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740900" cy="8890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49" d="100"/>
          <a:sy n="49" d="100"/>
        </p:scale>
        <p:origin x="16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テキスト"/>
          <p:cNvSpPr txBox="1">
            <a:spLocks noGrp="1"/>
          </p:cNvSpPr>
          <p:nvPr>
            <p:ph type="title"/>
          </p:nvPr>
        </p:nvSpPr>
        <p:spPr>
          <a:xfrm>
            <a:off x="730566" y="2755900"/>
            <a:ext cx="8279767" cy="18669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4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461135" y="4978400"/>
            <a:ext cx="6818631" cy="22225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テキスト"/>
          <p:cNvSpPr txBox="1">
            <a:spLocks noGrp="1"/>
          </p:cNvSpPr>
          <p:nvPr>
            <p:ph type="title"/>
          </p:nvPr>
        </p:nvSpPr>
        <p:spPr>
          <a:xfrm>
            <a:off x="2979742" y="369199"/>
            <a:ext cx="3363597" cy="6731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2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87044" y="2044700"/>
            <a:ext cx="8766811" cy="58674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タイトルテキスト"/>
          <p:cNvSpPr txBox="1">
            <a:spLocks noGrp="1"/>
          </p:cNvSpPr>
          <p:nvPr>
            <p:ph type="title"/>
          </p:nvPr>
        </p:nvSpPr>
        <p:spPr>
          <a:xfrm>
            <a:off x="2979742" y="369199"/>
            <a:ext cx="3363597" cy="6731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2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87044" y="2044700"/>
            <a:ext cx="4237292" cy="58674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タイトルテキスト"/>
          <p:cNvSpPr txBox="1">
            <a:spLocks noGrp="1"/>
          </p:cNvSpPr>
          <p:nvPr>
            <p:ph type="title"/>
          </p:nvPr>
        </p:nvSpPr>
        <p:spPr>
          <a:xfrm>
            <a:off x="2979742" y="369199"/>
            <a:ext cx="3363597" cy="6731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g object 16"/>
          <p:cNvSpPr/>
          <p:nvPr/>
        </p:nvSpPr>
        <p:spPr>
          <a:xfrm>
            <a:off x="7990089" y="611733"/>
            <a:ext cx="774205" cy="253150"/>
          </a:xfrm>
          <a:prstGeom prst="rect">
            <a:avLst/>
          </a:prstGeom>
          <a:solidFill>
            <a:srgbClr val="CDCDD2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bg object 17"/>
          <p:cNvSpPr/>
          <p:nvPr/>
        </p:nvSpPr>
        <p:spPr>
          <a:xfrm>
            <a:off x="7990089" y="611733"/>
            <a:ext cx="774205" cy="253150"/>
          </a:xfrm>
          <a:prstGeom prst="rect">
            <a:avLst/>
          </a:prstGeom>
          <a:ln w="17145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タイトルテキスト"/>
          <p:cNvSpPr txBox="1">
            <a:spLocks noGrp="1"/>
          </p:cNvSpPr>
          <p:nvPr>
            <p:ph type="title"/>
          </p:nvPr>
        </p:nvSpPr>
        <p:spPr>
          <a:xfrm>
            <a:off x="487045" y="356011"/>
            <a:ext cx="8766810" cy="1718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タイトルテキスト</a:t>
            </a:r>
          </a:p>
        </p:txBody>
      </p:sp>
      <p:sp>
        <p:nvSpPr>
          <p:cNvPr id="5" name="本文レベル1…"/>
          <p:cNvSpPr txBox="1">
            <a:spLocks noGrp="1"/>
          </p:cNvSpPr>
          <p:nvPr>
            <p:ph type="body" idx="1"/>
          </p:nvPr>
        </p:nvSpPr>
        <p:spPr>
          <a:xfrm>
            <a:off x="487045" y="2074333"/>
            <a:ext cx="8766810" cy="6815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986882" y="8267700"/>
            <a:ext cx="266973" cy="2794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bject 6"/>
          <p:cNvSpPr txBox="1">
            <a:spLocks noGrp="1"/>
          </p:cNvSpPr>
          <p:nvPr>
            <p:ph type="title"/>
          </p:nvPr>
        </p:nvSpPr>
        <p:spPr>
          <a:xfrm>
            <a:off x="3273163" y="367197"/>
            <a:ext cx="3363596" cy="673101"/>
          </a:xfrm>
          <a:prstGeom prst="rect">
            <a:avLst/>
          </a:prstGeom>
        </p:spPr>
        <p:txBody>
          <a:bodyPr/>
          <a:lstStyle/>
          <a:p>
            <a:pPr indent="12700" algn="ctr">
              <a:spcBef>
                <a:spcPts val="100"/>
              </a:spcBef>
            </a:pPr>
            <a:r>
              <a:rPr dirty="0"/>
              <a:t>501+502</a:t>
            </a:r>
            <a:r>
              <a:rPr dirty="0">
                <a:latin typeface="+mn-lt"/>
                <a:ea typeface="+mn-ea"/>
                <a:cs typeface="+mn-cs"/>
                <a:sym typeface="Helvetica"/>
              </a:rPr>
              <a:t>号室</a:t>
            </a:r>
          </a:p>
        </p:txBody>
      </p:sp>
      <p:sp>
        <p:nvSpPr>
          <p:cNvPr id="62" name="object 7"/>
          <p:cNvSpPr txBox="1"/>
          <p:nvPr/>
        </p:nvSpPr>
        <p:spPr>
          <a:xfrm>
            <a:off x="2412347" y="1154224"/>
            <a:ext cx="285252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3000" spc="1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lang="en-US" sz="2800" dirty="0"/>
              <a:t>島型3</a:t>
            </a:r>
            <a:r>
              <a:rPr sz="2800" dirty="0"/>
              <a:t>人掛け</a:t>
            </a:r>
          </a:p>
        </p:txBody>
      </p:sp>
      <p:sp>
        <p:nvSpPr>
          <p:cNvPr id="63" name="object 8"/>
          <p:cNvSpPr txBox="1"/>
          <p:nvPr/>
        </p:nvSpPr>
        <p:spPr>
          <a:xfrm>
            <a:off x="5430273" y="1134008"/>
            <a:ext cx="1900617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 algn="ctr">
              <a:spcBef>
                <a:spcPts val="100"/>
              </a:spcBef>
              <a:defRPr sz="3000" spc="3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sz="2800" dirty="0"/>
              <a:t>最大</a:t>
            </a:r>
            <a:r>
              <a:rPr lang="en-US" altLang="ja-JP" sz="2800" dirty="0"/>
              <a:t>90</a:t>
            </a:r>
            <a:r>
              <a:rPr sz="2800" spc="250" dirty="0"/>
              <a:t>名</a:t>
            </a:r>
          </a:p>
        </p:txBody>
      </p:sp>
      <p:sp>
        <p:nvSpPr>
          <p:cNvPr id="64" name="object 9"/>
          <p:cNvSpPr txBox="1"/>
          <p:nvPr/>
        </p:nvSpPr>
        <p:spPr>
          <a:xfrm>
            <a:off x="4614380" y="1749788"/>
            <a:ext cx="1095112" cy="323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2100" spc="1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16.</a:t>
            </a:r>
            <a:r>
              <a:rPr lang="en-US" dirty="0"/>
              <a:t>17</a:t>
            </a:r>
            <a:r>
              <a:rPr dirty="0"/>
              <a:t>m </a:t>
            </a:r>
          </a:p>
        </p:txBody>
      </p:sp>
      <p:grpSp>
        <p:nvGrpSpPr>
          <p:cNvPr id="78" name="object 10"/>
          <p:cNvGrpSpPr/>
          <p:nvPr/>
        </p:nvGrpSpPr>
        <p:grpSpPr>
          <a:xfrm>
            <a:off x="348720" y="1906166"/>
            <a:ext cx="8399668" cy="6378525"/>
            <a:chOff x="0" y="0"/>
            <a:chExt cx="8399666" cy="6378523"/>
          </a:xfrm>
        </p:grpSpPr>
        <p:sp>
          <p:nvSpPr>
            <p:cNvPr id="65" name="object 11"/>
            <p:cNvSpPr/>
            <p:nvPr/>
          </p:nvSpPr>
          <p:spPr>
            <a:xfrm flipH="1" flipV="1">
              <a:off x="1305389" y="0"/>
              <a:ext cx="2764727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6" name="object 12"/>
            <p:cNvSpPr/>
            <p:nvPr/>
          </p:nvSpPr>
          <p:spPr>
            <a:xfrm>
              <a:off x="5586723" y="0"/>
              <a:ext cx="2614450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7" name="object 13"/>
            <p:cNvSpPr/>
            <p:nvPr/>
          </p:nvSpPr>
          <p:spPr>
            <a:xfrm flipV="1">
              <a:off x="8399666" y="203307"/>
              <a:ext cx="1" cy="2078826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8" name="object 14"/>
            <p:cNvSpPr/>
            <p:nvPr/>
          </p:nvSpPr>
          <p:spPr>
            <a:xfrm flipV="1">
              <a:off x="8399666" y="2786370"/>
              <a:ext cx="1" cy="2085556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9" name="object 15"/>
            <p:cNvSpPr/>
            <p:nvPr/>
          </p:nvSpPr>
          <p:spPr>
            <a:xfrm>
              <a:off x="1324435" y="228717"/>
              <a:ext cx="6856896" cy="461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883" y="21600"/>
                  </a:move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lnTo>
                    <a:pt x="0" y="21600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0" name="object 16"/>
            <p:cNvSpPr/>
            <p:nvPr/>
          </p:nvSpPr>
          <p:spPr>
            <a:xfrm>
              <a:off x="503503" y="4846532"/>
              <a:ext cx="1872654" cy="1519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57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1938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1" name="object 17"/>
            <p:cNvSpPr/>
            <p:nvPr/>
          </p:nvSpPr>
          <p:spPr>
            <a:xfrm>
              <a:off x="2376156" y="5373847"/>
              <a:ext cx="1" cy="536703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2" name="object 18"/>
            <p:cNvSpPr/>
            <p:nvPr/>
          </p:nvSpPr>
          <p:spPr>
            <a:xfrm>
              <a:off x="2394374" y="5477347"/>
              <a:ext cx="185852" cy="1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3" name="object 19"/>
            <p:cNvSpPr/>
            <p:nvPr/>
          </p:nvSpPr>
          <p:spPr>
            <a:xfrm>
              <a:off x="3380733" y="4860873"/>
              <a:ext cx="2180794" cy="639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772" y="21600"/>
                  </a:lnTo>
                  <a:lnTo>
                    <a:pt x="2772" y="0"/>
                  </a:lnTo>
                  <a:lnTo>
                    <a:pt x="21600" y="0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4" name="object 20"/>
            <p:cNvSpPr/>
            <p:nvPr/>
          </p:nvSpPr>
          <p:spPr>
            <a:xfrm flipH="1">
              <a:off x="0" y="4827476"/>
              <a:ext cx="50350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5" name="object 21"/>
            <p:cNvSpPr/>
            <p:nvPr/>
          </p:nvSpPr>
          <p:spPr>
            <a:xfrm flipH="1">
              <a:off x="0" y="6378523"/>
              <a:ext cx="50350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6" name="object 22"/>
            <p:cNvSpPr/>
            <p:nvPr/>
          </p:nvSpPr>
          <p:spPr>
            <a:xfrm flipH="1">
              <a:off x="251752" y="4843512"/>
              <a:ext cx="1" cy="6338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7" name="object 23"/>
            <p:cNvSpPr/>
            <p:nvPr/>
          </p:nvSpPr>
          <p:spPr>
            <a:xfrm flipH="1">
              <a:off x="251752" y="5942062"/>
              <a:ext cx="1" cy="4306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79" name="object 24"/>
          <p:cNvSpPr txBox="1"/>
          <p:nvPr/>
        </p:nvSpPr>
        <p:spPr>
          <a:xfrm>
            <a:off x="8628757" y="4274294"/>
            <a:ext cx="92894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2200" spc="-2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11</a:t>
            </a:r>
            <a:r>
              <a:rPr lang="en-US" dirty="0"/>
              <a:t>.25</a:t>
            </a:r>
            <a:r>
              <a:rPr dirty="0"/>
              <a:t>m</a:t>
            </a:r>
          </a:p>
        </p:txBody>
      </p:sp>
      <p:sp>
        <p:nvSpPr>
          <p:cNvPr id="81" name="object 26"/>
          <p:cNvSpPr txBox="1"/>
          <p:nvPr/>
        </p:nvSpPr>
        <p:spPr>
          <a:xfrm>
            <a:off x="1521597" y="7361200"/>
            <a:ext cx="571501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100" spc="-2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控室</a:t>
            </a:r>
          </a:p>
        </p:txBody>
      </p:sp>
      <p:sp>
        <p:nvSpPr>
          <p:cNvPr id="82" name="object 28"/>
          <p:cNvSpPr/>
          <p:nvPr/>
        </p:nvSpPr>
        <p:spPr>
          <a:xfrm>
            <a:off x="2332869" y="6885564"/>
            <a:ext cx="415165" cy="395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30" y="21600"/>
                </a:moveTo>
                <a:lnTo>
                  <a:pt x="17574" y="21476"/>
                </a:lnTo>
                <a:lnTo>
                  <a:pt x="15086" y="21107"/>
                </a:lnTo>
                <a:lnTo>
                  <a:pt x="12771" y="20500"/>
                </a:lnTo>
                <a:lnTo>
                  <a:pt x="10632" y="19663"/>
                </a:lnTo>
                <a:lnTo>
                  <a:pt x="8675" y="18600"/>
                </a:lnTo>
                <a:lnTo>
                  <a:pt x="6904" y="17319"/>
                </a:lnTo>
                <a:lnTo>
                  <a:pt x="5324" y="15827"/>
                </a:lnTo>
                <a:lnTo>
                  <a:pt x="3939" y="14129"/>
                </a:lnTo>
                <a:lnTo>
                  <a:pt x="2755" y="12233"/>
                </a:lnTo>
                <a:lnTo>
                  <a:pt x="1776" y="10144"/>
                </a:lnTo>
                <a:lnTo>
                  <a:pt x="1006" y="7870"/>
                </a:lnTo>
                <a:lnTo>
                  <a:pt x="450" y="5417"/>
                </a:lnTo>
                <a:lnTo>
                  <a:pt x="113" y="2792"/>
                </a:lnTo>
                <a:lnTo>
                  <a:pt x="0" y="0"/>
                </a:lnTo>
                <a:lnTo>
                  <a:pt x="21600" y="0"/>
                </a:lnTo>
              </a:path>
            </a:pathLst>
          </a:custGeom>
          <a:ln w="1855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3" name="object 29"/>
          <p:cNvSpPr/>
          <p:nvPr/>
        </p:nvSpPr>
        <p:spPr>
          <a:xfrm>
            <a:off x="2339219" y="7799964"/>
            <a:ext cx="415165" cy="395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30" y="0"/>
                </a:moveTo>
                <a:lnTo>
                  <a:pt x="17574" y="124"/>
                </a:lnTo>
                <a:lnTo>
                  <a:pt x="15086" y="493"/>
                </a:lnTo>
                <a:lnTo>
                  <a:pt x="12771" y="1100"/>
                </a:lnTo>
                <a:lnTo>
                  <a:pt x="10632" y="1937"/>
                </a:lnTo>
                <a:lnTo>
                  <a:pt x="8675" y="3000"/>
                </a:lnTo>
                <a:lnTo>
                  <a:pt x="6904" y="4281"/>
                </a:lnTo>
                <a:lnTo>
                  <a:pt x="5324" y="5773"/>
                </a:lnTo>
                <a:lnTo>
                  <a:pt x="3939" y="7471"/>
                </a:lnTo>
                <a:lnTo>
                  <a:pt x="2755" y="9367"/>
                </a:lnTo>
                <a:lnTo>
                  <a:pt x="1776" y="11455"/>
                </a:lnTo>
                <a:lnTo>
                  <a:pt x="1006" y="13730"/>
                </a:lnTo>
                <a:lnTo>
                  <a:pt x="450" y="16183"/>
                </a:lnTo>
                <a:lnTo>
                  <a:pt x="113" y="18808"/>
                </a:lnTo>
                <a:lnTo>
                  <a:pt x="0" y="21600"/>
                </a:lnTo>
                <a:lnTo>
                  <a:pt x="21600" y="21600"/>
                </a:lnTo>
              </a:path>
            </a:pathLst>
          </a:custGeom>
          <a:ln w="1855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86" name="object 30"/>
          <p:cNvGrpSpPr/>
          <p:nvPr/>
        </p:nvGrpSpPr>
        <p:grpSpPr>
          <a:xfrm>
            <a:off x="2928942" y="7393992"/>
            <a:ext cx="815062" cy="382004"/>
            <a:chOff x="0" y="0"/>
            <a:chExt cx="815061" cy="382003"/>
          </a:xfrm>
        </p:grpSpPr>
        <p:sp>
          <p:nvSpPr>
            <p:cNvPr id="84" name="線"/>
            <p:cNvSpPr/>
            <p:nvPr/>
          </p:nvSpPr>
          <p:spPr>
            <a:xfrm>
              <a:off x="0" y="0"/>
              <a:ext cx="407531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455" y="2666"/>
                  </a:lnTo>
                  <a:lnTo>
                    <a:pt x="21029" y="5204"/>
                  </a:lnTo>
                  <a:lnTo>
                    <a:pt x="20341" y="7601"/>
                  </a:lnTo>
                  <a:lnTo>
                    <a:pt x="19404" y="9848"/>
                  </a:lnTo>
                  <a:lnTo>
                    <a:pt x="18237" y="11932"/>
                  </a:lnTo>
                  <a:lnTo>
                    <a:pt x="16855" y="13844"/>
                  </a:lnTo>
                  <a:lnTo>
                    <a:pt x="15273" y="15572"/>
                  </a:lnTo>
                  <a:lnTo>
                    <a:pt x="13510" y="17106"/>
                  </a:lnTo>
                  <a:lnTo>
                    <a:pt x="11579" y="18433"/>
                  </a:lnTo>
                  <a:lnTo>
                    <a:pt x="9499" y="19544"/>
                  </a:lnTo>
                  <a:lnTo>
                    <a:pt x="7285" y="20427"/>
                  </a:lnTo>
                  <a:lnTo>
                    <a:pt x="4953" y="21071"/>
                  </a:lnTo>
                  <a:lnTo>
                    <a:pt x="2519" y="21466"/>
                  </a:lnTo>
                  <a:lnTo>
                    <a:pt x="0" y="21600"/>
                  </a:lnTo>
                  <a:lnTo>
                    <a:pt x="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5" name="線"/>
            <p:cNvSpPr/>
            <p:nvPr/>
          </p:nvSpPr>
          <p:spPr>
            <a:xfrm>
              <a:off x="407530" y="0"/>
              <a:ext cx="407532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45" y="2666"/>
                  </a:lnTo>
                  <a:lnTo>
                    <a:pt x="570" y="5204"/>
                  </a:lnTo>
                  <a:lnTo>
                    <a:pt x="1259" y="7601"/>
                  </a:lnTo>
                  <a:lnTo>
                    <a:pt x="2195" y="9848"/>
                  </a:lnTo>
                  <a:lnTo>
                    <a:pt x="3363" y="11932"/>
                  </a:lnTo>
                  <a:lnTo>
                    <a:pt x="4745" y="13844"/>
                  </a:lnTo>
                  <a:lnTo>
                    <a:pt x="6327" y="15572"/>
                  </a:lnTo>
                  <a:lnTo>
                    <a:pt x="8090" y="17106"/>
                  </a:lnTo>
                  <a:lnTo>
                    <a:pt x="10021" y="18433"/>
                  </a:lnTo>
                  <a:lnTo>
                    <a:pt x="12101" y="19544"/>
                  </a:lnTo>
                  <a:lnTo>
                    <a:pt x="14315" y="20427"/>
                  </a:lnTo>
                  <a:lnTo>
                    <a:pt x="16647" y="21071"/>
                  </a:lnTo>
                  <a:lnTo>
                    <a:pt x="19081" y="21466"/>
                  </a:lnTo>
                  <a:lnTo>
                    <a:pt x="21600" y="21600"/>
                  </a:lnTo>
                  <a:lnTo>
                    <a:pt x="2160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89" name="object 31"/>
          <p:cNvGrpSpPr/>
          <p:nvPr/>
        </p:nvGrpSpPr>
        <p:grpSpPr>
          <a:xfrm>
            <a:off x="5903897" y="6752692"/>
            <a:ext cx="815061" cy="382004"/>
            <a:chOff x="0" y="0"/>
            <a:chExt cx="815060" cy="382003"/>
          </a:xfrm>
        </p:grpSpPr>
        <p:sp>
          <p:nvSpPr>
            <p:cNvPr id="87" name="線"/>
            <p:cNvSpPr/>
            <p:nvPr/>
          </p:nvSpPr>
          <p:spPr>
            <a:xfrm>
              <a:off x="0" y="0"/>
              <a:ext cx="407531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455" y="2666"/>
                  </a:lnTo>
                  <a:lnTo>
                    <a:pt x="21029" y="5204"/>
                  </a:lnTo>
                  <a:lnTo>
                    <a:pt x="20341" y="7601"/>
                  </a:lnTo>
                  <a:lnTo>
                    <a:pt x="19404" y="9848"/>
                  </a:lnTo>
                  <a:lnTo>
                    <a:pt x="18237" y="11932"/>
                  </a:lnTo>
                  <a:lnTo>
                    <a:pt x="16855" y="13844"/>
                  </a:lnTo>
                  <a:lnTo>
                    <a:pt x="15273" y="15572"/>
                  </a:lnTo>
                  <a:lnTo>
                    <a:pt x="13510" y="17106"/>
                  </a:lnTo>
                  <a:lnTo>
                    <a:pt x="11579" y="18433"/>
                  </a:lnTo>
                  <a:lnTo>
                    <a:pt x="9499" y="19544"/>
                  </a:lnTo>
                  <a:lnTo>
                    <a:pt x="7285" y="20427"/>
                  </a:lnTo>
                  <a:lnTo>
                    <a:pt x="4953" y="21071"/>
                  </a:lnTo>
                  <a:lnTo>
                    <a:pt x="2519" y="21466"/>
                  </a:lnTo>
                  <a:lnTo>
                    <a:pt x="0" y="21600"/>
                  </a:lnTo>
                  <a:lnTo>
                    <a:pt x="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8" name="線"/>
            <p:cNvSpPr/>
            <p:nvPr/>
          </p:nvSpPr>
          <p:spPr>
            <a:xfrm>
              <a:off x="407530" y="0"/>
              <a:ext cx="407531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45" y="2666"/>
                  </a:lnTo>
                  <a:lnTo>
                    <a:pt x="570" y="5204"/>
                  </a:lnTo>
                  <a:lnTo>
                    <a:pt x="1259" y="7601"/>
                  </a:lnTo>
                  <a:lnTo>
                    <a:pt x="2195" y="9848"/>
                  </a:lnTo>
                  <a:lnTo>
                    <a:pt x="3363" y="11932"/>
                  </a:lnTo>
                  <a:lnTo>
                    <a:pt x="4745" y="13844"/>
                  </a:lnTo>
                  <a:lnTo>
                    <a:pt x="6327" y="15572"/>
                  </a:lnTo>
                  <a:lnTo>
                    <a:pt x="8090" y="17106"/>
                  </a:lnTo>
                  <a:lnTo>
                    <a:pt x="10021" y="18433"/>
                  </a:lnTo>
                  <a:lnTo>
                    <a:pt x="12101" y="19544"/>
                  </a:lnTo>
                  <a:lnTo>
                    <a:pt x="14315" y="20427"/>
                  </a:lnTo>
                  <a:lnTo>
                    <a:pt x="16647" y="21071"/>
                  </a:lnTo>
                  <a:lnTo>
                    <a:pt x="19081" y="21466"/>
                  </a:lnTo>
                  <a:lnTo>
                    <a:pt x="21600" y="21600"/>
                  </a:lnTo>
                  <a:lnTo>
                    <a:pt x="2160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90" name="object 32"/>
          <p:cNvSpPr/>
          <p:nvPr/>
        </p:nvSpPr>
        <p:spPr>
          <a:xfrm flipH="1">
            <a:off x="852224" y="8058844"/>
            <a:ext cx="416205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2" name="object 34"/>
          <p:cNvSpPr/>
          <p:nvPr/>
        </p:nvSpPr>
        <p:spPr>
          <a:xfrm flipH="1">
            <a:off x="2020624" y="8058844"/>
            <a:ext cx="333655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4" name="object 36"/>
          <p:cNvSpPr/>
          <p:nvPr/>
        </p:nvSpPr>
        <p:spPr>
          <a:xfrm flipH="1">
            <a:off x="8530056" y="6778092"/>
            <a:ext cx="532804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object 37"/>
          <p:cNvSpPr/>
          <p:nvPr/>
        </p:nvSpPr>
        <p:spPr>
          <a:xfrm>
            <a:off x="8530056" y="6778092"/>
            <a:ext cx="532804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" name="object 38"/>
          <p:cNvSpPr/>
          <p:nvPr/>
        </p:nvSpPr>
        <p:spPr>
          <a:xfrm flipH="1">
            <a:off x="8549892" y="2109480"/>
            <a:ext cx="512967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7" name="object 39"/>
          <p:cNvSpPr/>
          <p:nvPr/>
        </p:nvSpPr>
        <p:spPr>
          <a:xfrm>
            <a:off x="8549892" y="2109480"/>
            <a:ext cx="512967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8" name="object 40"/>
          <p:cNvSpPr/>
          <p:nvPr/>
        </p:nvSpPr>
        <p:spPr>
          <a:xfrm>
            <a:off x="8549892" y="1725402"/>
            <a:ext cx="1" cy="376378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9" name="object 41"/>
          <p:cNvSpPr/>
          <p:nvPr/>
        </p:nvSpPr>
        <p:spPr>
          <a:xfrm>
            <a:off x="8549892" y="1725402"/>
            <a:ext cx="1" cy="376378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0" name="object 42"/>
          <p:cNvSpPr/>
          <p:nvPr/>
        </p:nvSpPr>
        <p:spPr>
          <a:xfrm>
            <a:off x="1654110" y="1684732"/>
            <a:ext cx="1" cy="419303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1" name="object 43"/>
          <p:cNvSpPr/>
          <p:nvPr/>
        </p:nvSpPr>
        <p:spPr>
          <a:xfrm flipV="1">
            <a:off x="1654110" y="1684732"/>
            <a:ext cx="1" cy="419303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2" name="object 44"/>
          <p:cNvSpPr/>
          <p:nvPr/>
        </p:nvSpPr>
        <p:spPr>
          <a:xfrm flipH="1">
            <a:off x="2724876" y="6752692"/>
            <a:ext cx="1284493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15" name="object 250" descr="object 2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424" y="2677280"/>
            <a:ext cx="197342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object 251" descr="object 2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739" y="2131792"/>
            <a:ext cx="197342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object 252" descr="object 2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9588" y="21317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object 253" descr="object 2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3439" y="21317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object 254" descr="object 2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3289" y="2131792"/>
            <a:ext cx="197343" cy="179248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object 255"/>
          <p:cNvSpPr/>
          <p:nvPr/>
        </p:nvSpPr>
        <p:spPr>
          <a:xfrm>
            <a:off x="8378321" y="2642880"/>
            <a:ext cx="173077" cy="173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15004"/>
                </a:lnTo>
                <a:lnTo>
                  <a:pt x="18437" y="18437"/>
                </a:lnTo>
                <a:lnTo>
                  <a:pt x="15004" y="20751"/>
                </a:lnTo>
                <a:lnTo>
                  <a:pt x="10800" y="21600"/>
                </a:lnTo>
                <a:lnTo>
                  <a:pt x="6596" y="20751"/>
                </a:lnTo>
                <a:lnTo>
                  <a:pt x="3163" y="18437"/>
                </a:lnTo>
                <a:lnTo>
                  <a:pt x="849" y="15004"/>
                </a:lnTo>
                <a:lnTo>
                  <a:pt x="0" y="10800"/>
                </a:lnTo>
                <a:lnTo>
                  <a:pt x="849" y="6596"/>
                </a:lnTo>
                <a:lnTo>
                  <a:pt x="3163" y="3163"/>
                </a:lnTo>
                <a:lnTo>
                  <a:pt x="6596" y="849"/>
                </a:lnTo>
                <a:lnTo>
                  <a:pt x="10800" y="0"/>
                </a:lnTo>
                <a:lnTo>
                  <a:pt x="15004" y="849"/>
                </a:lnTo>
                <a:lnTo>
                  <a:pt x="18437" y="3163"/>
                </a:lnTo>
                <a:lnTo>
                  <a:pt x="20751" y="6596"/>
                </a:lnTo>
                <a:lnTo>
                  <a:pt x="21600" y="10800"/>
                </a:lnTo>
                <a:close/>
              </a:path>
            </a:pathLst>
          </a:custGeom>
          <a:ln w="6172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24" name="object 256"/>
          <p:cNvGrpSpPr/>
          <p:nvPr/>
        </p:nvGrpSpPr>
        <p:grpSpPr>
          <a:xfrm>
            <a:off x="8357133" y="2643377"/>
            <a:ext cx="116420" cy="172086"/>
            <a:chOff x="0" y="0"/>
            <a:chExt cx="116419" cy="172085"/>
          </a:xfrm>
        </p:grpSpPr>
        <p:sp>
          <p:nvSpPr>
            <p:cNvPr id="121" name="図形"/>
            <p:cNvSpPr/>
            <p:nvPr/>
          </p:nvSpPr>
          <p:spPr>
            <a:xfrm>
              <a:off x="0" y="0"/>
              <a:ext cx="54419" cy="172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49" y="1836"/>
                  </a:lnTo>
                  <a:lnTo>
                    <a:pt x="6024" y="4339"/>
                  </a:lnTo>
                  <a:lnTo>
                    <a:pt x="1583" y="7373"/>
                  </a:lnTo>
                  <a:lnTo>
                    <a:pt x="0" y="10800"/>
                  </a:lnTo>
                  <a:lnTo>
                    <a:pt x="1583" y="14229"/>
                  </a:lnTo>
                  <a:lnTo>
                    <a:pt x="6024" y="17262"/>
                  </a:lnTo>
                  <a:lnTo>
                    <a:pt x="12849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2" name="図形"/>
            <p:cNvSpPr/>
            <p:nvPr/>
          </p:nvSpPr>
          <p:spPr>
            <a:xfrm>
              <a:off x="61086" y="94919"/>
              <a:ext cx="55334" cy="55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0753" y="6595"/>
                  </a:lnTo>
                  <a:lnTo>
                    <a:pt x="18437" y="3164"/>
                  </a:lnTo>
                  <a:lnTo>
                    <a:pt x="15006" y="848"/>
                  </a:lnTo>
                  <a:lnTo>
                    <a:pt x="10803" y="0"/>
                  </a:lnTo>
                  <a:lnTo>
                    <a:pt x="6598" y="848"/>
                  </a:lnTo>
                  <a:lnTo>
                    <a:pt x="3168" y="3164"/>
                  </a:lnTo>
                  <a:lnTo>
                    <a:pt x="853" y="6595"/>
                  </a:lnTo>
                  <a:lnTo>
                    <a:pt x="0" y="10800"/>
                  </a:lnTo>
                  <a:lnTo>
                    <a:pt x="853" y="15005"/>
                  </a:lnTo>
                  <a:lnTo>
                    <a:pt x="3168" y="18436"/>
                  </a:lnTo>
                  <a:lnTo>
                    <a:pt x="6598" y="20752"/>
                  </a:lnTo>
                  <a:lnTo>
                    <a:pt x="10803" y="21600"/>
                  </a:lnTo>
                  <a:lnTo>
                    <a:pt x="15006" y="20752"/>
                  </a:lnTo>
                  <a:lnTo>
                    <a:pt x="18437" y="18436"/>
                  </a:lnTo>
                  <a:lnTo>
                    <a:pt x="20753" y="15005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3" name="図形"/>
            <p:cNvSpPr/>
            <p:nvPr/>
          </p:nvSpPr>
          <p:spPr>
            <a:xfrm>
              <a:off x="61086" y="22847"/>
              <a:ext cx="55334" cy="55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0753" y="6595"/>
                  </a:lnTo>
                  <a:lnTo>
                    <a:pt x="18437" y="3163"/>
                  </a:lnTo>
                  <a:lnTo>
                    <a:pt x="15006" y="848"/>
                  </a:lnTo>
                  <a:lnTo>
                    <a:pt x="10803" y="0"/>
                  </a:lnTo>
                  <a:lnTo>
                    <a:pt x="6598" y="848"/>
                  </a:lnTo>
                  <a:lnTo>
                    <a:pt x="3168" y="3163"/>
                  </a:lnTo>
                  <a:lnTo>
                    <a:pt x="853" y="6595"/>
                  </a:lnTo>
                  <a:lnTo>
                    <a:pt x="0" y="10800"/>
                  </a:lnTo>
                  <a:lnTo>
                    <a:pt x="853" y="15005"/>
                  </a:lnTo>
                  <a:lnTo>
                    <a:pt x="3168" y="18436"/>
                  </a:lnTo>
                  <a:lnTo>
                    <a:pt x="6598" y="20752"/>
                  </a:lnTo>
                  <a:lnTo>
                    <a:pt x="10803" y="21600"/>
                  </a:lnTo>
                  <a:lnTo>
                    <a:pt x="15006" y="20752"/>
                  </a:lnTo>
                  <a:lnTo>
                    <a:pt x="18437" y="18436"/>
                  </a:lnTo>
                  <a:lnTo>
                    <a:pt x="20753" y="15005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pic>
        <p:nvPicPr>
          <p:cNvPr id="125" name="object 257" descr="object 2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7138" y="639264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object 258" descr="object 2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7789" y="65386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object 259" descr="object 2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0439" y="65386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object 260" descr="object 2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589" y="6538692"/>
            <a:ext cx="197342" cy="17924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1" name="object 261"/>
          <p:cNvGrpSpPr/>
          <p:nvPr/>
        </p:nvGrpSpPr>
        <p:grpSpPr>
          <a:xfrm>
            <a:off x="2385060" y="2553157"/>
            <a:ext cx="6119291" cy="4161702"/>
            <a:chOff x="0" y="0"/>
            <a:chExt cx="6119291" cy="4161700"/>
          </a:xfrm>
        </p:grpSpPr>
        <p:sp>
          <p:nvSpPr>
            <p:cNvPr id="129" name="正方形"/>
            <p:cNvSpPr/>
            <p:nvPr/>
          </p:nvSpPr>
          <p:spPr>
            <a:xfrm>
              <a:off x="0" y="4067288"/>
              <a:ext cx="94412" cy="94413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0" name="四角形"/>
            <p:cNvSpPr/>
            <p:nvPr/>
          </p:nvSpPr>
          <p:spPr>
            <a:xfrm>
              <a:off x="5989472" y="0"/>
              <a:ext cx="129820" cy="168390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36" name="object 266"/>
          <p:cNvSpPr txBox="1"/>
          <p:nvPr/>
        </p:nvSpPr>
        <p:spPr>
          <a:xfrm>
            <a:off x="198021" y="7427751"/>
            <a:ext cx="647067" cy="27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200" spc="-19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3.5m</a:t>
            </a:r>
          </a:p>
        </p:txBody>
      </p:sp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id="{595FDACE-748A-F91C-860B-8E7CB54F7DF9}"/>
              </a:ext>
            </a:extLst>
          </p:cNvPr>
          <p:cNvGrpSpPr/>
          <p:nvPr/>
        </p:nvGrpSpPr>
        <p:grpSpPr>
          <a:xfrm>
            <a:off x="285649" y="381553"/>
            <a:ext cx="1585089" cy="230401"/>
            <a:chOff x="3005189" y="6541500"/>
            <a:chExt cx="1585089" cy="230401"/>
          </a:xfrm>
        </p:grpSpPr>
        <p:grpSp>
          <p:nvGrpSpPr>
            <p:cNvPr id="110" name="グループ化 109">
              <a:extLst>
                <a:ext uri="{FF2B5EF4-FFF2-40B4-BE49-F238E27FC236}">
                  <a16:creationId xmlns:a16="http://schemas.microsoft.com/office/drawing/2014/main" id="{A01A9E4B-6CDE-BC25-24A4-9327D1EE5EBE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112" name="円/楕円 111">
                <a:extLst>
                  <a:ext uri="{FF2B5EF4-FFF2-40B4-BE49-F238E27FC236}">
                    <a16:creationId xmlns:a16="http://schemas.microsoft.com/office/drawing/2014/main" id="{51568ECA-E163-C873-8829-677A924EA3B0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3" name="円/楕円 112">
                <a:extLst>
                  <a:ext uri="{FF2B5EF4-FFF2-40B4-BE49-F238E27FC236}">
                    <a16:creationId xmlns:a16="http://schemas.microsoft.com/office/drawing/2014/main" id="{747DB4CE-036A-ECF0-0E8B-D7F2CB17CE7E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85568B72-7D06-41AE-7F78-62E24DDB659D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78B9D4D4-25A0-F9D0-24F1-72AC2701FE7D}"/>
              </a:ext>
            </a:extLst>
          </p:cNvPr>
          <p:cNvGrpSpPr/>
          <p:nvPr/>
        </p:nvGrpSpPr>
        <p:grpSpPr>
          <a:xfrm>
            <a:off x="315479" y="781670"/>
            <a:ext cx="851837" cy="201447"/>
            <a:chOff x="3972653" y="7485939"/>
            <a:chExt cx="851837" cy="201447"/>
          </a:xfrm>
        </p:grpSpPr>
        <p:sp>
          <p:nvSpPr>
            <p:cNvPr id="572" name="object 30">
              <a:extLst>
                <a:ext uri="{FF2B5EF4-FFF2-40B4-BE49-F238E27FC236}">
                  <a16:creationId xmlns:a16="http://schemas.microsoft.com/office/drawing/2014/main" id="{4F4C7E43-F991-A6F1-7ECA-91A4B4E364DE}"/>
                </a:ext>
              </a:extLst>
            </p:cNvPr>
            <p:cNvSpPr txBox="1"/>
            <p:nvPr/>
          </p:nvSpPr>
          <p:spPr>
            <a:xfrm>
              <a:off x="4204094" y="7518109"/>
              <a:ext cx="620396" cy="16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12700">
                <a:spcBef>
                  <a:spcPts val="100"/>
                </a:spcBef>
                <a:defRPr sz="1100" spc="79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pPr>
              <a:r>
                <a:rPr dirty="0" err="1"/>
                <a:t>有線</a:t>
              </a:r>
              <a:r>
                <a:rPr lang="en-US" spc="55" dirty="0" err="1"/>
                <a:t>LAN</a:t>
              </a:r>
              <a:endParaRPr spc="55" dirty="0"/>
            </a:p>
          </p:txBody>
        </p:sp>
        <p:sp>
          <p:nvSpPr>
            <p:cNvPr id="573" name="正方形/長方形 572">
              <a:extLst>
                <a:ext uri="{FF2B5EF4-FFF2-40B4-BE49-F238E27FC236}">
                  <a16:creationId xmlns:a16="http://schemas.microsoft.com/office/drawing/2014/main" id="{92AC2828-EC15-6ED8-BF1B-549C8C9B78E9}"/>
                </a:ext>
              </a:extLst>
            </p:cNvPr>
            <p:cNvSpPr/>
            <p:nvPr/>
          </p:nvSpPr>
          <p:spPr>
            <a:xfrm>
              <a:off x="3972653" y="7485939"/>
              <a:ext cx="184664" cy="184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L</a:t>
              </a:r>
              <a:endParaRPr kumimoji="1" lang="ja-JP" altLang="en-US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74" name="グループ化 573">
            <a:extLst>
              <a:ext uri="{FF2B5EF4-FFF2-40B4-BE49-F238E27FC236}">
                <a16:creationId xmlns:a16="http://schemas.microsoft.com/office/drawing/2014/main" id="{3AFA09A3-8081-A57C-3CC9-8D3380C90B0B}"/>
              </a:ext>
            </a:extLst>
          </p:cNvPr>
          <p:cNvGrpSpPr/>
          <p:nvPr/>
        </p:nvGrpSpPr>
        <p:grpSpPr>
          <a:xfrm>
            <a:off x="6729141" y="6480116"/>
            <a:ext cx="484283" cy="230401"/>
            <a:chOff x="3005189" y="6541500"/>
            <a:chExt cx="484283" cy="230401"/>
          </a:xfrm>
        </p:grpSpPr>
        <p:sp>
          <p:nvSpPr>
            <p:cNvPr id="575" name="円/楕円 574">
              <a:extLst>
                <a:ext uri="{FF2B5EF4-FFF2-40B4-BE49-F238E27FC236}">
                  <a16:creationId xmlns:a16="http://schemas.microsoft.com/office/drawing/2014/main" id="{91DC1956-39E7-EEA1-AE93-CF4BA164E7D0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円/楕円 136">
              <a:extLst>
                <a:ext uri="{FF2B5EF4-FFF2-40B4-BE49-F238E27FC236}">
                  <a16:creationId xmlns:a16="http://schemas.microsoft.com/office/drawing/2014/main" id="{2A3E763B-86C4-0271-1512-B2F3F6C06F63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CD4F4568-F72C-A9F5-1233-29A1504C20A7}"/>
              </a:ext>
            </a:extLst>
          </p:cNvPr>
          <p:cNvSpPr/>
          <p:nvPr/>
        </p:nvSpPr>
        <p:spPr>
          <a:xfrm>
            <a:off x="8312391" y="2403041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2A78D74B-CA08-C537-60D7-70BAD87C9BF4}"/>
              </a:ext>
            </a:extLst>
          </p:cNvPr>
          <p:cNvSpPr/>
          <p:nvPr/>
        </p:nvSpPr>
        <p:spPr>
          <a:xfrm>
            <a:off x="2349578" y="6515414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F5AA1649-99F1-A6F9-2959-49BDE5234FF7}"/>
              </a:ext>
            </a:extLst>
          </p:cNvPr>
          <p:cNvGrpSpPr/>
          <p:nvPr/>
        </p:nvGrpSpPr>
        <p:grpSpPr>
          <a:xfrm>
            <a:off x="4013128" y="6493348"/>
            <a:ext cx="484283" cy="230401"/>
            <a:chOff x="3005189" y="6541500"/>
            <a:chExt cx="484283" cy="230401"/>
          </a:xfrm>
        </p:grpSpPr>
        <p:sp>
          <p:nvSpPr>
            <p:cNvPr id="141" name="円/楕円 574">
              <a:extLst>
                <a:ext uri="{FF2B5EF4-FFF2-40B4-BE49-F238E27FC236}">
                  <a16:creationId xmlns:a16="http://schemas.microsoft.com/office/drawing/2014/main" id="{4D2819DB-4453-EA4A-7AB0-26FC9FBCCCBE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円/楕円 136">
              <a:extLst>
                <a:ext uri="{FF2B5EF4-FFF2-40B4-BE49-F238E27FC236}">
                  <a16:creationId xmlns:a16="http://schemas.microsoft.com/office/drawing/2014/main" id="{C80727CD-1B80-B393-E39D-A9275D641E71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C2A88246-0399-29F0-93F6-FE30ED72AE88}"/>
              </a:ext>
            </a:extLst>
          </p:cNvPr>
          <p:cNvGrpSpPr/>
          <p:nvPr/>
        </p:nvGrpSpPr>
        <p:grpSpPr>
          <a:xfrm>
            <a:off x="1763720" y="6485265"/>
            <a:ext cx="484283" cy="230401"/>
            <a:chOff x="3005189" y="6541500"/>
            <a:chExt cx="484283" cy="230401"/>
          </a:xfrm>
        </p:grpSpPr>
        <p:sp>
          <p:nvSpPr>
            <p:cNvPr id="144" name="円/楕円 574">
              <a:extLst>
                <a:ext uri="{FF2B5EF4-FFF2-40B4-BE49-F238E27FC236}">
                  <a16:creationId xmlns:a16="http://schemas.microsoft.com/office/drawing/2014/main" id="{7751B1C6-FD64-7D51-3C1C-0936B003D569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円/楕円 136">
              <a:extLst>
                <a:ext uri="{FF2B5EF4-FFF2-40B4-BE49-F238E27FC236}">
                  <a16:creationId xmlns:a16="http://schemas.microsoft.com/office/drawing/2014/main" id="{B227BB65-7366-A415-639E-3B35B6424364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BAD8F428-8E87-5E62-B3D6-1A9BD451A421}"/>
              </a:ext>
            </a:extLst>
          </p:cNvPr>
          <p:cNvGrpSpPr/>
          <p:nvPr/>
        </p:nvGrpSpPr>
        <p:grpSpPr>
          <a:xfrm>
            <a:off x="826817" y="8270973"/>
            <a:ext cx="1905646" cy="430632"/>
            <a:chOff x="826817" y="8270973"/>
            <a:chExt cx="1905646" cy="430632"/>
          </a:xfrm>
        </p:grpSpPr>
        <p:sp>
          <p:nvSpPr>
            <p:cNvPr id="147" name="object 25">
              <a:extLst>
                <a:ext uri="{FF2B5EF4-FFF2-40B4-BE49-F238E27FC236}">
                  <a16:creationId xmlns:a16="http://schemas.microsoft.com/office/drawing/2014/main" id="{9348405E-F0BD-5110-6223-4B0900B5F6B1}"/>
                </a:ext>
              </a:extLst>
            </p:cNvPr>
            <p:cNvSpPr txBox="1"/>
            <p:nvPr/>
          </p:nvSpPr>
          <p:spPr>
            <a:xfrm>
              <a:off x="1485625" y="8352056"/>
              <a:ext cx="638176" cy="32316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>
              <a:spAutoFit/>
            </a:bodyPr>
            <a:lstStyle>
              <a:lvl1pPr indent="12700">
                <a:spcBef>
                  <a:spcPts val="100"/>
                </a:spcBef>
                <a:defRPr sz="2100" spc="-20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lvl1pPr>
            </a:lstStyle>
            <a:p>
              <a:pPr algn="ctr"/>
              <a:r>
                <a:rPr dirty="0"/>
                <a:t>4.5m</a:t>
              </a:r>
            </a:p>
          </p:txBody>
        </p:sp>
        <p:sp>
          <p:nvSpPr>
            <p:cNvPr id="148" name="object 33">
              <a:extLst>
                <a:ext uri="{FF2B5EF4-FFF2-40B4-BE49-F238E27FC236}">
                  <a16:creationId xmlns:a16="http://schemas.microsoft.com/office/drawing/2014/main" id="{C07D59FB-0380-1E0A-C312-30C9C4881423}"/>
                </a:ext>
              </a:extLst>
            </p:cNvPr>
            <p:cNvSpPr/>
            <p:nvPr/>
          </p:nvSpPr>
          <p:spPr>
            <a:xfrm flipH="1">
              <a:off x="835362" y="8518184"/>
              <a:ext cx="576789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49" name="object 35">
              <a:extLst>
                <a:ext uri="{FF2B5EF4-FFF2-40B4-BE49-F238E27FC236}">
                  <a16:creationId xmlns:a16="http://schemas.microsoft.com/office/drawing/2014/main" id="{F922718D-E658-1966-9082-57529427052E}"/>
                </a:ext>
              </a:extLst>
            </p:cNvPr>
            <p:cNvSpPr/>
            <p:nvPr/>
          </p:nvSpPr>
          <p:spPr>
            <a:xfrm flipH="1">
              <a:off x="2156681" y="8518184"/>
              <a:ext cx="575782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50" name="object 23">
              <a:extLst>
                <a:ext uri="{FF2B5EF4-FFF2-40B4-BE49-F238E27FC236}">
                  <a16:creationId xmlns:a16="http://schemas.microsoft.com/office/drawing/2014/main" id="{AA0129F5-9582-2CB5-43D4-DDA33F919586}"/>
                </a:ext>
              </a:extLst>
            </p:cNvPr>
            <p:cNvSpPr/>
            <p:nvPr/>
          </p:nvSpPr>
          <p:spPr>
            <a:xfrm flipH="1">
              <a:off x="826817" y="8270973"/>
              <a:ext cx="1" cy="4306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1" name="object 23">
              <a:extLst>
                <a:ext uri="{FF2B5EF4-FFF2-40B4-BE49-F238E27FC236}">
                  <a16:creationId xmlns:a16="http://schemas.microsoft.com/office/drawing/2014/main" id="{79138F6D-391F-DCA7-A096-E822DA21D973}"/>
                </a:ext>
              </a:extLst>
            </p:cNvPr>
            <p:cNvSpPr/>
            <p:nvPr/>
          </p:nvSpPr>
          <p:spPr>
            <a:xfrm flipH="1">
              <a:off x="2729096" y="8270973"/>
              <a:ext cx="1" cy="4306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57" name="object 2"/>
          <p:cNvSpPr txBox="1"/>
          <p:nvPr/>
        </p:nvSpPr>
        <p:spPr>
          <a:xfrm>
            <a:off x="8180448" y="418398"/>
            <a:ext cx="483870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180cm</a:t>
            </a:r>
          </a:p>
        </p:txBody>
      </p:sp>
      <p:sp>
        <p:nvSpPr>
          <p:cNvPr id="58" name="object 3"/>
          <p:cNvSpPr txBox="1"/>
          <p:nvPr/>
        </p:nvSpPr>
        <p:spPr>
          <a:xfrm>
            <a:off x="8794525" y="641092"/>
            <a:ext cx="39878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60cm</a:t>
            </a:r>
          </a:p>
        </p:txBody>
      </p:sp>
      <p:sp>
        <p:nvSpPr>
          <p:cNvPr id="338" name="正方形/長方形 337">
            <a:extLst>
              <a:ext uri="{FF2B5EF4-FFF2-40B4-BE49-F238E27FC236}">
                <a16:creationId xmlns:a16="http://schemas.microsoft.com/office/drawing/2014/main" id="{CD200AD3-EE8F-F9D3-66FC-6A78AB1E6E42}"/>
              </a:ext>
            </a:extLst>
          </p:cNvPr>
          <p:cNvSpPr/>
          <p:nvPr/>
        </p:nvSpPr>
        <p:spPr>
          <a:xfrm>
            <a:off x="7875497" y="543444"/>
            <a:ext cx="919027" cy="420935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8" name="Google Shape;255;p7">
            <a:extLst>
              <a:ext uri="{FF2B5EF4-FFF2-40B4-BE49-F238E27FC236}">
                <a16:creationId xmlns:a16="http://schemas.microsoft.com/office/drawing/2014/main" id="{BDEAFE38-02AC-372E-3EA0-44F49A13BB49}"/>
              </a:ext>
            </a:extLst>
          </p:cNvPr>
          <p:cNvSpPr/>
          <p:nvPr/>
        </p:nvSpPr>
        <p:spPr>
          <a:xfrm>
            <a:off x="7996532" y="598752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" name="object 262"/>
          <p:cNvSpPr txBox="1"/>
          <p:nvPr/>
        </p:nvSpPr>
        <p:spPr>
          <a:xfrm>
            <a:off x="8154317" y="929759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133" name="object 263"/>
          <p:cNvSpPr txBox="1"/>
          <p:nvPr/>
        </p:nvSpPr>
        <p:spPr>
          <a:xfrm>
            <a:off x="8506386" y="1202434"/>
            <a:ext cx="40449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55cm</a:t>
            </a:r>
          </a:p>
        </p:txBody>
      </p:sp>
      <p:grpSp>
        <p:nvGrpSpPr>
          <p:cNvPr id="1030" name="グループ化 1029">
            <a:extLst>
              <a:ext uri="{FF2B5EF4-FFF2-40B4-BE49-F238E27FC236}">
                <a16:creationId xmlns:a16="http://schemas.microsoft.com/office/drawing/2014/main" id="{C243E926-D213-15A9-7B47-355A663CF332}"/>
              </a:ext>
            </a:extLst>
          </p:cNvPr>
          <p:cNvGrpSpPr/>
          <p:nvPr/>
        </p:nvGrpSpPr>
        <p:grpSpPr>
          <a:xfrm>
            <a:off x="8206362" y="1136668"/>
            <a:ext cx="194400" cy="194400"/>
            <a:chOff x="5374616" y="7449420"/>
            <a:chExt cx="194400" cy="194400"/>
          </a:xfrm>
        </p:grpSpPr>
        <p:sp>
          <p:nvSpPr>
            <p:cNvPr id="1031" name="Google Shape;135;p7">
              <a:extLst>
                <a:ext uri="{FF2B5EF4-FFF2-40B4-BE49-F238E27FC236}">
                  <a16:creationId xmlns:a16="http://schemas.microsoft.com/office/drawing/2014/main" id="{A02981A3-45A7-944C-3B3E-11D8902E0C3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2" name="直線コネクタ 1031">
              <a:extLst>
                <a:ext uri="{FF2B5EF4-FFF2-40B4-BE49-F238E27FC236}">
                  <a16:creationId xmlns:a16="http://schemas.microsoft.com/office/drawing/2014/main" id="{628606F3-02C6-F98B-72C2-DD4EEBFBD5A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2" name="グループ化 341">
            <a:extLst>
              <a:ext uri="{FF2B5EF4-FFF2-40B4-BE49-F238E27FC236}">
                <a16:creationId xmlns:a16="http://schemas.microsoft.com/office/drawing/2014/main" id="{FFB4EEAE-9034-0399-A17D-C073728B515A}"/>
              </a:ext>
            </a:extLst>
          </p:cNvPr>
          <p:cNvGrpSpPr/>
          <p:nvPr/>
        </p:nvGrpSpPr>
        <p:grpSpPr>
          <a:xfrm>
            <a:off x="5116482" y="2606300"/>
            <a:ext cx="194400" cy="194400"/>
            <a:chOff x="5374616" y="7449420"/>
            <a:chExt cx="194400" cy="194400"/>
          </a:xfrm>
        </p:grpSpPr>
        <p:sp>
          <p:nvSpPr>
            <p:cNvPr id="350" name="Google Shape;135;p7">
              <a:extLst>
                <a:ext uri="{FF2B5EF4-FFF2-40B4-BE49-F238E27FC236}">
                  <a16:creationId xmlns:a16="http://schemas.microsoft.com/office/drawing/2014/main" id="{995E4693-3B0B-A579-5B5B-A131E119802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1" name="直線コネクタ 350">
              <a:extLst>
                <a:ext uri="{FF2B5EF4-FFF2-40B4-BE49-F238E27FC236}">
                  <a16:creationId xmlns:a16="http://schemas.microsoft.com/office/drawing/2014/main" id="{BB883653-7FE0-1674-C7B2-464070A468C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3" name="Google Shape;255;p7">
            <a:extLst>
              <a:ext uri="{FF2B5EF4-FFF2-40B4-BE49-F238E27FC236}">
                <a16:creationId xmlns:a16="http://schemas.microsoft.com/office/drawing/2014/main" id="{652E0930-C2AE-A64C-7AEE-C8E4769A7F0D}"/>
              </a:ext>
            </a:extLst>
          </p:cNvPr>
          <p:cNvSpPr/>
          <p:nvPr/>
        </p:nvSpPr>
        <p:spPr>
          <a:xfrm>
            <a:off x="5042950" y="280070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44" name="グループ化 343">
            <a:extLst>
              <a:ext uri="{FF2B5EF4-FFF2-40B4-BE49-F238E27FC236}">
                <a16:creationId xmlns:a16="http://schemas.microsoft.com/office/drawing/2014/main" id="{81848AC0-98FB-CB4F-83A2-22EBDF77E021}"/>
              </a:ext>
            </a:extLst>
          </p:cNvPr>
          <p:cNvGrpSpPr/>
          <p:nvPr/>
        </p:nvGrpSpPr>
        <p:grpSpPr>
          <a:xfrm>
            <a:off x="5333402" y="2606300"/>
            <a:ext cx="194400" cy="194400"/>
            <a:chOff x="5374616" y="7449420"/>
            <a:chExt cx="194400" cy="194400"/>
          </a:xfrm>
        </p:grpSpPr>
        <p:sp>
          <p:nvSpPr>
            <p:cNvPr id="348" name="Google Shape;135;p7">
              <a:extLst>
                <a:ext uri="{FF2B5EF4-FFF2-40B4-BE49-F238E27FC236}">
                  <a16:creationId xmlns:a16="http://schemas.microsoft.com/office/drawing/2014/main" id="{E0BAAACF-E046-B7D3-E362-560D8B8EAFF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9" name="直線コネクタ 348">
              <a:extLst>
                <a:ext uri="{FF2B5EF4-FFF2-40B4-BE49-F238E27FC236}">
                  <a16:creationId xmlns:a16="http://schemas.microsoft.com/office/drawing/2014/main" id="{C1D048D7-1C01-CC74-9B1D-0E8C3556368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5" name="グループ化 344">
            <a:extLst>
              <a:ext uri="{FF2B5EF4-FFF2-40B4-BE49-F238E27FC236}">
                <a16:creationId xmlns:a16="http://schemas.microsoft.com/office/drawing/2014/main" id="{7EB503C8-C65A-F77F-5248-A4CCB3FA23A4}"/>
              </a:ext>
            </a:extLst>
          </p:cNvPr>
          <p:cNvGrpSpPr/>
          <p:nvPr/>
        </p:nvGrpSpPr>
        <p:grpSpPr>
          <a:xfrm>
            <a:off x="5551116" y="2606300"/>
            <a:ext cx="194400" cy="194400"/>
            <a:chOff x="5374616" y="7449420"/>
            <a:chExt cx="194400" cy="194400"/>
          </a:xfrm>
        </p:grpSpPr>
        <p:sp>
          <p:nvSpPr>
            <p:cNvPr id="346" name="Google Shape;135;p7">
              <a:extLst>
                <a:ext uri="{FF2B5EF4-FFF2-40B4-BE49-F238E27FC236}">
                  <a16:creationId xmlns:a16="http://schemas.microsoft.com/office/drawing/2014/main" id="{1761C7DC-49CB-3631-BDED-491AF695E27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7" name="直線コネクタ 346">
              <a:extLst>
                <a:ext uri="{FF2B5EF4-FFF2-40B4-BE49-F238E27FC236}">
                  <a16:creationId xmlns:a16="http://schemas.microsoft.com/office/drawing/2014/main" id="{DBB53A53-7F75-4ECC-3E91-335E0574BDA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2" name="グループ化 351">
            <a:extLst>
              <a:ext uri="{FF2B5EF4-FFF2-40B4-BE49-F238E27FC236}">
                <a16:creationId xmlns:a16="http://schemas.microsoft.com/office/drawing/2014/main" id="{171262D6-2CAF-D2D5-298D-D915DC3BCD4F}"/>
              </a:ext>
            </a:extLst>
          </p:cNvPr>
          <p:cNvGrpSpPr/>
          <p:nvPr/>
        </p:nvGrpSpPr>
        <p:grpSpPr>
          <a:xfrm rot="10800000">
            <a:off x="5531018" y="3282176"/>
            <a:ext cx="194400" cy="194400"/>
            <a:chOff x="5374616" y="7449420"/>
            <a:chExt cx="194400" cy="194400"/>
          </a:xfrm>
        </p:grpSpPr>
        <p:sp>
          <p:nvSpPr>
            <p:cNvPr id="360" name="Google Shape;135;p7">
              <a:extLst>
                <a:ext uri="{FF2B5EF4-FFF2-40B4-BE49-F238E27FC236}">
                  <a16:creationId xmlns:a16="http://schemas.microsoft.com/office/drawing/2014/main" id="{D3F71BFC-4628-178C-07DB-FC9634B05C0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1" name="直線コネクタ 360">
              <a:extLst>
                <a:ext uri="{FF2B5EF4-FFF2-40B4-BE49-F238E27FC236}">
                  <a16:creationId xmlns:a16="http://schemas.microsoft.com/office/drawing/2014/main" id="{C46BF28D-882E-BD79-2FC4-0469D9D496B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3" name="Google Shape;255;p7">
            <a:extLst>
              <a:ext uri="{FF2B5EF4-FFF2-40B4-BE49-F238E27FC236}">
                <a16:creationId xmlns:a16="http://schemas.microsoft.com/office/drawing/2014/main" id="{EF2FF223-DD90-05AC-57ED-550F7293F8DC}"/>
              </a:ext>
            </a:extLst>
          </p:cNvPr>
          <p:cNvSpPr/>
          <p:nvPr/>
        </p:nvSpPr>
        <p:spPr>
          <a:xfrm rot="10800000">
            <a:off x="5042950" y="304097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54" name="グループ化 353">
            <a:extLst>
              <a:ext uri="{FF2B5EF4-FFF2-40B4-BE49-F238E27FC236}">
                <a16:creationId xmlns:a16="http://schemas.microsoft.com/office/drawing/2014/main" id="{D901CD90-27FE-F6EB-AAFF-77AAA22D8DB5}"/>
              </a:ext>
            </a:extLst>
          </p:cNvPr>
          <p:cNvGrpSpPr/>
          <p:nvPr/>
        </p:nvGrpSpPr>
        <p:grpSpPr>
          <a:xfrm rot="10800000">
            <a:off x="5314098" y="3282176"/>
            <a:ext cx="194400" cy="194400"/>
            <a:chOff x="5374616" y="7449420"/>
            <a:chExt cx="194400" cy="194400"/>
          </a:xfrm>
        </p:grpSpPr>
        <p:sp>
          <p:nvSpPr>
            <p:cNvPr id="358" name="Google Shape;135;p7">
              <a:extLst>
                <a:ext uri="{FF2B5EF4-FFF2-40B4-BE49-F238E27FC236}">
                  <a16:creationId xmlns:a16="http://schemas.microsoft.com/office/drawing/2014/main" id="{E8037F07-29DC-0FEE-A890-63E809786F5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9" name="直線コネクタ 358">
              <a:extLst>
                <a:ext uri="{FF2B5EF4-FFF2-40B4-BE49-F238E27FC236}">
                  <a16:creationId xmlns:a16="http://schemas.microsoft.com/office/drawing/2014/main" id="{11C437CF-93F5-0E35-0298-BE1398505E9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5" name="グループ化 354">
            <a:extLst>
              <a:ext uri="{FF2B5EF4-FFF2-40B4-BE49-F238E27FC236}">
                <a16:creationId xmlns:a16="http://schemas.microsoft.com/office/drawing/2014/main" id="{4876E5CA-4C7C-3A2B-C69F-3391C881A449}"/>
              </a:ext>
            </a:extLst>
          </p:cNvPr>
          <p:cNvGrpSpPr/>
          <p:nvPr/>
        </p:nvGrpSpPr>
        <p:grpSpPr>
          <a:xfrm rot="10800000">
            <a:off x="5096384" y="3282176"/>
            <a:ext cx="194400" cy="194400"/>
            <a:chOff x="5374616" y="7449420"/>
            <a:chExt cx="194400" cy="194400"/>
          </a:xfrm>
        </p:grpSpPr>
        <p:sp>
          <p:nvSpPr>
            <p:cNvPr id="356" name="Google Shape;135;p7">
              <a:extLst>
                <a:ext uri="{FF2B5EF4-FFF2-40B4-BE49-F238E27FC236}">
                  <a16:creationId xmlns:a16="http://schemas.microsoft.com/office/drawing/2014/main" id="{6BA6E29C-C6C0-FA34-DD79-C5A84E0105D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7" name="直線コネクタ 356">
              <a:extLst>
                <a:ext uri="{FF2B5EF4-FFF2-40B4-BE49-F238E27FC236}">
                  <a16:creationId xmlns:a16="http://schemas.microsoft.com/office/drawing/2014/main" id="{2AF8C522-3204-E07C-C721-B65ED4BAB8D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6" name="グループ化 625">
            <a:extLst>
              <a:ext uri="{FF2B5EF4-FFF2-40B4-BE49-F238E27FC236}">
                <a16:creationId xmlns:a16="http://schemas.microsoft.com/office/drawing/2014/main" id="{19CC55E1-72E7-F5ED-CF79-44BE43598313}"/>
              </a:ext>
            </a:extLst>
          </p:cNvPr>
          <p:cNvGrpSpPr/>
          <p:nvPr/>
        </p:nvGrpSpPr>
        <p:grpSpPr>
          <a:xfrm>
            <a:off x="5116482" y="3922634"/>
            <a:ext cx="194400" cy="194400"/>
            <a:chOff x="5374616" y="7449420"/>
            <a:chExt cx="194400" cy="194400"/>
          </a:xfrm>
        </p:grpSpPr>
        <p:sp>
          <p:nvSpPr>
            <p:cNvPr id="634" name="Google Shape;135;p7">
              <a:extLst>
                <a:ext uri="{FF2B5EF4-FFF2-40B4-BE49-F238E27FC236}">
                  <a16:creationId xmlns:a16="http://schemas.microsoft.com/office/drawing/2014/main" id="{934DCA7F-8835-A363-82E0-B67B2EECE027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5" name="直線コネクタ 634">
              <a:extLst>
                <a:ext uri="{FF2B5EF4-FFF2-40B4-BE49-F238E27FC236}">
                  <a16:creationId xmlns:a16="http://schemas.microsoft.com/office/drawing/2014/main" id="{05EF3267-524A-BBD1-65BB-826AA6EAFB8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7" name="Google Shape;255;p7">
            <a:extLst>
              <a:ext uri="{FF2B5EF4-FFF2-40B4-BE49-F238E27FC236}">
                <a16:creationId xmlns:a16="http://schemas.microsoft.com/office/drawing/2014/main" id="{45DFDB88-141E-0EAA-7EFA-132FB7CA9677}"/>
              </a:ext>
            </a:extLst>
          </p:cNvPr>
          <p:cNvSpPr/>
          <p:nvPr/>
        </p:nvSpPr>
        <p:spPr>
          <a:xfrm>
            <a:off x="5042950" y="411703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28" name="グループ化 627">
            <a:extLst>
              <a:ext uri="{FF2B5EF4-FFF2-40B4-BE49-F238E27FC236}">
                <a16:creationId xmlns:a16="http://schemas.microsoft.com/office/drawing/2014/main" id="{FAD23F08-F13B-01DE-1BEC-2347C0F1EE0F}"/>
              </a:ext>
            </a:extLst>
          </p:cNvPr>
          <p:cNvGrpSpPr/>
          <p:nvPr/>
        </p:nvGrpSpPr>
        <p:grpSpPr>
          <a:xfrm>
            <a:off x="5333402" y="3922634"/>
            <a:ext cx="194400" cy="194400"/>
            <a:chOff x="5374616" y="7449420"/>
            <a:chExt cx="194400" cy="194400"/>
          </a:xfrm>
        </p:grpSpPr>
        <p:sp>
          <p:nvSpPr>
            <p:cNvPr id="632" name="Google Shape;135;p7">
              <a:extLst>
                <a:ext uri="{FF2B5EF4-FFF2-40B4-BE49-F238E27FC236}">
                  <a16:creationId xmlns:a16="http://schemas.microsoft.com/office/drawing/2014/main" id="{4411DBC0-087B-D249-5F1C-3D81C0FFE32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3" name="直線コネクタ 632">
              <a:extLst>
                <a:ext uri="{FF2B5EF4-FFF2-40B4-BE49-F238E27FC236}">
                  <a16:creationId xmlns:a16="http://schemas.microsoft.com/office/drawing/2014/main" id="{4A6E1EE9-97DF-00DB-6A08-F55059F98CE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9" name="グループ化 628">
            <a:extLst>
              <a:ext uri="{FF2B5EF4-FFF2-40B4-BE49-F238E27FC236}">
                <a16:creationId xmlns:a16="http://schemas.microsoft.com/office/drawing/2014/main" id="{9B1D4D1B-93F7-6587-FD70-2D7EA4C0B1FC}"/>
              </a:ext>
            </a:extLst>
          </p:cNvPr>
          <p:cNvGrpSpPr/>
          <p:nvPr/>
        </p:nvGrpSpPr>
        <p:grpSpPr>
          <a:xfrm>
            <a:off x="5551116" y="3922634"/>
            <a:ext cx="194400" cy="194400"/>
            <a:chOff x="5374616" y="7449420"/>
            <a:chExt cx="194400" cy="194400"/>
          </a:xfrm>
        </p:grpSpPr>
        <p:sp>
          <p:nvSpPr>
            <p:cNvPr id="630" name="Google Shape;135;p7">
              <a:extLst>
                <a:ext uri="{FF2B5EF4-FFF2-40B4-BE49-F238E27FC236}">
                  <a16:creationId xmlns:a16="http://schemas.microsoft.com/office/drawing/2014/main" id="{5010EE8C-908E-1F12-1227-E80E35669A9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1" name="直線コネクタ 630">
              <a:extLst>
                <a:ext uri="{FF2B5EF4-FFF2-40B4-BE49-F238E27FC236}">
                  <a16:creationId xmlns:a16="http://schemas.microsoft.com/office/drawing/2014/main" id="{34F6B37D-3FB9-9B96-DAB7-8CD8E173CF4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5" name="グループ化 614">
            <a:extLst>
              <a:ext uri="{FF2B5EF4-FFF2-40B4-BE49-F238E27FC236}">
                <a16:creationId xmlns:a16="http://schemas.microsoft.com/office/drawing/2014/main" id="{FA414258-9ACF-473A-74F9-DCD9751FCAF3}"/>
              </a:ext>
            </a:extLst>
          </p:cNvPr>
          <p:cNvGrpSpPr/>
          <p:nvPr/>
        </p:nvGrpSpPr>
        <p:grpSpPr>
          <a:xfrm rot="10800000">
            <a:off x="5531018" y="4598510"/>
            <a:ext cx="194400" cy="194400"/>
            <a:chOff x="5374616" y="7449420"/>
            <a:chExt cx="194400" cy="194400"/>
          </a:xfrm>
        </p:grpSpPr>
        <p:sp>
          <p:nvSpPr>
            <p:cNvPr id="624" name="Google Shape;135;p7">
              <a:extLst>
                <a:ext uri="{FF2B5EF4-FFF2-40B4-BE49-F238E27FC236}">
                  <a16:creationId xmlns:a16="http://schemas.microsoft.com/office/drawing/2014/main" id="{07E082F8-14A3-7B48-7051-9F52CEAE432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5" name="直線コネクタ 624">
              <a:extLst>
                <a:ext uri="{FF2B5EF4-FFF2-40B4-BE49-F238E27FC236}">
                  <a16:creationId xmlns:a16="http://schemas.microsoft.com/office/drawing/2014/main" id="{D3E5D4FD-302E-753C-AA6D-D5F1D6FF3C6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6" name="Google Shape;255;p7">
            <a:extLst>
              <a:ext uri="{FF2B5EF4-FFF2-40B4-BE49-F238E27FC236}">
                <a16:creationId xmlns:a16="http://schemas.microsoft.com/office/drawing/2014/main" id="{F11074FE-0DAE-135F-55D9-0918F731DC2D}"/>
              </a:ext>
            </a:extLst>
          </p:cNvPr>
          <p:cNvSpPr/>
          <p:nvPr/>
        </p:nvSpPr>
        <p:spPr>
          <a:xfrm rot="10800000">
            <a:off x="5042950" y="435731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17" name="グループ化 616">
            <a:extLst>
              <a:ext uri="{FF2B5EF4-FFF2-40B4-BE49-F238E27FC236}">
                <a16:creationId xmlns:a16="http://schemas.microsoft.com/office/drawing/2014/main" id="{690FDA7A-B2F9-9E30-1F42-746422419332}"/>
              </a:ext>
            </a:extLst>
          </p:cNvPr>
          <p:cNvGrpSpPr/>
          <p:nvPr/>
        </p:nvGrpSpPr>
        <p:grpSpPr>
          <a:xfrm rot="10800000">
            <a:off x="5314098" y="4598510"/>
            <a:ext cx="194400" cy="194400"/>
            <a:chOff x="5374616" y="7449420"/>
            <a:chExt cx="194400" cy="194400"/>
          </a:xfrm>
        </p:grpSpPr>
        <p:sp>
          <p:nvSpPr>
            <p:cNvPr id="622" name="Google Shape;135;p7">
              <a:extLst>
                <a:ext uri="{FF2B5EF4-FFF2-40B4-BE49-F238E27FC236}">
                  <a16:creationId xmlns:a16="http://schemas.microsoft.com/office/drawing/2014/main" id="{4B94E347-7A1A-4F92-6185-C3F0D589304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3" name="直線コネクタ 622">
              <a:extLst>
                <a:ext uri="{FF2B5EF4-FFF2-40B4-BE49-F238E27FC236}">
                  <a16:creationId xmlns:a16="http://schemas.microsoft.com/office/drawing/2014/main" id="{6C748B60-854E-B688-2489-F101C8AFF70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8" name="グループ化 617">
            <a:extLst>
              <a:ext uri="{FF2B5EF4-FFF2-40B4-BE49-F238E27FC236}">
                <a16:creationId xmlns:a16="http://schemas.microsoft.com/office/drawing/2014/main" id="{F4C2AADF-7526-8BA3-8485-EEE48F679612}"/>
              </a:ext>
            </a:extLst>
          </p:cNvPr>
          <p:cNvGrpSpPr/>
          <p:nvPr/>
        </p:nvGrpSpPr>
        <p:grpSpPr>
          <a:xfrm rot="10800000">
            <a:off x="5096384" y="4598510"/>
            <a:ext cx="194400" cy="194400"/>
            <a:chOff x="5374616" y="7449420"/>
            <a:chExt cx="194400" cy="194400"/>
          </a:xfrm>
        </p:grpSpPr>
        <p:sp>
          <p:nvSpPr>
            <p:cNvPr id="619" name="Google Shape;135;p7">
              <a:extLst>
                <a:ext uri="{FF2B5EF4-FFF2-40B4-BE49-F238E27FC236}">
                  <a16:creationId xmlns:a16="http://schemas.microsoft.com/office/drawing/2014/main" id="{12C2AE5F-38FA-A3C0-0C1C-1530D361DBC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0" name="直線コネクタ 619">
              <a:extLst>
                <a:ext uri="{FF2B5EF4-FFF2-40B4-BE49-F238E27FC236}">
                  <a16:creationId xmlns:a16="http://schemas.microsoft.com/office/drawing/2014/main" id="{056338CD-0B27-8C46-8F36-8A7C81461DF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0" name="グループ化 659">
            <a:extLst>
              <a:ext uri="{FF2B5EF4-FFF2-40B4-BE49-F238E27FC236}">
                <a16:creationId xmlns:a16="http://schemas.microsoft.com/office/drawing/2014/main" id="{601574D5-F283-86E5-D54A-4DA891058759}"/>
              </a:ext>
            </a:extLst>
          </p:cNvPr>
          <p:cNvGrpSpPr/>
          <p:nvPr/>
        </p:nvGrpSpPr>
        <p:grpSpPr>
          <a:xfrm>
            <a:off x="5105949" y="5229197"/>
            <a:ext cx="194400" cy="194400"/>
            <a:chOff x="5374616" y="7449420"/>
            <a:chExt cx="194400" cy="194400"/>
          </a:xfrm>
        </p:grpSpPr>
        <p:sp>
          <p:nvSpPr>
            <p:cNvPr id="669" name="Google Shape;135;p7">
              <a:extLst>
                <a:ext uri="{FF2B5EF4-FFF2-40B4-BE49-F238E27FC236}">
                  <a16:creationId xmlns:a16="http://schemas.microsoft.com/office/drawing/2014/main" id="{823D07D8-B060-C871-4BE0-BDC623D5FEC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70" name="直線コネクタ 669">
              <a:extLst>
                <a:ext uri="{FF2B5EF4-FFF2-40B4-BE49-F238E27FC236}">
                  <a16:creationId xmlns:a16="http://schemas.microsoft.com/office/drawing/2014/main" id="{91BE3B8E-F611-6347-5288-84094DC227C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61" name="Google Shape;255;p7">
            <a:extLst>
              <a:ext uri="{FF2B5EF4-FFF2-40B4-BE49-F238E27FC236}">
                <a16:creationId xmlns:a16="http://schemas.microsoft.com/office/drawing/2014/main" id="{29250AEB-E3B9-CAD9-2CA1-171B99473374}"/>
              </a:ext>
            </a:extLst>
          </p:cNvPr>
          <p:cNvSpPr/>
          <p:nvPr/>
        </p:nvSpPr>
        <p:spPr>
          <a:xfrm>
            <a:off x="5032417" y="5423597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62" name="グループ化 661">
            <a:extLst>
              <a:ext uri="{FF2B5EF4-FFF2-40B4-BE49-F238E27FC236}">
                <a16:creationId xmlns:a16="http://schemas.microsoft.com/office/drawing/2014/main" id="{50D459D5-DD07-5682-B53E-F48CE1D4AB5C}"/>
              </a:ext>
            </a:extLst>
          </p:cNvPr>
          <p:cNvGrpSpPr/>
          <p:nvPr/>
        </p:nvGrpSpPr>
        <p:grpSpPr>
          <a:xfrm>
            <a:off x="5322869" y="5229197"/>
            <a:ext cx="194400" cy="194400"/>
            <a:chOff x="5374616" y="7449420"/>
            <a:chExt cx="194400" cy="194400"/>
          </a:xfrm>
        </p:grpSpPr>
        <p:sp>
          <p:nvSpPr>
            <p:cNvPr id="667" name="Google Shape;135;p7">
              <a:extLst>
                <a:ext uri="{FF2B5EF4-FFF2-40B4-BE49-F238E27FC236}">
                  <a16:creationId xmlns:a16="http://schemas.microsoft.com/office/drawing/2014/main" id="{44A9A483-40A9-A21D-4DFC-C3065C78227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68" name="直線コネクタ 667">
              <a:extLst>
                <a:ext uri="{FF2B5EF4-FFF2-40B4-BE49-F238E27FC236}">
                  <a16:creationId xmlns:a16="http://schemas.microsoft.com/office/drawing/2014/main" id="{024C7C78-30D8-A44D-5B3D-668AEE4044A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3" name="グループ化 662">
            <a:extLst>
              <a:ext uri="{FF2B5EF4-FFF2-40B4-BE49-F238E27FC236}">
                <a16:creationId xmlns:a16="http://schemas.microsoft.com/office/drawing/2014/main" id="{E545833A-247B-7BB4-DFA8-CA3825F63192}"/>
              </a:ext>
            </a:extLst>
          </p:cNvPr>
          <p:cNvGrpSpPr/>
          <p:nvPr/>
        </p:nvGrpSpPr>
        <p:grpSpPr>
          <a:xfrm>
            <a:off x="5540583" y="5229197"/>
            <a:ext cx="194400" cy="194400"/>
            <a:chOff x="5374616" y="7449420"/>
            <a:chExt cx="194400" cy="194400"/>
          </a:xfrm>
        </p:grpSpPr>
        <p:sp>
          <p:nvSpPr>
            <p:cNvPr id="664" name="Google Shape;135;p7">
              <a:extLst>
                <a:ext uri="{FF2B5EF4-FFF2-40B4-BE49-F238E27FC236}">
                  <a16:creationId xmlns:a16="http://schemas.microsoft.com/office/drawing/2014/main" id="{8452F9B5-1F1D-0153-26B2-DAD0CA621FA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65" name="直線コネクタ 664">
              <a:extLst>
                <a:ext uri="{FF2B5EF4-FFF2-40B4-BE49-F238E27FC236}">
                  <a16:creationId xmlns:a16="http://schemas.microsoft.com/office/drawing/2014/main" id="{D157FD63-0A65-AF48-42C3-E93760DECCF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50" name="グループ化 649">
            <a:extLst>
              <a:ext uri="{FF2B5EF4-FFF2-40B4-BE49-F238E27FC236}">
                <a16:creationId xmlns:a16="http://schemas.microsoft.com/office/drawing/2014/main" id="{2EDF9164-B124-B0F9-876A-31321272563E}"/>
              </a:ext>
            </a:extLst>
          </p:cNvPr>
          <p:cNvGrpSpPr/>
          <p:nvPr/>
        </p:nvGrpSpPr>
        <p:grpSpPr>
          <a:xfrm rot="10800000">
            <a:off x="5520485" y="5905073"/>
            <a:ext cx="194400" cy="194400"/>
            <a:chOff x="5374616" y="7449420"/>
            <a:chExt cx="194400" cy="194400"/>
          </a:xfrm>
        </p:grpSpPr>
        <p:sp>
          <p:nvSpPr>
            <p:cNvPr id="658" name="Google Shape;135;p7">
              <a:extLst>
                <a:ext uri="{FF2B5EF4-FFF2-40B4-BE49-F238E27FC236}">
                  <a16:creationId xmlns:a16="http://schemas.microsoft.com/office/drawing/2014/main" id="{07882AAE-3DE9-1D37-6DC0-9F5C5194E63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59" name="直線コネクタ 658">
              <a:extLst>
                <a:ext uri="{FF2B5EF4-FFF2-40B4-BE49-F238E27FC236}">
                  <a16:creationId xmlns:a16="http://schemas.microsoft.com/office/drawing/2014/main" id="{D7D17C50-937C-67C5-8D50-27BB73869F9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51" name="Google Shape;255;p7">
            <a:extLst>
              <a:ext uri="{FF2B5EF4-FFF2-40B4-BE49-F238E27FC236}">
                <a16:creationId xmlns:a16="http://schemas.microsoft.com/office/drawing/2014/main" id="{28C73E7C-5A42-802D-7D9F-5789EACAA5CA}"/>
              </a:ext>
            </a:extLst>
          </p:cNvPr>
          <p:cNvSpPr/>
          <p:nvPr/>
        </p:nvSpPr>
        <p:spPr>
          <a:xfrm rot="10800000">
            <a:off x="5032417" y="566387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52" name="グループ化 651">
            <a:extLst>
              <a:ext uri="{FF2B5EF4-FFF2-40B4-BE49-F238E27FC236}">
                <a16:creationId xmlns:a16="http://schemas.microsoft.com/office/drawing/2014/main" id="{94AD7F04-30D1-C138-C41D-2B625F4AD632}"/>
              </a:ext>
            </a:extLst>
          </p:cNvPr>
          <p:cNvGrpSpPr/>
          <p:nvPr/>
        </p:nvGrpSpPr>
        <p:grpSpPr>
          <a:xfrm rot="10800000">
            <a:off x="5303565" y="5905073"/>
            <a:ext cx="194400" cy="194400"/>
            <a:chOff x="5374616" y="7449420"/>
            <a:chExt cx="194400" cy="194400"/>
          </a:xfrm>
        </p:grpSpPr>
        <p:sp>
          <p:nvSpPr>
            <p:cNvPr id="656" name="Google Shape;135;p7">
              <a:extLst>
                <a:ext uri="{FF2B5EF4-FFF2-40B4-BE49-F238E27FC236}">
                  <a16:creationId xmlns:a16="http://schemas.microsoft.com/office/drawing/2014/main" id="{E8928EB3-010D-FFD4-97C1-14412C665D0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57" name="直線コネクタ 656">
              <a:extLst>
                <a:ext uri="{FF2B5EF4-FFF2-40B4-BE49-F238E27FC236}">
                  <a16:creationId xmlns:a16="http://schemas.microsoft.com/office/drawing/2014/main" id="{0D39E7D5-8786-4F4D-1D0D-7705CEDC446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53" name="グループ化 652">
            <a:extLst>
              <a:ext uri="{FF2B5EF4-FFF2-40B4-BE49-F238E27FC236}">
                <a16:creationId xmlns:a16="http://schemas.microsoft.com/office/drawing/2014/main" id="{52F59BEF-27CE-A8DF-0520-C46D18D5ECE4}"/>
              </a:ext>
            </a:extLst>
          </p:cNvPr>
          <p:cNvGrpSpPr/>
          <p:nvPr/>
        </p:nvGrpSpPr>
        <p:grpSpPr>
          <a:xfrm rot="10800000">
            <a:off x="5085851" y="5905073"/>
            <a:ext cx="194400" cy="194400"/>
            <a:chOff x="5374616" y="7449420"/>
            <a:chExt cx="194400" cy="194400"/>
          </a:xfrm>
        </p:grpSpPr>
        <p:sp>
          <p:nvSpPr>
            <p:cNvPr id="654" name="Google Shape;135;p7">
              <a:extLst>
                <a:ext uri="{FF2B5EF4-FFF2-40B4-BE49-F238E27FC236}">
                  <a16:creationId xmlns:a16="http://schemas.microsoft.com/office/drawing/2014/main" id="{199A2174-8C0D-226F-1FC3-C40930C497E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55" name="直線コネクタ 654">
              <a:extLst>
                <a:ext uri="{FF2B5EF4-FFF2-40B4-BE49-F238E27FC236}">
                  <a16:creationId xmlns:a16="http://schemas.microsoft.com/office/drawing/2014/main" id="{A9331B89-306C-8211-53E1-54B7A0EFAC5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5" name="グループ化 694">
            <a:extLst>
              <a:ext uri="{FF2B5EF4-FFF2-40B4-BE49-F238E27FC236}">
                <a16:creationId xmlns:a16="http://schemas.microsoft.com/office/drawing/2014/main" id="{03A0F7A6-00F6-E21B-0FBF-C5C1F3F8E658}"/>
              </a:ext>
            </a:extLst>
          </p:cNvPr>
          <p:cNvGrpSpPr/>
          <p:nvPr/>
        </p:nvGrpSpPr>
        <p:grpSpPr>
          <a:xfrm>
            <a:off x="6263460" y="2606300"/>
            <a:ext cx="194400" cy="194400"/>
            <a:chOff x="5374616" y="7449420"/>
            <a:chExt cx="194400" cy="194400"/>
          </a:xfrm>
        </p:grpSpPr>
        <p:sp>
          <p:nvSpPr>
            <p:cNvPr id="703" name="Google Shape;135;p7">
              <a:extLst>
                <a:ext uri="{FF2B5EF4-FFF2-40B4-BE49-F238E27FC236}">
                  <a16:creationId xmlns:a16="http://schemas.microsoft.com/office/drawing/2014/main" id="{A0BFC319-5D5F-8A55-A07B-3D9CA2B13D05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04" name="直線コネクタ 703">
              <a:extLst>
                <a:ext uri="{FF2B5EF4-FFF2-40B4-BE49-F238E27FC236}">
                  <a16:creationId xmlns:a16="http://schemas.microsoft.com/office/drawing/2014/main" id="{CC216C4A-B0E7-C588-EB6E-5244B256DFB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96" name="Google Shape;255;p7">
            <a:extLst>
              <a:ext uri="{FF2B5EF4-FFF2-40B4-BE49-F238E27FC236}">
                <a16:creationId xmlns:a16="http://schemas.microsoft.com/office/drawing/2014/main" id="{57D6707C-C6AE-4E07-00D8-8654FD9ED00A}"/>
              </a:ext>
            </a:extLst>
          </p:cNvPr>
          <p:cNvSpPr/>
          <p:nvPr/>
        </p:nvSpPr>
        <p:spPr>
          <a:xfrm>
            <a:off x="6189928" y="280070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97" name="グループ化 696">
            <a:extLst>
              <a:ext uri="{FF2B5EF4-FFF2-40B4-BE49-F238E27FC236}">
                <a16:creationId xmlns:a16="http://schemas.microsoft.com/office/drawing/2014/main" id="{7F2779CD-224F-EE85-9947-42EC98727797}"/>
              </a:ext>
            </a:extLst>
          </p:cNvPr>
          <p:cNvGrpSpPr/>
          <p:nvPr/>
        </p:nvGrpSpPr>
        <p:grpSpPr>
          <a:xfrm>
            <a:off x="6480380" y="2606300"/>
            <a:ext cx="194400" cy="194400"/>
            <a:chOff x="5374616" y="7449420"/>
            <a:chExt cx="194400" cy="194400"/>
          </a:xfrm>
        </p:grpSpPr>
        <p:sp>
          <p:nvSpPr>
            <p:cNvPr id="701" name="Google Shape;135;p7">
              <a:extLst>
                <a:ext uri="{FF2B5EF4-FFF2-40B4-BE49-F238E27FC236}">
                  <a16:creationId xmlns:a16="http://schemas.microsoft.com/office/drawing/2014/main" id="{C39842DF-9AD1-6DAB-958B-0C1B7DCCDE4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02" name="直線コネクタ 701">
              <a:extLst>
                <a:ext uri="{FF2B5EF4-FFF2-40B4-BE49-F238E27FC236}">
                  <a16:creationId xmlns:a16="http://schemas.microsoft.com/office/drawing/2014/main" id="{23B26D99-FF23-AE77-3E21-F7371FB0C83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8" name="グループ化 697">
            <a:extLst>
              <a:ext uri="{FF2B5EF4-FFF2-40B4-BE49-F238E27FC236}">
                <a16:creationId xmlns:a16="http://schemas.microsoft.com/office/drawing/2014/main" id="{714D3A4C-192D-2C2A-DF0B-F87C091D24BD}"/>
              </a:ext>
            </a:extLst>
          </p:cNvPr>
          <p:cNvGrpSpPr/>
          <p:nvPr/>
        </p:nvGrpSpPr>
        <p:grpSpPr>
          <a:xfrm>
            <a:off x="6698094" y="2606300"/>
            <a:ext cx="194400" cy="194400"/>
            <a:chOff x="5374616" y="7449420"/>
            <a:chExt cx="194400" cy="194400"/>
          </a:xfrm>
        </p:grpSpPr>
        <p:sp>
          <p:nvSpPr>
            <p:cNvPr id="699" name="Google Shape;135;p7">
              <a:extLst>
                <a:ext uri="{FF2B5EF4-FFF2-40B4-BE49-F238E27FC236}">
                  <a16:creationId xmlns:a16="http://schemas.microsoft.com/office/drawing/2014/main" id="{E24C0584-DF40-A92B-75EA-08FCA3E296B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00" name="直線コネクタ 699">
              <a:extLst>
                <a:ext uri="{FF2B5EF4-FFF2-40B4-BE49-F238E27FC236}">
                  <a16:creationId xmlns:a16="http://schemas.microsoft.com/office/drawing/2014/main" id="{FA0C7754-47E2-B6B8-022A-4C6899E0685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85" name="グループ化 684">
            <a:extLst>
              <a:ext uri="{FF2B5EF4-FFF2-40B4-BE49-F238E27FC236}">
                <a16:creationId xmlns:a16="http://schemas.microsoft.com/office/drawing/2014/main" id="{B81D7A10-64D1-ABC5-43EC-B02E529949B9}"/>
              </a:ext>
            </a:extLst>
          </p:cNvPr>
          <p:cNvGrpSpPr/>
          <p:nvPr/>
        </p:nvGrpSpPr>
        <p:grpSpPr>
          <a:xfrm rot="10800000">
            <a:off x="6677996" y="3282176"/>
            <a:ext cx="194400" cy="194400"/>
            <a:chOff x="5374616" y="7449420"/>
            <a:chExt cx="194400" cy="194400"/>
          </a:xfrm>
        </p:grpSpPr>
        <p:sp>
          <p:nvSpPr>
            <p:cNvPr id="693" name="Google Shape;135;p7">
              <a:extLst>
                <a:ext uri="{FF2B5EF4-FFF2-40B4-BE49-F238E27FC236}">
                  <a16:creationId xmlns:a16="http://schemas.microsoft.com/office/drawing/2014/main" id="{A8DB6A0B-7A94-1CE9-0642-93A45FBAF25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94" name="直線コネクタ 693">
              <a:extLst>
                <a:ext uri="{FF2B5EF4-FFF2-40B4-BE49-F238E27FC236}">
                  <a16:creationId xmlns:a16="http://schemas.microsoft.com/office/drawing/2014/main" id="{00715DE0-0B43-ED75-886D-1CF33ED3BF2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86" name="Google Shape;255;p7">
            <a:extLst>
              <a:ext uri="{FF2B5EF4-FFF2-40B4-BE49-F238E27FC236}">
                <a16:creationId xmlns:a16="http://schemas.microsoft.com/office/drawing/2014/main" id="{1DC14887-98A7-FF74-8A5F-68DD11FFF523}"/>
              </a:ext>
            </a:extLst>
          </p:cNvPr>
          <p:cNvSpPr/>
          <p:nvPr/>
        </p:nvSpPr>
        <p:spPr>
          <a:xfrm rot="10800000">
            <a:off x="6189928" y="304097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87" name="グループ化 686">
            <a:extLst>
              <a:ext uri="{FF2B5EF4-FFF2-40B4-BE49-F238E27FC236}">
                <a16:creationId xmlns:a16="http://schemas.microsoft.com/office/drawing/2014/main" id="{31408E2F-D04D-E523-BAAF-50700026637C}"/>
              </a:ext>
            </a:extLst>
          </p:cNvPr>
          <p:cNvGrpSpPr/>
          <p:nvPr/>
        </p:nvGrpSpPr>
        <p:grpSpPr>
          <a:xfrm rot="10800000">
            <a:off x="6461076" y="3282176"/>
            <a:ext cx="194400" cy="194400"/>
            <a:chOff x="5374616" y="7449420"/>
            <a:chExt cx="194400" cy="194400"/>
          </a:xfrm>
        </p:grpSpPr>
        <p:sp>
          <p:nvSpPr>
            <p:cNvPr id="691" name="Google Shape;135;p7">
              <a:extLst>
                <a:ext uri="{FF2B5EF4-FFF2-40B4-BE49-F238E27FC236}">
                  <a16:creationId xmlns:a16="http://schemas.microsoft.com/office/drawing/2014/main" id="{C5ED8E08-AD79-CB69-9047-0491FA9E312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92" name="直線コネクタ 691">
              <a:extLst>
                <a:ext uri="{FF2B5EF4-FFF2-40B4-BE49-F238E27FC236}">
                  <a16:creationId xmlns:a16="http://schemas.microsoft.com/office/drawing/2014/main" id="{4641254B-774D-0F47-4344-A773DA6E235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88" name="グループ化 687">
            <a:extLst>
              <a:ext uri="{FF2B5EF4-FFF2-40B4-BE49-F238E27FC236}">
                <a16:creationId xmlns:a16="http://schemas.microsoft.com/office/drawing/2014/main" id="{8BDC59C0-0CD5-4A5B-A616-0DEE999B2638}"/>
              </a:ext>
            </a:extLst>
          </p:cNvPr>
          <p:cNvGrpSpPr/>
          <p:nvPr/>
        </p:nvGrpSpPr>
        <p:grpSpPr>
          <a:xfrm rot="10800000">
            <a:off x="6243362" y="3282176"/>
            <a:ext cx="194400" cy="194400"/>
            <a:chOff x="5374616" y="7449420"/>
            <a:chExt cx="194400" cy="194400"/>
          </a:xfrm>
        </p:grpSpPr>
        <p:sp>
          <p:nvSpPr>
            <p:cNvPr id="689" name="Google Shape;135;p7">
              <a:extLst>
                <a:ext uri="{FF2B5EF4-FFF2-40B4-BE49-F238E27FC236}">
                  <a16:creationId xmlns:a16="http://schemas.microsoft.com/office/drawing/2014/main" id="{382ADF30-A730-3C67-EADB-553B5793E52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90" name="直線コネクタ 689">
              <a:extLst>
                <a:ext uri="{FF2B5EF4-FFF2-40B4-BE49-F238E27FC236}">
                  <a16:creationId xmlns:a16="http://schemas.microsoft.com/office/drawing/2014/main" id="{BB9E5760-1BF4-3ED2-3BBC-0A776EA68AF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30" name="グループ化 729">
            <a:extLst>
              <a:ext uri="{FF2B5EF4-FFF2-40B4-BE49-F238E27FC236}">
                <a16:creationId xmlns:a16="http://schemas.microsoft.com/office/drawing/2014/main" id="{B6ECCC53-8600-3CAC-C086-798DCDD57895}"/>
              </a:ext>
            </a:extLst>
          </p:cNvPr>
          <p:cNvGrpSpPr/>
          <p:nvPr/>
        </p:nvGrpSpPr>
        <p:grpSpPr>
          <a:xfrm>
            <a:off x="6263460" y="3922634"/>
            <a:ext cx="194400" cy="194400"/>
            <a:chOff x="5374616" y="7449420"/>
            <a:chExt cx="194400" cy="194400"/>
          </a:xfrm>
        </p:grpSpPr>
        <p:sp>
          <p:nvSpPr>
            <p:cNvPr id="738" name="Google Shape;135;p7">
              <a:extLst>
                <a:ext uri="{FF2B5EF4-FFF2-40B4-BE49-F238E27FC236}">
                  <a16:creationId xmlns:a16="http://schemas.microsoft.com/office/drawing/2014/main" id="{4D059F86-A629-4F98-B50A-6D94D79CE9C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39" name="直線コネクタ 738">
              <a:extLst>
                <a:ext uri="{FF2B5EF4-FFF2-40B4-BE49-F238E27FC236}">
                  <a16:creationId xmlns:a16="http://schemas.microsoft.com/office/drawing/2014/main" id="{2252C0C9-56DB-18E7-9884-D10B91DE01B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31" name="Google Shape;255;p7">
            <a:extLst>
              <a:ext uri="{FF2B5EF4-FFF2-40B4-BE49-F238E27FC236}">
                <a16:creationId xmlns:a16="http://schemas.microsoft.com/office/drawing/2014/main" id="{82D38F01-C883-C682-C5FC-22943D290BCB}"/>
              </a:ext>
            </a:extLst>
          </p:cNvPr>
          <p:cNvSpPr/>
          <p:nvPr/>
        </p:nvSpPr>
        <p:spPr>
          <a:xfrm>
            <a:off x="6189928" y="411703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32" name="グループ化 731">
            <a:extLst>
              <a:ext uri="{FF2B5EF4-FFF2-40B4-BE49-F238E27FC236}">
                <a16:creationId xmlns:a16="http://schemas.microsoft.com/office/drawing/2014/main" id="{EC9AC3FC-1EDD-994A-0A2E-0DC5A87A9BBF}"/>
              </a:ext>
            </a:extLst>
          </p:cNvPr>
          <p:cNvGrpSpPr/>
          <p:nvPr/>
        </p:nvGrpSpPr>
        <p:grpSpPr>
          <a:xfrm>
            <a:off x="6480380" y="3922634"/>
            <a:ext cx="194400" cy="194400"/>
            <a:chOff x="5374616" y="7449420"/>
            <a:chExt cx="194400" cy="194400"/>
          </a:xfrm>
        </p:grpSpPr>
        <p:sp>
          <p:nvSpPr>
            <p:cNvPr id="736" name="Google Shape;135;p7">
              <a:extLst>
                <a:ext uri="{FF2B5EF4-FFF2-40B4-BE49-F238E27FC236}">
                  <a16:creationId xmlns:a16="http://schemas.microsoft.com/office/drawing/2014/main" id="{98572AF0-5C65-845A-C2EE-A837879C3DC5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37" name="直線コネクタ 736">
              <a:extLst>
                <a:ext uri="{FF2B5EF4-FFF2-40B4-BE49-F238E27FC236}">
                  <a16:creationId xmlns:a16="http://schemas.microsoft.com/office/drawing/2014/main" id="{BBDA8FEA-D19B-3A9D-8242-8149B864004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33" name="グループ化 732">
            <a:extLst>
              <a:ext uri="{FF2B5EF4-FFF2-40B4-BE49-F238E27FC236}">
                <a16:creationId xmlns:a16="http://schemas.microsoft.com/office/drawing/2014/main" id="{C3C7751B-4AB3-1593-6993-E36F66B2C2C5}"/>
              </a:ext>
            </a:extLst>
          </p:cNvPr>
          <p:cNvGrpSpPr/>
          <p:nvPr/>
        </p:nvGrpSpPr>
        <p:grpSpPr>
          <a:xfrm>
            <a:off x="6698094" y="3922634"/>
            <a:ext cx="194400" cy="194400"/>
            <a:chOff x="5374616" y="7449420"/>
            <a:chExt cx="194400" cy="194400"/>
          </a:xfrm>
        </p:grpSpPr>
        <p:sp>
          <p:nvSpPr>
            <p:cNvPr id="734" name="Google Shape;135;p7">
              <a:extLst>
                <a:ext uri="{FF2B5EF4-FFF2-40B4-BE49-F238E27FC236}">
                  <a16:creationId xmlns:a16="http://schemas.microsoft.com/office/drawing/2014/main" id="{4C7BBA62-49F7-B727-EE93-C17240ED9D5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35" name="直線コネクタ 734">
              <a:extLst>
                <a:ext uri="{FF2B5EF4-FFF2-40B4-BE49-F238E27FC236}">
                  <a16:creationId xmlns:a16="http://schemas.microsoft.com/office/drawing/2014/main" id="{F4CFE62E-BC29-581F-ADF7-CF0F093F984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20" name="グループ化 719">
            <a:extLst>
              <a:ext uri="{FF2B5EF4-FFF2-40B4-BE49-F238E27FC236}">
                <a16:creationId xmlns:a16="http://schemas.microsoft.com/office/drawing/2014/main" id="{7CB1FDBE-48C0-56D6-3A6C-CDB92A5B5715}"/>
              </a:ext>
            </a:extLst>
          </p:cNvPr>
          <p:cNvGrpSpPr/>
          <p:nvPr/>
        </p:nvGrpSpPr>
        <p:grpSpPr>
          <a:xfrm rot="10800000">
            <a:off x="6677996" y="4598510"/>
            <a:ext cx="194400" cy="194400"/>
            <a:chOff x="5374616" y="7449420"/>
            <a:chExt cx="194400" cy="194400"/>
          </a:xfrm>
        </p:grpSpPr>
        <p:sp>
          <p:nvSpPr>
            <p:cNvPr id="728" name="Google Shape;135;p7">
              <a:extLst>
                <a:ext uri="{FF2B5EF4-FFF2-40B4-BE49-F238E27FC236}">
                  <a16:creationId xmlns:a16="http://schemas.microsoft.com/office/drawing/2014/main" id="{DC819CB9-9B61-FF36-3087-21623490484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29" name="直線コネクタ 728">
              <a:extLst>
                <a:ext uri="{FF2B5EF4-FFF2-40B4-BE49-F238E27FC236}">
                  <a16:creationId xmlns:a16="http://schemas.microsoft.com/office/drawing/2014/main" id="{45D53215-C2D1-C5B7-086D-9BB3AA5771A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21" name="Google Shape;255;p7">
            <a:extLst>
              <a:ext uri="{FF2B5EF4-FFF2-40B4-BE49-F238E27FC236}">
                <a16:creationId xmlns:a16="http://schemas.microsoft.com/office/drawing/2014/main" id="{7D84C250-68DE-2D20-1E68-6009893D18CC}"/>
              </a:ext>
            </a:extLst>
          </p:cNvPr>
          <p:cNvSpPr/>
          <p:nvPr/>
        </p:nvSpPr>
        <p:spPr>
          <a:xfrm rot="10800000">
            <a:off x="6189928" y="435731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22" name="グループ化 721">
            <a:extLst>
              <a:ext uri="{FF2B5EF4-FFF2-40B4-BE49-F238E27FC236}">
                <a16:creationId xmlns:a16="http://schemas.microsoft.com/office/drawing/2014/main" id="{A3928DDE-EFAA-7B53-4931-A6BA3AF9517A}"/>
              </a:ext>
            </a:extLst>
          </p:cNvPr>
          <p:cNvGrpSpPr/>
          <p:nvPr/>
        </p:nvGrpSpPr>
        <p:grpSpPr>
          <a:xfrm rot="10800000">
            <a:off x="6461076" y="4598510"/>
            <a:ext cx="194400" cy="194400"/>
            <a:chOff x="5374616" y="7449420"/>
            <a:chExt cx="194400" cy="194400"/>
          </a:xfrm>
        </p:grpSpPr>
        <p:sp>
          <p:nvSpPr>
            <p:cNvPr id="726" name="Google Shape;135;p7">
              <a:extLst>
                <a:ext uri="{FF2B5EF4-FFF2-40B4-BE49-F238E27FC236}">
                  <a16:creationId xmlns:a16="http://schemas.microsoft.com/office/drawing/2014/main" id="{1799530F-650B-91D7-7501-451EB0B4DEE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27" name="直線コネクタ 726">
              <a:extLst>
                <a:ext uri="{FF2B5EF4-FFF2-40B4-BE49-F238E27FC236}">
                  <a16:creationId xmlns:a16="http://schemas.microsoft.com/office/drawing/2014/main" id="{8536C1E0-9867-DE0A-79DF-479162E4016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23" name="グループ化 722">
            <a:extLst>
              <a:ext uri="{FF2B5EF4-FFF2-40B4-BE49-F238E27FC236}">
                <a16:creationId xmlns:a16="http://schemas.microsoft.com/office/drawing/2014/main" id="{914C41FF-7D26-E495-986A-E8E0CFB868E2}"/>
              </a:ext>
            </a:extLst>
          </p:cNvPr>
          <p:cNvGrpSpPr/>
          <p:nvPr/>
        </p:nvGrpSpPr>
        <p:grpSpPr>
          <a:xfrm rot="10800000">
            <a:off x="6243362" y="4598510"/>
            <a:ext cx="194400" cy="194400"/>
            <a:chOff x="5374616" y="7449420"/>
            <a:chExt cx="194400" cy="194400"/>
          </a:xfrm>
        </p:grpSpPr>
        <p:sp>
          <p:nvSpPr>
            <p:cNvPr id="724" name="Google Shape;135;p7">
              <a:extLst>
                <a:ext uri="{FF2B5EF4-FFF2-40B4-BE49-F238E27FC236}">
                  <a16:creationId xmlns:a16="http://schemas.microsoft.com/office/drawing/2014/main" id="{8559DC00-78BC-A390-78A8-6E399C079FB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25" name="直線コネクタ 724">
              <a:extLst>
                <a:ext uri="{FF2B5EF4-FFF2-40B4-BE49-F238E27FC236}">
                  <a16:creationId xmlns:a16="http://schemas.microsoft.com/office/drawing/2014/main" id="{AB886F95-9839-5F6C-B0E4-FE1A470A3BD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65" name="グループ化 764">
            <a:extLst>
              <a:ext uri="{FF2B5EF4-FFF2-40B4-BE49-F238E27FC236}">
                <a16:creationId xmlns:a16="http://schemas.microsoft.com/office/drawing/2014/main" id="{AFE323AE-1AC3-79C8-44E9-E5142B42B4A6}"/>
              </a:ext>
            </a:extLst>
          </p:cNvPr>
          <p:cNvGrpSpPr/>
          <p:nvPr/>
        </p:nvGrpSpPr>
        <p:grpSpPr>
          <a:xfrm>
            <a:off x="6252927" y="5229197"/>
            <a:ext cx="194400" cy="194400"/>
            <a:chOff x="5374616" y="7449420"/>
            <a:chExt cx="194400" cy="194400"/>
          </a:xfrm>
        </p:grpSpPr>
        <p:sp>
          <p:nvSpPr>
            <p:cNvPr id="773" name="Google Shape;135;p7">
              <a:extLst>
                <a:ext uri="{FF2B5EF4-FFF2-40B4-BE49-F238E27FC236}">
                  <a16:creationId xmlns:a16="http://schemas.microsoft.com/office/drawing/2014/main" id="{6B3C959C-DC75-07D2-46C6-B5CADA4F884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74" name="直線コネクタ 773">
              <a:extLst>
                <a:ext uri="{FF2B5EF4-FFF2-40B4-BE49-F238E27FC236}">
                  <a16:creationId xmlns:a16="http://schemas.microsoft.com/office/drawing/2014/main" id="{504D6BC7-9843-537C-A816-78D0ACF2B19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6" name="Google Shape;255;p7">
            <a:extLst>
              <a:ext uri="{FF2B5EF4-FFF2-40B4-BE49-F238E27FC236}">
                <a16:creationId xmlns:a16="http://schemas.microsoft.com/office/drawing/2014/main" id="{592DDE90-A15B-025C-96AD-02EE4D09398B}"/>
              </a:ext>
            </a:extLst>
          </p:cNvPr>
          <p:cNvSpPr/>
          <p:nvPr/>
        </p:nvSpPr>
        <p:spPr>
          <a:xfrm>
            <a:off x="6179395" y="5423597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67" name="グループ化 766">
            <a:extLst>
              <a:ext uri="{FF2B5EF4-FFF2-40B4-BE49-F238E27FC236}">
                <a16:creationId xmlns:a16="http://schemas.microsoft.com/office/drawing/2014/main" id="{F008005B-71B0-A655-D2B0-28457FCBB199}"/>
              </a:ext>
            </a:extLst>
          </p:cNvPr>
          <p:cNvGrpSpPr/>
          <p:nvPr/>
        </p:nvGrpSpPr>
        <p:grpSpPr>
          <a:xfrm>
            <a:off x="6469847" y="5229197"/>
            <a:ext cx="194400" cy="194400"/>
            <a:chOff x="5374616" y="7449420"/>
            <a:chExt cx="194400" cy="194400"/>
          </a:xfrm>
        </p:grpSpPr>
        <p:sp>
          <p:nvSpPr>
            <p:cNvPr id="771" name="Google Shape;135;p7">
              <a:extLst>
                <a:ext uri="{FF2B5EF4-FFF2-40B4-BE49-F238E27FC236}">
                  <a16:creationId xmlns:a16="http://schemas.microsoft.com/office/drawing/2014/main" id="{4C54EAB9-AB2C-0545-B591-A8A53B80531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72" name="直線コネクタ 771">
              <a:extLst>
                <a:ext uri="{FF2B5EF4-FFF2-40B4-BE49-F238E27FC236}">
                  <a16:creationId xmlns:a16="http://schemas.microsoft.com/office/drawing/2014/main" id="{C938B596-128C-4710-61B6-95F037A51EA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68" name="グループ化 767">
            <a:extLst>
              <a:ext uri="{FF2B5EF4-FFF2-40B4-BE49-F238E27FC236}">
                <a16:creationId xmlns:a16="http://schemas.microsoft.com/office/drawing/2014/main" id="{8F30A7A2-39EC-D2FF-94BF-4021262918C6}"/>
              </a:ext>
            </a:extLst>
          </p:cNvPr>
          <p:cNvGrpSpPr/>
          <p:nvPr/>
        </p:nvGrpSpPr>
        <p:grpSpPr>
          <a:xfrm>
            <a:off x="6687561" y="5229197"/>
            <a:ext cx="194400" cy="194400"/>
            <a:chOff x="5374616" y="7449420"/>
            <a:chExt cx="194400" cy="194400"/>
          </a:xfrm>
        </p:grpSpPr>
        <p:sp>
          <p:nvSpPr>
            <p:cNvPr id="769" name="Google Shape;135;p7">
              <a:extLst>
                <a:ext uri="{FF2B5EF4-FFF2-40B4-BE49-F238E27FC236}">
                  <a16:creationId xmlns:a16="http://schemas.microsoft.com/office/drawing/2014/main" id="{8EBE7D62-BDF4-1FAD-7ABE-9AF3D83E10C7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70" name="直線コネクタ 769">
              <a:extLst>
                <a:ext uri="{FF2B5EF4-FFF2-40B4-BE49-F238E27FC236}">
                  <a16:creationId xmlns:a16="http://schemas.microsoft.com/office/drawing/2014/main" id="{4D81626D-DE36-AD25-B7DC-5BE0EB2FC69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54" name="グループ化 753">
            <a:extLst>
              <a:ext uri="{FF2B5EF4-FFF2-40B4-BE49-F238E27FC236}">
                <a16:creationId xmlns:a16="http://schemas.microsoft.com/office/drawing/2014/main" id="{7442CAC8-75F8-88FA-2484-D939E914BA03}"/>
              </a:ext>
            </a:extLst>
          </p:cNvPr>
          <p:cNvGrpSpPr/>
          <p:nvPr/>
        </p:nvGrpSpPr>
        <p:grpSpPr>
          <a:xfrm rot="10800000">
            <a:off x="6667463" y="5905073"/>
            <a:ext cx="194400" cy="194400"/>
            <a:chOff x="5374616" y="7449420"/>
            <a:chExt cx="194400" cy="194400"/>
          </a:xfrm>
        </p:grpSpPr>
        <p:sp>
          <p:nvSpPr>
            <p:cNvPr id="763" name="Google Shape;135;p7">
              <a:extLst>
                <a:ext uri="{FF2B5EF4-FFF2-40B4-BE49-F238E27FC236}">
                  <a16:creationId xmlns:a16="http://schemas.microsoft.com/office/drawing/2014/main" id="{454D8C76-55F4-32CD-19B6-625D5AD8A0D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64" name="直線コネクタ 763">
              <a:extLst>
                <a:ext uri="{FF2B5EF4-FFF2-40B4-BE49-F238E27FC236}">
                  <a16:creationId xmlns:a16="http://schemas.microsoft.com/office/drawing/2014/main" id="{6F28029F-F514-F1EA-7904-AC96EE43634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55" name="Google Shape;255;p7">
            <a:extLst>
              <a:ext uri="{FF2B5EF4-FFF2-40B4-BE49-F238E27FC236}">
                <a16:creationId xmlns:a16="http://schemas.microsoft.com/office/drawing/2014/main" id="{9D5369E2-880F-0380-68F2-38B38BF436D8}"/>
              </a:ext>
            </a:extLst>
          </p:cNvPr>
          <p:cNvSpPr/>
          <p:nvPr/>
        </p:nvSpPr>
        <p:spPr>
          <a:xfrm rot="10800000">
            <a:off x="6179395" y="566387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57" name="グループ化 756">
            <a:extLst>
              <a:ext uri="{FF2B5EF4-FFF2-40B4-BE49-F238E27FC236}">
                <a16:creationId xmlns:a16="http://schemas.microsoft.com/office/drawing/2014/main" id="{9D76F16F-E153-5380-5D02-C535B13F951E}"/>
              </a:ext>
            </a:extLst>
          </p:cNvPr>
          <p:cNvGrpSpPr/>
          <p:nvPr/>
        </p:nvGrpSpPr>
        <p:grpSpPr>
          <a:xfrm rot="10800000">
            <a:off x="6450543" y="5905073"/>
            <a:ext cx="194400" cy="194400"/>
            <a:chOff x="5374616" y="7449420"/>
            <a:chExt cx="194400" cy="194400"/>
          </a:xfrm>
        </p:grpSpPr>
        <p:sp>
          <p:nvSpPr>
            <p:cNvPr id="761" name="Google Shape;135;p7">
              <a:extLst>
                <a:ext uri="{FF2B5EF4-FFF2-40B4-BE49-F238E27FC236}">
                  <a16:creationId xmlns:a16="http://schemas.microsoft.com/office/drawing/2014/main" id="{A69CED8C-6FE1-55B0-106B-A9700F3619F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62" name="直線コネクタ 761">
              <a:extLst>
                <a:ext uri="{FF2B5EF4-FFF2-40B4-BE49-F238E27FC236}">
                  <a16:creationId xmlns:a16="http://schemas.microsoft.com/office/drawing/2014/main" id="{A89F1CFA-02EF-ECEB-221B-7A05DD1AB1F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58" name="グループ化 757">
            <a:extLst>
              <a:ext uri="{FF2B5EF4-FFF2-40B4-BE49-F238E27FC236}">
                <a16:creationId xmlns:a16="http://schemas.microsoft.com/office/drawing/2014/main" id="{0EDDE19A-FE5A-0633-6720-17FDD25160D1}"/>
              </a:ext>
            </a:extLst>
          </p:cNvPr>
          <p:cNvGrpSpPr/>
          <p:nvPr/>
        </p:nvGrpSpPr>
        <p:grpSpPr>
          <a:xfrm rot="10800000">
            <a:off x="6232829" y="5905073"/>
            <a:ext cx="194400" cy="194400"/>
            <a:chOff x="5374616" y="7449420"/>
            <a:chExt cx="194400" cy="194400"/>
          </a:xfrm>
        </p:grpSpPr>
        <p:sp>
          <p:nvSpPr>
            <p:cNvPr id="759" name="Google Shape;135;p7">
              <a:extLst>
                <a:ext uri="{FF2B5EF4-FFF2-40B4-BE49-F238E27FC236}">
                  <a16:creationId xmlns:a16="http://schemas.microsoft.com/office/drawing/2014/main" id="{CC467CC6-9C31-24BC-DF43-C151BDAFA51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60" name="直線コネクタ 759">
              <a:extLst>
                <a:ext uri="{FF2B5EF4-FFF2-40B4-BE49-F238E27FC236}">
                  <a16:creationId xmlns:a16="http://schemas.microsoft.com/office/drawing/2014/main" id="{D1DA7E5A-C086-94B8-0AE9-E649DADEE9F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9" name="グループ化 798">
            <a:extLst>
              <a:ext uri="{FF2B5EF4-FFF2-40B4-BE49-F238E27FC236}">
                <a16:creationId xmlns:a16="http://schemas.microsoft.com/office/drawing/2014/main" id="{85CAB0AB-FBD7-E79E-5DA9-CB9D8AD7BED2}"/>
              </a:ext>
            </a:extLst>
          </p:cNvPr>
          <p:cNvGrpSpPr/>
          <p:nvPr/>
        </p:nvGrpSpPr>
        <p:grpSpPr>
          <a:xfrm>
            <a:off x="7421281" y="2606300"/>
            <a:ext cx="194400" cy="194400"/>
            <a:chOff x="5374616" y="7449420"/>
            <a:chExt cx="194400" cy="194400"/>
          </a:xfrm>
        </p:grpSpPr>
        <p:sp>
          <p:nvSpPr>
            <p:cNvPr id="808" name="Google Shape;135;p7">
              <a:extLst>
                <a:ext uri="{FF2B5EF4-FFF2-40B4-BE49-F238E27FC236}">
                  <a16:creationId xmlns:a16="http://schemas.microsoft.com/office/drawing/2014/main" id="{307712F0-412F-4369-C955-5F2051B134B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09" name="直線コネクタ 808">
              <a:extLst>
                <a:ext uri="{FF2B5EF4-FFF2-40B4-BE49-F238E27FC236}">
                  <a16:creationId xmlns:a16="http://schemas.microsoft.com/office/drawing/2014/main" id="{38BCF4D6-018D-B6E0-603F-F60BF28ADB8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00" name="Google Shape;255;p7">
            <a:extLst>
              <a:ext uri="{FF2B5EF4-FFF2-40B4-BE49-F238E27FC236}">
                <a16:creationId xmlns:a16="http://schemas.microsoft.com/office/drawing/2014/main" id="{BBE50A21-3604-FCDA-A328-9A6A8FF729A2}"/>
              </a:ext>
            </a:extLst>
          </p:cNvPr>
          <p:cNvSpPr/>
          <p:nvPr/>
        </p:nvSpPr>
        <p:spPr>
          <a:xfrm>
            <a:off x="7347749" y="280070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02" name="グループ化 801">
            <a:extLst>
              <a:ext uri="{FF2B5EF4-FFF2-40B4-BE49-F238E27FC236}">
                <a16:creationId xmlns:a16="http://schemas.microsoft.com/office/drawing/2014/main" id="{85CC3252-C130-8172-CC61-139B2C98BC99}"/>
              </a:ext>
            </a:extLst>
          </p:cNvPr>
          <p:cNvGrpSpPr/>
          <p:nvPr/>
        </p:nvGrpSpPr>
        <p:grpSpPr>
          <a:xfrm>
            <a:off x="7638201" y="2606300"/>
            <a:ext cx="194400" cy="194400"/>
            <a:chOff x="5374616" y="7449420"/>
            <a:chExt cx="194400" cy="194400"/>
          </a:xfrm>
        </p:grpSpPr>
        <p:sp>
          <p:nvSpPr>
            <p:cNvPr id="806" name="Google Shape;135;p7">
              <a:extLst>
                <a:ext uri="{FF2B5EF4-FFF2-40B4-BE49-F238E27FC236}">
                  <a16:creationId xmlns:a16="http://schemas.microsoft.com/office/drawing/2014/main" id="{D03D4D3C-B9E9-95CD-D530-0628851E228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07" name="直線コネクタ 806">
              <a:extLst>
                <a:ext uri="{FF2B5EF4-FFF2-40B4-BE49-F238E27FC236}">
                  <a16:creationId xmlns:a16="http://schemas.microsoft.com/office/drawing/2014/main" id="{E5152BC2-179C-492D-7770-06738BA74B7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03" name="グループ化 802">
            <a:extLst>
              <a:ext uri="{FF2B5EF4-FFF2-40B4-BE49-F238E27FC236}">
                <a16:creationId xmlns:a16="http://schemas.microsoft.com/office/drawing/2014/main" id="{F68F8E18-41AB-81D6-5615-41828EA7F8BA}"/>
              </a:ext>
            </a:extLst>
          </p:cNvPr>
          <p:cNvGrpSpPr/>
          <p:nvPr/>
        </p:nvGrpSpPr>
        <p:grpSpPr>
          <a:xfrm>
            <a:off x="7855915" y="2606300"/>
            <a:ext cx="194400" cy="194400"/>
            <a:chOff x="5374616" y="7449420"/>
            <a:chExt cx="194400" cy="194400"/>
          </a:xfrm>
        </p:grpSpPr>
        <p:sp>
          <p:nvSpPr>
            <p:cNvPr id="804" name="Google Shape;135;p7">
              <a:extLst>
                <a:ext uri="{FF2B5EF4-FFF2-40B4-BE49-F238E27FC236}">
                  <a16:creationId xmlns:a16="http://schemas.microsoft.com/office/drawing/2014/main" id="{C8483A44-F3A4-A75D-2EB9-95E3B0D8520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05" name="直線コネクタ 804">
              <a:extLst>
                <a:ext uri="{FF2B5EF4-FFF2-40B4-BE49-F238E27FC236}">
                  <a16:creationId xmlns:a16="http://schemas.microsoft.com/office/drawing/2014/main" id="{32BB87CC-093D-9993-29CC-ED99EFAE6B5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89" name="グループ化 788">
            <a:extLst>
              <a:ext uri="{FF2B5EF4-FFF2-40B4-BE49-F238E27FC236}">
                <a16:creationId xmlns:a16="http://schemas.microsoft.com/office/drawing/2014/main" id="{A1C53E0F-0D72-B5FA-1587-C1C66E46B7D5}"/>
              </a:ext>
            </a:extLst>
          </p:cNvPr>
          <p:cNvGrpSpPr/>
          <p:nvPr/>
        </p:nvGrpSpPr>
        <p:grpSpPr>
          <a:xfrm rot="10800000">
            <a:off x="7835817" y="3282176"/>
            <a:ext cx="194400" cy="194400"/>
            <a:chOff x="5374616" y="7449420"/>
            <a:chExt cx="194400" cy="194400"/>
          </a:xfrm>
        </p:grpSpPr>
        <p:sp>
          <p:nvSpPr>
            <p:cNvPr id="797" name="Google Shape;135;p7">
              <a:extLst>
                <a:ext uri="{FF2B5EF4-FFF2-40B4-BE49-F238E27FC236}">
                  <a16:creationId xmlns:a16="http://schemas.microsoft.com/office/drawing/2014/main" id="{33556EF4-D6A9-17F6-C674-83328CF8B42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98" name="直線コネクタ 797">
              <a:extLst>
                <a:ext uri="{FF2B5EF4-FFF2-40B4-BE49-F238E27FC236}">
                  <a16:creationId xmlns:a16="http://schemas.microsoft.com/office/drawing/2014/main" id="{3322F604-7A1C-414D-7199-E8865F30E77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90" name="Google Shape;255;p7">
            <a:extLst>
              <a:ext uri="{FF2B5EF4-FFF2-40B4-BE49-F238E27FC236}">
                <a16:creationId xmlns:a16="http://schemas.microsoft.com/office/drawing/2014/main" id="{C9CE6345-3B9C-D164-2931-68DB32F5F104}"/>
              </a:ext>
            </a:extLst>
          </p:cNvPr>
          <p:cNvSpPr/>
          <p:nvPr/>
        </p:nvSpPr>
        <p:spPr>
          <a:xfrm rot="10800000">
            <a:off x="7347749" y="304097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91" name="グループ化 790">
            <a:extLst>
              <a:ext uri="{FF2B5EF4-FFF2-40B4-BE49-F238E27FC236}">
                <a16:creationId xmlns:a16="http://schemas.microsoft.com/office/drawing/2014/main" id="{538ECA0A-85F2-3816-4FBC-AE2D53B473A9}"/>
              </a:ext>
            </a:extLst>
          </p:cNvPr>
          <p:cNvGrpSpPr/>
          <p:nvPr/>
        </p:nvGrpSpPr>
        <p:grpSpPr>
          <a:xfrm rot="10800000">
            <a:off x="7618897" y="3282176"/>
            <a:ext cx="194400" cy="194400"/>
            <a:chOff x="5374616" y="7449420"/>
            <a:chExt cx="194400" cy="194400"/>
          </a:xfrm>
        </p:grpSpPr>
        <p:sp>
          <p:nvSpPr>
            <p:cNvPr id="795" name="Google Shape;135;p7">
              <a:extLst>
                <a:ext uri="{FF2B5EF4-FFF2-40B4-BE49-F238E27FC236}">
                  <a16:creationId xmlns:a16="http://schemas.microsoft.com/office/drawing/2014/main" id="{6845EA34-8983-4282-68DC-FA1D33CC2BA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96" name="直線コネクタ 795">
              <a:extLst>
                <a:ext uri="{FF2B5EF4-FFF2-40B4-BE49-F238E27FC236}">
                  <a16:creationId xmlns:a16="http://schemas.microsoft.com/office/drawing/2014/main" id="{0FD9A995-9BF3-00C7-29D4-14DA3FC9D6D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2" name="グループ化 791">
            <a:extLst>
              <a:ext uri="{FF2B5EF4-FFF2-40B4-BE49-F238E27FC236}">
                <a16:creationId xmlns:a16="http://schemas.microsoft.com/office/drawing/2014/main" id="{A82DFA80-F6A2-4C84-67B2-21354671C5A3}"/>
              </a:ext>
            </a:extLst>
          </p:cNvPr>
          <p:cNvGrpSpPr/>
          <p:nvPr/>
        </p:nvGrpSpPr>
        <p:grpSpPr>
          <a:xfrm rot="10800000">
            <a:off x="7401183" y="3282176"/>
            <a:ext cx="194400" cy="194400"/>
            <a:chOff x="5374616" y="7449420"/>
            <a:chExt cx="194400" cy="194400"/>
          </a:xfrm>
        </p:grpSpPr>
        <p:sp>
          <p:nvSpPr>
            <p:cNvPr id="793" name="Google Shape;135;p7">
              <a:extLst>
                <a:ext uri="{FF2B5EF4-FFF2-40B4-BE49-F238E27FC236}">
                  <a16:creationId xmlns:a16="http://schemas.microsoft.com/office/drawing/2014/main" id="{C2A78365-8EB1-AED7-7C9C-84DD7DEE24F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94" name="直線コネクタ 793">
              <a:extLst>
                <a:ext uri="{FF2B5EF4-FFF2-40B4-BE49-F238E27FC236}">
                  <a16:creationId xmlns:a16="http://schemas.microsoft.com/office/drawing/2014/main" id="{8FAE3DB6-BACA-6A8C-EDD9-09128485DE6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34" name="グループ化 833">
            <a:extLst>
              <a:ext uri="{FF2B5EF4-FFF2-40B4-BE49-F238E27FC236}">
                <a16:creationId xmlns:a16="http://schemas.microsoft.com/office/drawing/2014/main" id="{788739F9-C9E5-5A9F-F59C-A9D64C864F6F}"/>
              </a:ext>
            </a:extLst>
          </p:cNvPr>
          <p:cNvGrpSpPr/>
          <p:nvPr/>
        </p:nvGrpSpPr>
        <p:grpSpPr>
          <a:xfrm>
            <a:off x="7421281" y="3922634"/>
            <a:ext cx="194400" cy="194400"/>
            <a:chOff x="5374616" y="7449420"/>
            <a:chExt cx="194400" cy="194400"/>
          </a:xfrm>
        </p:grpSpPr>
        <p:sp>
          <p:nvSpPr>
            <p:cNvPr id="842" name="Google Shape;135;p7">
              <a:extLst>
                <a:ext uri="{FF2B5EF4-FFF2-40B4-BE49-F238E27FC236}">
                  <a16:creationId xmlns:a16="http://schemas.microsoft.com/office/drawing/2014/main" id="{C2EC71A5-BFE0-7B34-A191-7145913DDEF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43" name="直線コネクタ 842">
              <a:extLst>
                <a:ext uri="{FF2B5EF4-FFF2-40B4-BE49-F238E27FC236}">
                  <a16:creationId xmlns:a16="http://schemas.microsoft.com/office/drawing/2014/main" id="{F4834F20-92FA-B2A5-03FC-8DEDF35BDD99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35" name="Google Shape;255;p7">
            <a:extLst>
              <a:ext uri="{FF2B5EF4-FFF2-40B4-BE49-F238E27FC236}">
                <a16:creationId xmlns:a16="http://schemas.microsoft.com/office/drawing/2014/main" id="{00E4C0E4-5E78-4DDD-8DF4-B089A92452D1}"/>
              </a:ext>
            </a:extLst>
          </p:cNvPr>
          <p:cNvSpPr/>
          <p:nvPr/>
        </p:nvSpPr>
        <p:spPr>
          <a:xfrm>
            <a:off x="7347749" y="411703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36" name="グループ化 835">
            <a:extLst>
              <a:ext uri="{FF2B5EF4-FFF2-40B4-BE49-F238E27FC236}">
                <a16:creationId xmlns:a16="http://schemas.microsoft.com/office/drawing/2014/main" id="{E44E86E4-CF20-3D3D-21D5-7F6AE647B442}"/>
              </a:ext>
            </a:extLst>
          </p:cNvPr>
          <p:cNvGrpSpPr/>
          <p:nvPr/>
        </p:nvGrpSpPr>
        <p:grpSpPr>
          <a:xfrm>
            <a:off x="7638201" y="3922634"/>
            <a:ext cx="194400" cy="194400"/>
            <a:chOff x="5374616" y="7449420"/>
            <a:chExt cx="194400" cy="194400"/>
          </a:xfrm>
        </p:grpSpPr>
        <p:sp>
          <p:nvSpPr>
            <p:cNvPr id="840" name="Google Shape;135;p7">
              <a:extLst>
                <a:ext uri="{FF2B5EF4-FFF2-40B4-BE49-F238E27FC236}">
                  <a16:creationId xmlns:a16="http://schemas.microsoft.com/office/drawing/2014/main" id="{4DCF8017-58EA-02C7-CCEC-A5F17E04B09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41" name="直線コネクタ 840">
              <a:extLst>
                <a:ext uri="{FF2B5EF4-FFF2-40B4-BE49-F238E27FC236}">
                  <a16:creationId xmlns:a16="http://schemas.microsoft.com/office/drawing/2014/main" id="{74ABBC9B-E404-80BE-1C52-96634C81072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37" name="グループ化 836">
            <a:extLst>
              <a:ext uri="{FF2B5EF4-FFF2-40B4-BE49-F238E27FC236}">
                <a16:creationId xmlns:a16="http://schemas.microsoft.com/office/drawing/2014/main" id="{4F760478-B7B8-F020-DD8E-C584D6F52B2A}"/>
              </a:ext>
            </a:extLst>
          </p:cNvPr>
          <p:cNvGrpSpPr/>
          <p:nvPr/>
        </p:nvGrpSpPr>
        <p:grpSpPr>
          <a:xfrm>
            <a:off x="7855915" y="3922634"/>
            <a:ext cx="194400" cy="194400"/>
            <a:chOff x="5374616" y="7449420"/>
            <a:chExt cx="194400" cy="194400"/>
          </a:xfrm>
        </p:grpSpPr>
        <p:sp>
          <p:nvSpPr>
            <p:cNvPr id="838" name="Google Shape;135;p7">
              <a:extLst>
                <a:ext uri="{FF2B5EF4-FFF2-40B4-BE49-F238E27FC236}">
                  <a16:creationId xmlns:a16="http://schemas.microsoft.com/office/drawing/2014/main" id="{61B50A20-914C-95C6-C16D-D745D4A0F59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39" name="直線コネクタ 838">
              <a:extLst>
                <a:ext uri="{FF2B5EF4-FFF2-40B4-BE49-F238E27FC236}">
                  <a16:creationId xmlns:a16="http://schemas.microsoft.com/office/drawing/2014/main" id="{0F1D35AE-E804-1ADA-F1C8-0E4981B08BE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24" name="グループ化 823">
            <a:extLst>
              <a:ext uri="{FF2B5EF4-FFF2-40B4-BE49-F238E27FC236}">
                <a16:creationId xmlns:a16="http://schemas.microsoft.com/office/drawing/2014/main" id="{1F0D3B8C-75E4-E580-6EE6-EF3DEF224D84}"/>
              </a:ext>
            </a:extLst>
          </p:cNvPr>
          <p:cNvGrpSpPr/>
          <p:nvPr/>
        </p:nvGrpSpPr>
        <p:grpSpPr>
          <a:xfrm rot="10800000">
            <a:off x="7835817" y="4598510"/>
            <a:ext cx="194400" cy="194400"/>
            <a:chOff x="5374616" y="7449420"/>
            <a:chExt cx="194400" cy="194400"/>
          </a:xfrm>
        </p:grpSpPr>
        <p:sp>
          <p:nvSpPr>
            <p:cNvPr id="832" name="Google Shape;135;p7">
              <a:extLst>
                <a:ext uri="{FF2B5EF4-FFF2-40B4-BE49-F238E27FC236}">
                  <a16:creationId xmlns:a16="http://schemas.microsoft.com/office/drawing/2014/main" id="{89BFC646-2976-D8E3-E9D9-6F2EA05D11E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33" name="直線コネクタ 832">
              <a:extLst>
                <a:ext uri="{FF2B5EF4-FFF2-40B4-BE49-F238E27FC236}">
                  <a16:creationId xmlns:a16="http://schemas.microsoft.com/office/drawing/2014/main" id="{286FCDF6-8914-114B-8418-C0BE13331A0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25" name="Google Shape;255;p7">
            <a:extLst>
              <a:ext uri="{FF2B5EF4-FFF2-40B4-BE49-F238E27FC236}">
                <a16:creationId xmlns:a16="http://schemas.microsoft.com/office/drawing/2014/main" id="{EB28A001-E9B2-1D6B-EB2D-5829994347F9}"/>
              </a:ext>
            </a:extLst>
          </p:cNvPr>
          <p:cNvSpPr/>
          <p:nvPr/>
        </p:nvSpPr>
        <p:spPr>
          <a:xfrm rot="10800000">
            <a:off x="7347749" y="435731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26" name="グループ化 825">
            <a:extLst>
              <a:ext uri="{FF2B5EF4-FFF2-40B4-BE49-F238E27FC236}">
                <a16:creationId xmlns:a16="http://schemas.microsoft.com/office/drawing/2014/main" id="{C9059D3E-2ABE-FE18-3626-880A3182234C}"/>
              </a:ext>
            </a:extLst>
          </p:cNvPr>
          <p:cNvGrpSpPr/>
          <p:nvPr/>
        </p:nvGrpSpPr>
        <p:grpSpPr>
          <a:xfrm rot="10800000">
            <a:off x="7618897" y="4598510"/>
            <a:ext cx="194400" cy="194400"/>
            <a:chOff x="5374616" y="7449420"/>
            <a:chExt cx="194400" cy="194400"/>
          </a:xfrm>
        </p:grpSpPr>
        <p:sp>
          <p:nvSpPr>
            <p:cNvPr id="830" name="Google Shape;135;p7">
              <a:extLst>
                <a:ext uri="{FF2B5EF4-FFF2-40B4-BE49-F238E27FC236}">
                  <a16:creationId xmlns:a16="http://schemas.microsoft.com/office/drawing/2014/main" id="{383C8924-DEE3-0DC9-8351-899DD8BC505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31" name="直線コネクタ 830">
              <a:extLst>
                <a:ext uri="{FF2B5EF4-FFF2-40B4-BE49-F238E27FC236}">
                  <a16:creationId xmlns:a16="http://schemas.microsoft.com/office/drawing/2014/main" id="{9B3692BD-7C02-C93A-A7E9-75D59A381A8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27" name="グループ化 826">
            <a:extLst>
              <a:ext uri="{FF2B5EF4-FFF2-40B4-BE49-F238E27FC236}">
                <a16:creationId xmlns:a16="http://schemas.microsoft.com/office/drawing/2014/main" id="{711FDB7E-4722-5895-1467-1554D2689B9D}"/>
              </a:ext>
            </a:extLst>
          </p:cNvPr>
          <p:cNvGrpSpPr/>
          <p:nvPr/>
        </p:nvGrpSpPr>
        <p:grpSpPr>
          <a:xfrm rot="10800000">
            <a:off x="7401183" y="4598510"/>
            <a:ext cx="194400" cy="194400"/>
            <a:chOff x="5374616" y="7449420"/>
            <a:chExt cx="194400" cy="194400"/>
          </a:xfrm>
        </p:grpSpPr>
        <p:sp>
          <p:nvSpPr>
            <p:cNvPr id="828" name="Google Shape;135;p7">
              <a:extLst>
                <a:ext uri="{FF2B5EF4-FFF2-40B4-BE49-F238E27FC236}">
                  <a16:creationId xmlns:a16="http://schemas.microsoft.com/office/drawing/2014/main" id="{F7C09F7A-216B-7713-96C5-710812F8711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29" name="直線コネクタ 828">
              <a:extLst>
                <a:ext uri="{FF2B5EF4-FFF2-40B4-BE49-F238E27FC236}">
                  <a16:creationId xmlns:a16="http://schemas.microsoft.com/office/drawing/2014/main" id="{5D9C0F56-9838-BFF0-E80E-55F67240137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9" name="グループ化 868">
            <a:extLst>
              <a:ext uri="{FF2B5EF4-FFF2-40B4-BE49-F238E27FC236}">
                <a16:creationId xmlns:a16="http://schemas.microsoft.com/office/drawing/2014/main" id="{B2572595-BA35-E7E2-0685-E2EBBF9FEA81}"/>
              </a:ext>
            </a:extLst>
          </p:cNvPr>
          <p:cNvGrpSpPr/>
          <p:nvPr/>
        </p:nvGrpSpPr>
        <p:grpSpPr>
          <a:xfrm>
            <a:off x="7410748" y="5229197"/>
            <a:ext cx="194400" cy="194400"/>
            <a:chOff x="5374616" y="7449420"/>
            <a:chExt cx="194400" cy="194400"/>
          </a:xfrm>
        </p:grpSpPr>
        <p:sp>
          <p:nvSpPr>
            <p:cNvPr id="877" name="Google Shape;135;p7">
              <a:extLst>
                <a:ext uri="{FF2B5EF4-FFF2-40B4-BE49-F238E27FC236}">
                  <a16:creationId xmlns:a16="http://schemas.microsoft.com/office/drawing/2014/main" id="{B472BBB6-395C-5E4E-EDD0-82CC45F7192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78" name="直線コネクタ 877">
              <a:extLst>
                <a:ext uri="{FF2B5EF4-FFF2-40B4-BE49-F238E27FC236}">
                  <a16:creationId xmlns:a16="http://schemas.microsoft.com/office/drawing/2014/main" id="{84F457B4-C300-1CA8-4DB2-3BCF181ECB9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70" name="Google Shape;255;p7">
            <a:extLst>
              <a:ext uri="{FF2B5EF4-FFF2-40B4-BE49-F238E27FC236}">
                <a16:creationId xmlns:a16="http://schemas.microsoft.com/office/drawing/2014/main" id="{7EDF9E56-9BFA-D5ED-BC36-A074B6FE98E1}"/>
              </a:ext>
            </a:extLst>
          </p:cNvPr>
          <p:cNvSpPr/>
          <p:nvPr/>
        </p:nvSpPr>
        <p:spPr>
          <a:xfrm>
            <a:off x="7337216" y="5423597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71" name="グループ化 870">
            <a:extLst>
              <a:ext uri="{FF2B5EF4-FFF2-40B4-BE49-F238E27FC236}">
                <a16:creationId xmlns:a16="http://schemas.microsoft.com/office/drawing/2014/main" id="{5F3DDC4D-1C4E-A8A2-9D37-BB7CB3C90609}"/>
              </a:ext>
            </a:extLst>
          </p:cNvPr>
          <p:cNvGrpSpPr/>
          <p:nvPr/>
        </p:nvGrpSpPr>
        <p:grpSpPr>
          <a:xfrm>
            <a:off x="7627668" y="5229197"/>
            <a:ext cx="194400" cy="194400"/>
            <a:chOff x="5374616" y="7449420"/>
            <a:chExt cx="194400" cy="194400"/>
          </a:xfrm>
        </p:grpSpPr>
        <p:sp>
          <p:nvSpPr>
            <p:cNvPr id="875" name="Google Shape;135;p7">
              <a:extLst>
                <a:ext uri="{FF2B5EF4-FFF2-40B4-BE49-F238E27FC236}">
                  <a16:creationId xmlns:a16="http://schemas.microsoft.com/office/drawing/2014/main" id="{ED06111C-15E5-CBDD-D43F-2054FFED05C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76" name="直線コネクタ 875">
              <a:extLst>
                <a:ext uri="{FF2B5EF4-FFF2-40B4-BE49-F238E27FC236}">
                  <a16:creationId xmlns:a16="http://schemas.microsoft.com/office/drawing/2014/main" id="{34B6BAAE-825D-5500-A922-FC2686EE69D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72" name="グループ化 871">
            <a:extLst>
              <a:ext uri="{FF2B5EF4-FFF2-40B4-BE49-F238E27FC236}">
                <a16:creationId xmlns:a16="http://schemas.microsoft.com/office/drawing/2014/main" id="{8BBF28B4-7AB3-9382-2FE6-BB42C6C84846}"/>
              </a:ext>
            </a:extLst>
          </p:cNvPr>
          <p:cNvGrpSpPr/>
          <p:nvPr/>
        </p:nvGrpSpPr>
        <p:grpSpPr>
          <a:xfrm>
            <a:off x="7845382" y="5229197"/>
            <a:ext cx="194400" cy="194400"/>
            <a:chOff x="5374616" y="7449420"/>
            <a:chExt cx="194400" cy="194400"/>
          </a:xfrm>
        </p:grpSpPr>
        <p:sp>
          <p:nvSpPr>
            <p:cNvPr id="873" name="Google Shape;135;p7">
              <a:extLst>
                <a:ext uri="{FF2B5EF4-FFF2-40B4-BE49-F238E27FC236}">
                  <a16:creationId xmlns:a16="http://schemas.microsoft.com/office/drawing/2014/main" id="{462F5282-51E7-04D3-48D4-6EBE43B1EDE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74" name="直線コネクタ 873">
              <a:extLst>
                <a:ext uri="{FF2B5EF4-FFF2-40B4-BE49-F238E27FC236}">
                  <a16:creationId xmlns:a16="http://schemas.microsoft.com/office/drawing/2014/main" id="{F272DBD4-9C4B-EEF4-4CC2-B434E7D8760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59" name="グループ化 858">
            <a:extLst>
              <a:ext uri="{FF2B5EF4-FFF2-40B4-BE49-F238E27FC236}">
                <a16:creationId xmlns:a16="http://schemas.microsoft.com/office/drawing/2014/main" id="{9C022CB8-D59E-78EA-E6B1-97827C37CC55}"/>
              </a:ext>
            </a:extLst>
          </p:cNvPr>
          <p:cNvGrpSpPr/>
          <p:nvPr/>
        </p:nvGrpSpPr>
        <p:grpSpPr>
          <a:xfrm rot="10800000">
            <a:off x="7825284" y="5905073"/>
            <a:ext cx="194400" cy="194400"/>
            <a:chOff x="5374616" y="7449420"/>
            <a:chExt cx="194400" cy="194400"/>
          </a:xfrm>
        </p:grpSpPr>
        <p:sp>
          <p:nvSpPr>
            <p:cNvPr id="867" name="Google Shape;135;p7">
              <a:extLst>
                <a:ext uri="{FF2B5EF4-FFF2-40B4-BE49-F238E27FC236}">
                  <a16:creationId xmlns:a16="http://schemas.microsoft.com/office/drawing/2014/main" id="{ABBBB4AB-3D1B-52C2-CECA-ABBCC5A8025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68" name="直線コネクタ 867">
              <a:extLst>
                <a:ext uri="{FF2B5EF4-FFF2-40B4-BE49-F238E27FC236}">
                  <a16:creationId xmlns:a16="http://schemas.microsoft.com/office/drawing/2014/main" id="{B542D208-D1B6-7000-D218-C56A6EEF215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60" name="Google Shape;255;p7">
            <a:extLst>
              <a:ext uri="{FF2B5EF4-FFF2-40B4-BE49-F238E27FC236}">
                <a16:creationId xmlns:a16="http://schemas.microsoft.com/office/drawing/2014/main" id="{79DFA08C-98BE-B143-1A11-F6B5C8EC64B6}"/>
              </a:ext>
            </a:extLst>
          </p:cNvPr>
          <p:cNvSpPr/>
          <p:nvPr/>
        </p:nvSpPr>
        <p:spPr>
          <a:xfrm rot="10800000">
            <a:off x="7337216" y="566387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61" name="グループ化 860">
            <a:extLst>
              <a:ext uri="{FF2B5EF4-FFF2-40B4-BE49-F238E27FC236}">
                <a16:creationId xmlns:a16="http://schemas.microsoft.com/office/drawing/2014/main" id="{DD5605F0-7338-9132-6E37-B94D6C17E824}"/>
              </a:ext>
            </a:extLst>
          </p:cNvPr>
          <p:cNvGrpSpPr/>
          <p:nvPr/>
        </p:nvGrpSpPr>
        <p:grpSpPr>
          <a:xfrm rot="10800000">
            <a:off x="7608364" y="5905073"/>
            <a:ext cx="194400" cy="194400"/>
            <a:chOff x="5374616" y="7449420"/>
            <a:chExt cx="194400" cy="194400"/>
          </a:xfrm>
        </p:grpSpPr>
        <p:sp>
          <p:nvSpPr>
            <p:cNvPr id="865" name="Google Shape;135;p7">
              <a:extLst>
                <a:ext uri="{FF2B5EF4-FFF2-40B4-BE49-F238E27FC236}">
                  <a16:creationId xmlns:a16="http://schemas.microsoft.com/office/drawing/2014/main" id="{46D76AB5-1F97-6EC5-1230-AAAB49D7D12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66" name="直線コネクタ 865">
              <a:extLst>
                <a:ext uri="{FF2B5EF4-FFF2-40B4-BE49-F238E27FC236}">
                  <a16:creationId xmlns:a16="http://schemas.microsoft.com/office/drawing/2014/main" id="{4D3B3B47-3581-AAF9-E8B9-53842A36217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2" name="グループ化 861">
            <a:extLst>
              <a:ext uri="{FF2B5EF4-FFF2-40B4-BE49-F238E27FC236}">
                <a16:creationId xmlns:a16="http://schemas.microsoft.com/office/drawing/2014/main" id="{07EC8071-2888-B6DF-938C-9AE64F518ED4}"/>
              </a:ext>
            </a:extLst>
          </p:cNvPr>
          <p:cNvGrpSpPr/>
          <p:nvPr/>
        </p:nvGrpSpPr>
        <p:grpSpPr>
          <a:xfrm rot="10800000">
            <a:off x="7390650" y="5905073"/>
            <a:ext cx="194400" cy="194400"/>
            <a:chOff x="5374616" y="7449420"/>
            <a:chExt cx="194400" cy="194400"/>
          </a:xfrm>
        </p:grpSpPr>
        <p:sp>
          <p:nvSpPr>
            <p:cNvPr id="863" name="Google Shape;135;p7">
              <a:extLst>
                <a:ext uri="{FF2B5EF4-FFF2-40B4-BE49-F238E27FC236}">
                  <a16:creationId xmlns:a16="http://schemas.microsoft.com/office/drawing/2014/main" id="{9F7AA85E-CB2E-C38E-DB2E-19DF01A5D94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64" name="直線コネクタ 863">
              <a:extLst>
                <a:ext uri="{FF2B5EF4-FFF2-40B4-BE49-F238E27FC236}">
                  <a16:creationId xmlns:a16="http://schemas.microsoft.com/office/drawing/2014/main" id="{49DE2817-C0EA-D136-4149-56478462196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D258FF4-BAD9-0CC6-143B-71FD93A78B72}"/>
              </a:ext>
            </a:extLst>
          </p:cNvPr>
          <p:cNvGrpSpPr/>
          <p:nvPr/>
        </p:nvGrpSpPr>
        <p:grpSpPr>
          <a:xfrm>
            <a:off x="2793936" y="2609812"/>
            <a:ext cx="194400" cy="194400"/>
            <a:chOff x="5374616" y="7449420"/>
            <a:chExt cx="194400" cy="194400"/>
          </a:xfrm>
        </p:grpSpPr>
        <p:sp>
          <p:nvSpPr>
            <p:cNvPr id="3" name="Google Shape;135;p7">
              <a:extLst>
                <a:ext uri="{FF2B5EF4-FFF2-40B4-BE49-F238E27FC236}">
                  <a16:creationId xmlns:a16="http://schemas.microsoft.com/office/drawing/2014/main" id="{AE149781-E99C-E133-2416-3142B9F7A10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26CF1AD2-C2F3-B4D3-9CDD-CC2C644340A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Google Shape;255;p7">
            <a:extLst>
              <a:ext uri="{FF2B5EF4-FFF2-40B4-BE49-F238E27FC236}">
                <a16:creationId xmlns:a16="http://schemas.microsoft.com/office/drawing/2014/main" id="{DD7F314D-093E-68CB-4123-68B2F925DE12}"/>
              </a:ext>
            </a:extLst>
          </p:cNvPr>
          <p:cNvSpPr/>
          <p:nvPr/>
        </p:nvSpPr>
        <p:spPr>
          <a:xfrm>
            <a:off x="2720404" y="2804212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892E4A5-82AF-15F2-087B-D29244D74DCA}"/>
              </a:ext>
            </a:extLst>
          </p:cNvPr>
          <p:cNvGrpSpPr/>
          <p:nvPr/>
        </p:nvGrpSpPr>
        <p:grpSpPr>
          <a:xfrm>
            <a:off x="3010856" y="2609812"/>
            <a:ext cx="194400" cy="194400"/>
            <a:chOff x="5374616" y="7449420"/>
            <a:chExt cx="194400" cy="194400"/>
          </a:xfrm>
        </p:grpSpPr>
        <p:sp>
          <p:nvSpPr>
            <p:cNvPr id="7" name="Google Shape;135;p7">
              <a:extLst>
                <a:ext uri="{FF2B5EF4-FFF2-40B4-BE49-F238E27FC236}">
                  <a16:creationId xmlns:a16="http://schemas.microsoft.com/office/drawing/2014/main" id="{C2C33FBB-4B23-7E79-90BE-4B756E8A534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C3CBD8BE-A2CB-013E-EEEE-DAF1604A90C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52C76E4E-9A6D-EF18-5482-C014683F0616}"/>
              </a:ext>
            </a:extLst>
          </p:cNvPr>
          <p:cNvGrpSpPr/>
          <p:nvPr/>
        </p:nvGrpSpPr>
        <p:grpSpPr>
          <a:xfrm>
            <a:off x="3228570" y="2609812"/>
            <a:ext cx="194400" cy="194400"/>
            <a:chOff x="5374616" y="7449420"/>
            <a:chExt cx="194400" cy="194400"/>
          </a:xfrm>
        </p:grpSpPr>
        <p:sp>
          <p:nvSpPr>
            <p:cNvPr id="10" name="Google Shape;135;p7">
              <a:extLst>
                <a:ext uri="{FF2B5EF4-FFF2-40B4-BE49-F238E27FC236}">
                  <a16:creationId xmlns:a16="http://schemas.microsoft.com/office/drawing/2014/main" id="{36E60ADE-581B-E63D-EA94-73F80A49254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3B6FDF4C-E2AE-8151-EC21-4855E55F580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ABBCDB9-9162-996B-02CA-31B662EB48B1}"/>
              </a:ext>
            </a:extLst>
          </p:cNvPr>
          <p:cNvGrpSpPr/>
          <p:nvPr/>
        </p:nvGrpSpPr>
        <p:grpSpPr>
          <a:xfrm rot="10800000">
            <a:off x="3208472" y="3285688"/>
            <a:ext cx="194400" cy="194400"/>
            <a:chOff x="5374616" y="7449420"/>
            <a:chExt cx="194400" cy="194400"/>
          </a:xfrm>
        </p:grpSpPr>
        <p:sp>
          <p:nvSpPr>
            <p:cNvPr id="13" name="Google Shape;135;p7">
              <a:extLst>
                <a:ext uri="{FF2B5EF4-FFF2-40B4-BE49-F238E27FC236}">
                  <a16:creationId xmlns:a16="http://schemas.microsoft.com/office/drawing/2014/main" id="{82CAC96B-05D6-301A-6ED0-2B6B25437CE7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BF7EEA49-9A2E-74D6-B8AC-85442C11DD5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Google Shape;255;p7">
            <a:extLst>
              <a:ext uri="{FF2B5EF4-FFF2-40B4-BE49-F238E27FC236}">
                <a16:creationId xmlns:a16="http://schemas.microsoft.com/office/drawing/2014/main" id="{CD10F929-C80F-21F3-1BBD-5BD58F0747F2}"/>
              </a:ext>
            </a:extLst>
          </p:cNvPr>
          <p:cNvSpPr/>
          <p:nvPr/>
        </p:nvSpPr>
        <p:spPr>
          <a:xfrm rot="10800000">
            <a:off x="2720404" y="3044488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0CED1B98-DF86-4AAE-3B08-9681BB1DA90A}"/>
              </a:ext>
            </a:extLst>
          </p:cNvPr>
          <p:cNvGrpSpPr/>
          <p:nvPr/>
        </p:nvGrpSpPr>
        <p:grpSpPr>
          <a:xfrm rot="10800000">
            <a:off x="2991552" y="3285688"/>
            <a:ext cx="194400" cy="194400"/>
            <a:chOff x="5374616" y="7449420"/>
            <a:chExt cx="194400" cy="194400"/>
          </a:xfrm>
        </p:grpSpPr>
        <p:sp>
          <p:nvSpPr>
            <p:cNvPr id="36" name="Google Shape;135;p7">
              <a:extLst>
                <a:ext uri="{FF2B5EF4-FFF2-40B4-BE49-F238E27FC236}">
                  <a16:creationId xmlns:a16="http://schemas.microsoft.com/office/drawing/2014/main" id="{A8C8E2AE-8C4E-3782-3F19-3273D9CCB89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F5B382CF-5279-8249-DB0F-0F15A79DC64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47714D4D-EEA5-97B5-F068-7BEB6E0D6463}"/>
              </a:ext>
            </a:extLst>
          </p:cNvPr>
          <p:cNvGrpSpPr/>
          <p:nvPr/>
        </p:nvGrpSpPr>
        <p:grpSpPr>
          <a:xfrm rot="10800000">
            <a:off x="2773838" y="3285688"/>
            <a:ext cx="194400" cy="194400"/>
            <a:chOff x="5374616" y="7449420"/>
            <a:chExt cx="194400" cy="194400"/>
          </a:xfrm>
        </p:grpSpPr>
        <p:sp>
          <p:nvSpPr>
            <p:cNvPr id="39" name="Google Shape;135;p7">
              <a:extLst>
                <a:ext uri="{FF2B5EF4-FFF2-40B4-BE49-F238E27FC236}">
                  <a16:creationId xmlns:a16="http://schemas.microsoft.com/office/drawing/2014/main" id="{29ECE76D-9AA6-2931-22DF-F18CB554A49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2DA92F88-8541-BAA5-B415-8870FB84A6E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BDB040FC-6971-72DB-3495-8697DFE326B1}"/>
              </a:ext>
            </a:extLst>
          </p:cNvPr>
          <p:cNvGrpSpPr/>
          <p:nvPr/>
        </p:nvGrpSpPr>
        <p:grpSpPr>
          <a:xfrm>
            <a:off x="2793936" y="3926146"/>
            <a:ext cx="194400" cy="194400"/>
            <a:chOff x="5374616" y="7449420"/>
            <a:chExt cx="194400" cy="194400"/>
          </a:xfrm>
        </p:grpSpPr>
        <p:sp>
          <p:nvSpPr>
            <p:cNvPr id="42" name="Google Shape;135;p7">
              <a:extLst>
                <a:ext uri="{FF2B5EF4-FFF2-40B4-BE49-F238E27FC236}">
                  <a16:creationId xmlns:a16="http://schemas.microsoft.com/office/drawing/2014/main" id="{FA5A6530-1529-76F1-DC1C-FA4D1BC3C5E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80C9D37D-77D0-98E0-3FBA-0FB769B42A49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Google Shape;255;p7">
            <a:extLst>
              <a:ext uri="{FF2B5EF4-FFF2-40B4-BE49-F238E27FC236}">
                <a16:creationId xmlns:a16="http://schemas.microsoft.com/office/drawing/2014/main" id="{44DB7E0B-8676-7B31-079D-754E1F8F49F0}"/>
              </a:ext>
            </a:extLst>
          </p:cNvPr>
          <p:cNvSpPr/>
          <p:nvPr/>
        </p:nvSpPr>
        <p:spPr>
          <a:xfrm>
            <a:off x="2720404" y="412054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A1935EDF-BC68-E1B5-C29E-DC2657D24CE9}"/>
              </a:ext>
            </a:extLst>
          </p:cNvPr>
          <p:cNvGrpSpPr/>
          <p:nvPr/>
        </p:nvGrpSpPr>
        <p:grpSpPr>
          <a:xfrm>
            <a:off x="3010856" y="3926146"/>
            <a:ext cx="194400" cy="194400"/>
            <a:chOff x="5374616" y="7449420"/>
            <a:chExt cx="194400" cy="194400"/>
          </a:xfrm>
        </p:grpSpPr>
        <p:sp>
          <p:nvSpPr>
            <p:cNvPr id="46" name="Google Shape;135;p7">
              <a:extLst>
                <a:ext uri="{FF2B5EF4-FFF2-40B4-BE49-F238E27FC236}">
                  <a16:creationId xmlns:a16="http://schemas.microsoft.com/office/drawing/2014/main" id="{1E26A050-5DB4-C422-67D6-85396572B35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65870D8D-1085-B3F7-DE63-5ACEF0A96EA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68F71150-EC28-67BB-BA04-36BF9F3BC77D}"/>
              </a:ext>
            </a:extLst>
          </p:cNvPr>
          <p:cNvGrpSpPr/>
          <p:nvPr/>
        </p:nvGrpSpPr>
        <p:grpSpPr>
          <a:xfrm>
            <a:off x="3228570" y="3926146"/>
            <a:ext cx="194400" cy="194400"/>
            <a:chOff x="5374616" y="7449420"/>
            <a:chExt cx="194400" cy="194400"/>
          </a:xfrm>
        </p:grpSpPr>
        <p:sp>
          <p:nvSpPr>
            <p:cNvPr id="49" name="Google Shape;135;p7">
              <a:extLst>
                <a:ext uri="{FF2B5EF4-FFF2-40B4-BE49-F238E27FC236}">
                  <a16:creationId xmlns:a16="http://schemas.microsoft.com/office/drawing/2014/main" id="{A8520D55-2B20-348F-FB8E-A1F5CC515DD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0D071399-9561-C3A0-AE45-D9334065D30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118CBEFC-4ACC-D01C-65BD-53F4F2C9361D}"/>
              </a:ext>
            </a:extLst>
          </p:cNvPr>
          <p:cNvGrpSpPr/>
          <p:nvPr/>
        </p:nvGrpSpPr>
        <p:grpSpPr>
          <a:xfrm rot="10800000">
            <a:off x="3208472" y="4602022"/>
            <a:ext cx="194400" cy="194400"/>
            <a:chOff x="5374616" y="7449420"/>
            <a:chExt cx="194400" cy="194400"/>
          </a:xfrm>
        </p:grpSpPr>
        <p:sp>
          <p:nvSpPr>
            <p:cNvPr id="52" name="Google Shape;135;p7">
              <a:extLst>
                <a:ext uri="{FF2B5EF4-FFF2-40B4-BE49-F238E27FC236}">
                  <a16:creationId xmlns:a16="http://schemas.microsoft.com/office/drawing/2014/main" id="{2B415DD3-ACAC-E096-CE80-D76814C4E41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1152CD74-482E-B74F-5501-A2B4C595E57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Google Shape;255;p7">
            <a:extLst>
              <a:ext uri="{FF2B5EF4-FFF2-40B4-BE49-F238E27FC236}">
                <a16:creationId xmlns:a16="http://schemas.microsoft.com/office/drawing/2014/main" id="{2953A493-347D-2583-F062-A82FD476781F}"/>
              </a:ext>
            </a:extLst>
          </p:cNvPr>
          <p:cNvSpPr/>
          <p:nvPr/>
        </p:nvSpPr>
        <p:spPr>
          <a:xfrm rot="10800000">
            <a:off x="2720404" y="4360822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1F3AE160-78AA-7592-1CD4-7D40ADF1FF41}"/>
              </a:ext>
            </a:extLst>
          </p:cNvPr>
          <p:cNvGrpSpPr/>
          <p:nvPr/>
        </p:nvGrpSpPr>
        <p:grpSpPr>
          <a:xfrm rot="10800000">
            <a:off x="2991552" y="4602022"/>
            <a:ext cx="194400" cy="194400"/>
            <a:chOff x="5374616" y="7449420"/>
            <a:chExt cx="194400" cy="194400"/>
          </a:xfrm>
        </p:grpSpPr>
        <p:sp>
          <p:nvSpPr>
            <p:cNvPr id="56" name="Google Shape;135;p7">
              <a:extLst>
                <a:ext uri="{FF2B5EF4-FFF2-40B4-BE49-F238E27FC236}">
                  <a16:creationId xmlns:a16="http://schemas.microsoft.com/office/drawing/2014/main" id="{3A5352A7-B883-0342-FD85-14FA465F2F8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E400C115-5AC8-0196-F987-886DEA05622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69BDC7C6-8446-E9B8-EBC1-45A6B00F2653}"/>
              </a:ext>
            </a:extLst>
          </p:cNvPr>
          <p:cNvGrpSpPr/>
          <p:nvPr/>
        </p:nvGrpSpPr>
        <p:grpSpPr>
          <a:xfrm rot="10800000">
            <a:off x="2773838" y="4602022"/>
            <a:ext cx="194400" cy="194400"/>
            <a:chOff x="5374616" y="7449420"/>
            <a:chExt cx="194400" cy="194400"/>
          </a:xfrm>
        </p:grpSpPr>
        <p:sp>
          <p:nvSpPr>
            <p:cNvPr id="80" name="Google Shape;135;p7">
              <a:extLst>
                <a:ext uri="{FF2B5EF4-FFF2-40B4-BE49-F238E27FC236}">
                  <a16:creationId xmlns:a16="http://schemas.microsoft.com/office/drawing/2014/main" id="{91879BBC-1716-F732-DBDD-9678E3FD38F5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B537C3B1-EC91-A134-4900-D60096A35C79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BE27AE11-EA05-1D7D-752F-46B0F7DC02E3}"/>
              </a:ext>
            </a:extLst>
          </p:cNvPr>
          <p:cNvGrpSpPr/>
          <p:nvPr/>
        </p:nvGrpSpPr>
        <p:grpSpPr>
          <a:xfrm>
            <a:off x="2783403" y="5232709"/>
            <a:ext cx="194400" cy="194400"/>
            <a:chOff x="5374616" y="7449420"/>
            <a:chExt cx="194400" cy="194400"/>
          </a:xfrm>
        </p:grpSpPr>
        <p:sp>
          <p:nvSpPr>
            <p:cNvPr id="103" name="Google Shape;135;p7">
              <a:extLst>
                <a:ext uri="{FF2B5EF4-FFF2-40B4-BE49-F238E27FC236}">
                  <a16:creationId xmlns:a16="http://schemas.microsoft.com/office/drawing/2014/main" id="{F5D936B0-BCE0-B01B-0E6C-F09AA884F08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D60E0F5E-7261-4511-EA1A-C1F6F13D1BF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5" name="Google Shape;255;p7">
            <a:extLst>
              <a:ext uri="{FF2B5EF4-FFF2-40B4-BE49-F238E27FC236}">
                <a16:creationId xmlns:a16="http://schemas.microsoft.com/office/drawing/2014/main" id="{F94487E2-E5A4-56E1-214D-EEC185AD0240}"/>
              </a:ext>
            </a:extLst>
          </p:cNvPr>
          <p:cNvSpPr/>
          <p:nvPr/>
        </p:nvSpPr>
        <p:spPr>
          <a:xfrm>
            <a:off x="2709871" y="5427109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8191B501-B48F-8123-227C-DA703208E2C7}"/>
              </a:ext>
            </a:extLst>
          </p:cNvPr>
          <p:cNvGrpSpPr/>
          <p:nvPr/>
        </p:nvGrpSpPr>
        <p:grpSpPr>
          <a:xfrm>
            <a:off x="3000323" y="5232709"/>
            <a:ext cx="194400" cy="194400"/>
            <a:chOff x="5374616" y="7449420"/>
            <a:chExt cx="194400" cy="194400"/>
          </a:xfrm>
        </p:grpSpPr>
        <p:sp>
          <p:nvSpPr>
            <p:cNvPr id="107" name="Google Shape;135;p7">
              <a:extLst>
                <a:ext uri="{FF2B5EF4-FFF2-40B4-BE49-F238E27FC236}">
                  <a16:creationId xmlns:a16="http://schemas.microsoft.com/office/drawing/2014/main" id="{A65C586F-B0EE-958A-D205-0D9E51CC85A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8" name="直線コネクタ 107">
              <a:extLst>
                <a:ext uri="{FF2B5EF4-FFF2-40B4-BE49-F238E27FC236}">
                  <a16:creationId xmlns:a16="http://schemas.microsoft.com/office/drawing/2014/main" id="{0827FF73-31DA-CDC2-A4C9-1ACED9E49D8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24" name="グループ化 1023">
            <a:extLst>
              <a:ext uri="{FF2B5EF4-FFF2-40B4-BE49-F238E27FC236}">
                <a16:creationId xmlns:a16="http://schemas.microsoft.com/office/drawing/2014/main" id="{B8239AB1-71FB-CFE0-90ED-379931A4249D}"/>
              </a:ext>
            </a:extLst>
          </p:cNvPr>
          <p:cNvGrpSpPr/>
          <p:nvPr/>
        </p:nvGrpSpPr>
        <p:grpSpPr>
          <a:xfrm>
            <a:off x="3218037" y="5232709"/>
            <a:ext cx="194400" cy="194400"/>
            <a:chOff x="5374616" y="7449420"/>
            <a:chExt cx="194400" cy="194400"/>
          </a:xfrm>
        </p:grpSpPr>
        <p:sp>
          <p:nvSpPr>
            <p:cNvPr id="1025" name="Google Shape;135;p7">
              <a:extLst>
                <a:ext uri="{FF2B5EF4-FFF2-40B4-BE49-F238E27FC236}">
                  <a16:creationId xmlns:a16="http://schemas.microsoft.com/office/drawing/2014/main" id="{FB981CB0-F20A-DFF5-8E9D-348401E314E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26" name="直線コネクタ 1025">
              <a:extLst>
                <a:ext uri="{FF2B5EF4-FFF2-40B4-BE49-F238E27FC236}">
                  <a16:creationId xmlns:a16="http://schemas.microsoft.com/office/drawing/2014/main" id="{FA957871-A0EE-7A79-E49D-0644F25E9F0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27" name="グループ化 1026">
            <a:extLst>
              <a:ext uri="{FF2B5EF4-FFF2-40B4-BE49-F238E27FC236}">
                <a16:creationId xmlns:a16="http://schemas.microsoft.com/office/drawing/2014/main" id="{CDA0F465-3FFB-0E4D-4CAD-BEC1869D9DB7}"/>
              </a:ext>
            </a:extLst>
          </p:cNvPr>
          <p:cNvGrpSpPr/>
          <p:nvPr/>
        </p:nvGrpSpPr>
        <p:grpSpPr>
          <a:xfrm rot="10800000">
            <a:off x="3197939" y="5908585"/>
            <a:ext cx="194400" cy="194400"/>
            <a:chOff x="5374616" y="7449420"/>
            <a:chExt cx="194400" cy="194400"/>
          </a:xfrm>
        </p:grpSpPr>
        <p:sp>
          <p:nvSpPr>
            <p:cNvPr id="1029" name="Google Shape;135;p7">
              <a:extLst>
                <a:ext uri="{FF2B5EF4-FFF2-40B4-BE49-F238E27FC236}">
                  <a16:creationId xmlns:a16="http://schemas.microsoft.com/office/drawing/2014/main" id="{62B40AAC-D5BD-AE1E-9833-BB6AC384EFB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3" name="直線コネクタ 1032">
              <a:extLst>
                <a:ext uri="{FF2B5EF4-FFF2-40B4-BE49-F238E27FC236}">
                  <a16:creationId xmlns:a16="http://schemas.microsoft.com/office/drawing/2014/main" id="{45A24805-23AA-6BFC-66E8-33FC62480AB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34" name="Google Shape;255;p7">
            <a:extLst>
              <a:ext uri="{FF2B5EF4-FFF2-40B4-BE49-F238E27FC236}">
                <a16:creationId xmlns:a16="http://schemas.microsoft.com/office/drawing/2014/main" id="{FE7894B0-5F68-466D-67A6-BD9F1C833223}"/>
              </a:ext>
            </a:extLst>
          </p:cNvPr>
          <p:cNvSpPr/>
          <p:nvPr/>
        </p:nvSpPr>
        <p:spPr>
          <a:xfrm rot="10800000">
            <a:off x="2709871" y="5667385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35" name="グループ化 1034">
            <a:extLst>
              <a:ext uri="{FF2B5EF4-FFF2-40B4-BE49-F238E27FC236}">
                <a16:creationId xmlns:a16="http://schemas.microsoft.com/office/drawing/2014/main" id="{0CDB27E4-2D43-712E-938D-70DC2FDAC52F}"/>
              </a:ext>
            </a:extLst>
          </p:cNvPr>
          <p:cNvGrpSpPr/>
          <p:nvPr/>
        </p:nvGrpSpPr>
        <p:grpSpPr>
          <a:xfrm rot="10800000">
            <a:off x="2981019" y="5908585"/>
            <a:ext cx="194400" cy="194400"/>
            <a:chOff x="5374616" y="7449420"/>
            <a:chExt cx="194400" cy="194400"/>
          </a:xfrm>
        </p:grpSpPr>
        <p:sp>
          <p:nvSpPr>
            <p:cNvPr id="1036" name="Google Shape;135;p7">
              <a:extLst>
                <a:ext uri="{FF2B5EF4-FFF2-40B4-BE49-F238E27FC236}">
                  <a16:creationId xmlns:a16="http://schemas.microsoft.com/office/drawing/2014/main" id="{3D1A1DF7-77A9-1626-CA99-23973792775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7" name="直線コネクタ 1036">
              <a:extLst>
                <a:ext uri="{FF2B5EF4-FFF2-40B4-BE49-F238E27FC236}">
                  <a16:creationId xmlns:a16="http://schemas.microsoft.com/office/drawing/2014/main" id="{337DE4A1-3087-2F9F-B2F0-557AFCF9C6A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38" name="グループ化 1037">
            <a:extLst>
              <a:ext uri="{FF2B5EF4-FFF2-40B4-BE49-F238E27FC236}">
                <a16:creationId xmlns:a16="http://schemas.microsoft.com/office/drawing/2014/main" id="{EBCD2A8B-C277-7895-5408-F366FDB99098}"/>
              </a:ext>
            </a:extLst>
          </p:cNvPr>
          <p:cNvGrpSpPr/>
          <p:nvPr/>
        </p:nvGrpSpPr>
        <p:grpSpPr>
          <a:xfrm rot="10800000">
            <a:off x="2763305" y="5908585"/>
            <a:ext cx="194400" cy="194400"/>
            <a:chOff x="5374616" y="7449420"/>
            <a:chExt cx="194400" cy="194400"/>
          </a:xfrm>
        </p:grpSpPr>
        <p:sp>
          <p:nvSpPr>
            <p:cNvPr id="1039" name="Google Shape;135;p7">
              <a:extLst>
                <a:ext uri="{FF2B5EF4-FFF2-40B4-BE49-F238E27FC236}">
                  <a16:creationId xmlns:a16="http://schemas.microsoft.com/office/drawing/2014/main" id="{14BF6591-F63A-738F-0D7A-BFB42D9D7EF7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0" name="直線コネクタ 1039">
              <a:extLst>
                <a:ext uri="{FF2B5EF4-FFF2-40B4-BE49-F238E27FC236}">
                  <a16:creationId xmlns:a16="http://schemas.microsoft.com/office/drawing/2014/main" id="{CA93690F-751D-05CA-A4A5-A1A944071C3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41" name="グループ化 1040">
            <a:extLst>
              <a:ext uri="{FF2B5EF4-FFF2-40B4-BE49-F238E27FC236}">
                <a16:creationId xmlns:a16="http://schemas.microsoft.com/office/drawing/2014/main" id="{521644E9-FF74-9C32-9E04-7757A716937D}"/>
              </a:ext>
            </a:extLst>
          </p:cNvPr>
          <p:cNvGrpSpPr/>
          <p:nvPr/>
        </p:nvGrpSpPr>
        <p:grpSpPr>
          <a:xfrm>
            <a:off x="3940914" y="2609812"/>
            <a:ext cx="194400" cy="194400"/>
            <a:chOff x="5374616" y="7449420"/>
            <a:chExt cx="194400" cy="194400"/>
          </a:xfrm>
        </p:grpSpPr>
        <p:sp>
          <p:nvSpPr>
            <p:cNvPr id="1042" name="Google Shape;135;p7">
              <a:extLst>
                <a:ext uri="{FF2B5EF4-FFF2-40B4-BE49-F238E27FC236}">
                  <a16:creationId xmlns:a16="http://schemas.microsoft.com/office/drawing/2014/main" id="{059B34E0-40A7-32C7-E7B1-9A6ACC1CF19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3" name="直線コネクタ 1042">
              <a:extLst>
                <a:ext uri="{FF2B5EF4-FFF2-40B4-BE49-F238E27FC236}">
                  <a16:creationId xmlns:a16="http://schemas.microsoft.com/office/drawing/2014/main" id="{8BE6C7E8-4848-0633-06EC-7D959015D37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44" name="Google Shape;255;p7">
            <a:extLst>
              <a:ext uri="{FF2B5EF4-FFF2-40B4-BE49-F238E27FC236}">
                <a16:creationId xmlns:a16="http://schemas.microsoft.com/office/drawing/2014/main" id="{A7944ED2-EE34-928F-1855-E052D9F81D4D}"/>
              </a:ext>
            </a:extLst>
          </p:cNvPr>
          <p:cNvSpPr/>
          <p:nvPr/>
        </p:nvSpPr>
        <p:spPr>
          <a:xfrm>
            <a:off x="3867382" y="2804212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45" name="グループ化 1044">
            <a:extLst>
              <a:ext uri="{FF2B5EF4-FFF2-40B4-BE49-F238E27FC236}">
                <a16:creationId xmlns:a16="http://schemas.microsoft.com/office/drawing/2014/main" id="{B8C0D8EE-8257-75AB-8AFE-83D60C1AEFB0}"/>
              </a:ext>
            </a:extLst>
          </p:cNvPr>
          <p:cNvGrpSpPr/>
          <p:nvPr/>
        </p:nvGrpSpPr>
        <p:grpSpPr>
          <a:xfrm>
            <a:off x="4157834" y="2609812"/>
            <a:ext cx="194400" cy="194400"/>
            <a:chOff x="5374616" y="7449420"/>
            <a:chExt cx="194400" cy="194400"/>
          </a:xfrm>
        </p:grpSpPr>
        <p:sp>
          <p:nvSpPr>
            <p:cNvPr id="1046" name="Google Shape;135;p7">
              <a:extLst>
                <a:ext uri="{FF2B5EF4-FFF2-40B4-BE49-F238E27FC236}">
                  <a16:creationId xmlns:a16="http://schemas.microsoft.com/office/drawing/2014/main" id="{7E2EA840-C477-3387-3B39-982342159A1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7" name="直線コネクタ 1046">
              <a:extLst>
                <a:ext uri="{FF2B5EF4-FFF2-40B4-BE49-F238E27FC236}">
                  <a16:creationId xmlns:a16="http://schemas.microsoft.com/office/drawing/2014/main" id="{595A9FC2-3A42-095E-2FA2-21B5258AEA9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48" name="グループ化 1047">
            <a:extLst>
              <a:ext uri="{FF2B5EF4-FFF2-40B4-BE49-F238E27FC236}">
                <a16:creationId xmlns:a16="http://schemas.microsoft.com/office/drawing/2014/main" id="{A44D0D78-DCE5-BB46-193F-FB8976BFD4E8}"/>
              </a:ext>
            </a:extLst>
          </p:cNvPr>
          <p:cNvGrpSpPr/>
          <p:nvPr/>
        </p:nvGrpSpPr>
        <p:grpSpPr>
          <a:xfrm>
            <a:off x="4375548" y="2609812"/>
            <a:ext cx="194400" cy="194400"/>
            <a:chOff x="5374616" y="7449420"/>
            <a:chExt cx="194400" cy="194400"/>
          </a:xfrm>
        </p:grpSpPr>
        <p:sp>
          <p:nvSpPr>
            <p:cNvPr id="1049" name="Google Shape;135;p7">
              <a:extLst>
                <a:ext uri="{FF2B5EF4-FFF2-40B4-BE49-F238E27FC236}">
                  <a16:creationId xmlns:a16="http://schemas.microsoft.com/office/drawing/2014/main" id="{677B79BA-DA22-9737-1F35-A278984713D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50" name="直線コネクタ 1049">
              <a:extLst>
                <a:ext uri="{FF2B5EF4-FFF2-40B4-BE49-F238E27FC236}">
                  <a16:creationId xmlns:a16="http://schemas.microsoft.com/office/drawing/2014/main" id="{1927CF92-04C3-E71B-6932-E8E012520D6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51" name="グループ化 1050">
            <a:extLst>
              <a:ext uri="{FF2B5EF4-FFF2-40B4-BE49-F238E27FC236}">
                <a16:creationId xmlns:a16="http://schemas.microsoft.com/office/drawing/2014/main" id="{179C3F07-615C-FDFC-9952-F6BB6866AB36}"/>
              </a:ext>
            </a:extLst>
          </p:cNvPr>
          <p:cNvGrpSpPr/>
          <p:nvPr/>
        </p:nvGrpSpPr>
        <p:grpSpPr>
          <a:xfrm rot="10800000">
            <a:off x="4355450" y="3285688"/>
            <a:ext cx="194400" cy="194400"/>
            <a:chOff x="5374616" y="7449420"/>
            <a:chExt cx="194400" cy="194400"/>
          </a:xfrm>
        </p:grpSpPr>
        <p:sp>
          <p:nvSpPr>
            <p:cNvPr id="1052" name="Google Shape;135;p7">
              <a:extLst>
                <a:ext uri="{FF2B5EF4-FFF2-40B4-BE49-F238E27FC236}">
                  <a16:creationId xmlns:a16="http://schemas.microsoft.com/office/drawing/2014/main" id="{3F780961-C140-3040-305D-504D6523EBB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53" name="直線コネクタ 1052">
              <a:extLst>
                <a:ext uri="{FF2B5EF4-FFF2-40B4-BE49-F238E27FC236}">
                  <a16:creationId xmlns:a16="http://schemas.microsoft.com/office/drawing/2014/main" id="{3EFBBEA5-5A5F-A29B-FB08-8BB4919C49F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54" name="Google Shape;255;p7">
            <a:extLst>
              <a:ext uri="{FF2B5EF4-FFF2-40B4-BE49-F238E27FC236}">
                <a16:creationId xmlns:a16="http://schemas.microsoft.com/office/drawing/2014/main" id="{D07E4F90-D749-1099-51AC-DAC874055740}"/>
              </a:ext>
            </a:extLst>
          </p:cNvPr>
          <p:cNvSpPr/>
          <p:nvPr/>
        </p:nvSpPr>
        <p:spPr>
          <a:xfrm rot="10800000">
            <a:off x="3867382" y="3044488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55" name="グループ化 1054">
            <a:extLst>
              <a:ext uri="{FF2B5EF4-FFF2-40B4-BE49-F238E27FC236}">
                <a16:creationId xmlns:a16="http://schemas.microsoft.com/office/drawing/2014/main" id="{6B78BFA5-948E-00D6-9AA9-A2B302813A64}"/>
              </a:ext>
            </a:extLst>
          </p:cNvPr>
          <p:cNvGrpSpPr/>
          <p:nvPr/>
        </p:nvGrpSpPr>
        <p:grpSpPr>
          <a:xfrm rot="10800000">
            <a:off x="4138530" y="3285688"/>
            <a:ext cx="194400" cy="194400"/>
            <a:chOff x="5374616" y="7449420"/>
            <a:chExt cx="194400" cy="194400"/>
          </a:xfrm>
        </p:grpSpPr>
        <p:sp>
          <p:nvSpPr>
            <p:cNvPr id="134" name="Google Shape;135;p7">
              <a:extLst>
                <a:ext uri="{FF2B5EF4-FFF2-40B4-BE49-F238E27FC236}">
                  <a16:creationId xmlns:a16="http://schemas.microsoft.com/office/drawing/2014/main" id="{397EB126-0A8F-8739-1AC4-85D8F9BE922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5" name="直線コネクタ 134">
              <a:extLst>
                <a:ext uri="{FF2B5EF4-FFF2-40B4-BE49-F238E27FC236}">
                  <a16:creationId xmlns:a16="http://schemas.microsoft.com/office/drawing/2014/main" id="{47887BEF-6262-4B63-6493-CECC4016A8D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2" name="グループ化 151">
            <a:extLst>
              <a:ext uri="{FF2B5EF4-FFF2-40B4-BE49-F238E27FC236}">
                <a16:creationId xmlns:a16="http://schemas.microsoft.com/office/drawing/2014/main" id="{F74C24D7-AE69-FD8B-52B8-9311E05CF745}"/>
              </a:ext>
            </a:extLst>
          </p:cNvPr>
          <p:cNvGrpSpPr/>
          <p:nvPr/>
        </p:nvGrpSpPr>
        <p:grpSpPr>
          <a:xfrm rot="10800000">
            <a:off x="3920816" y="3285688"/>
            <a:ext cx="194400" cy="194400"/>
            <a:chOff x="5374616" y="7449420"/>
            <a:chExt cx="194400" cy="194400"/>
          </a:xfrm>
        </p:grpSpPr>
        <p:sp>
          <p:nvSpPr>
            <p:cNvPr id="153" name="Google Shape;135;p7">
              <a:extLst>
                <a:ext uri="{FF2B5EF4-FFF2-40B4-BE49-F238E27FC236}">
                  <a16:creationId xmlns:a16="http://schemas.microsoft.com/office/drawing/2014/main" id="{E2AC79EA-D55B-2C09-F4D7-DDC4DBE9200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4" name="直線コネクタ 153">
              <a:extLst>
                <a:ext uri="{FF2B5EF4-FFF2-40B4-BE49-F238E27FC236}">
                  <a16:creationId xmlns:a16="http://schemas.microsoft.com/office/drawing/2014/main" id="{0D74F9DC-83C8-EB7E-ED55-E2B0B0AEC03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5" name="グループ化 154">
            <a:extLst>
              <a:ext uri="{FF2B5EF4-FFF2-40B4-BE49-F238E27FC236}">
                <a16:creationId xmlns:a16="http://schemas.microsoft.com/office/drawing/2014/main" id="{92F5104E-664A-033A-8FBD-827036AAA4A6}"/>
              </a:ext>
            </a:extLst>
          </p:cNvPr>
          <p:cNvGrpSpPr/>
          <p:nvPr/>
        </p:nvGrpSpPr>
        <p:grpSpPr>
          <a:xfrm>
            <a:off x="3940914" y="3926146"/>
            <a:ext cx="194400" cy="194400"/>
            <a:chOff x="5374616" y="7449420"/>
            <a:chExt cx="194400" cy="194400"/>
          </a:xfrm>
        </p:grpSpPr>
        <p:sp>
          <p:nvSpPr>
            <p:cNvPr id="156" name="Google Shape;135;p7">
              <a:extLst>
                <a:ext uri="{FF2B5EF4-FFF2-40B4-BE49-F238E27FC236}">
                  <a16:creationId xmlns:a16="http://schemas.microsoft.com/office/drawing/2014/main" id="{27C782FF-4BEC-A38A-D8F7-8BFE224AACB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73E313E5-F372-3163-A372-880887683FC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8" name="Google Shape;255;p7">
            <a:extLst>
              <a:ext uri="{FF2B5EF4-FFF2-40B4-BE49-F238E27FC236}">
                <a16:creationId xmlns:a16="http://schemas.microsoft.com/office/drawing/2014/main" id="{98D2393E-57AC-15EC-0B2B-E66EEC2FF3AB}"/>
              </a:ext>
            </a:extLst>
          </p:cNvPr>
          <p:cNvSpPr/>
          <p:nvPr/>
        </p:nvSpPr>
        <p:spPr>
          <a:xfrm>
            <a:off x="3867382" y="412054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59" name="グループ化 158">
            <a:extLst>
              <a:ext uri="{FF2B5EF4-FFF2-40B4-BE49-F238E27FC236}">
                <a16:creationId xmlns:a16="http://schemas.microsoft.com/office/drawing/2014/main" id="{1D29043B-06C4-7318-CAB0-4C012F96B078}"/>
              </a:ext>
            </a:extLst>
          </p:cNvPr>
          <p:cNvGrpSpPr/>
          <p:nvPr/>
        </p:nvGrpSpPr>
        <p:grpSpPr>
          <a:xfrm>
            <a:off x="4157834" y="3926146"/>
            <a:ext cx="194400" cy="194400"/>
            <a:chOff x="5374616" y="7449420"/>
            <a:chExt cx="194400" cy="194400"/>
          </a:xfrm>
        </p:grpSpPr>
        <p:sp>
          <p:nvSpPr>
            <p:cNvPr id="320" name="Google Shape;135;p7">
              <a:extLst>
                <a:ext uri="{FF2B5EF4-FFF2-40B4-BE49-F238E27FC236}">
                  <a16:creationId xmlns:a16="http://schemas.microsoft.com/office/drawing/2014/main" id="{9D9085A5-4661-2E2F-58AC-B5701282593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1" name="直線コネクタ 320">
              <a:extLst>
                <a:ext uri="{FF2B5EF4-FFF2-40B4-BE49-F238E27FC236}">
                  <a16:creationId xmlns:a16="http://schemas.microsoft.com/office/drawing/2014/main" id="{F56C1AB3-032B-225F-66E6-A593E0887D3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2" name="グループ化 321">
            <a:extLst>
              <a:ext uri="{FF2B5EF4-FFF2-40B4-BE49-F238E27FC236}">
                <a16:creationId xmlns:a16="http://schemas.microsoft.com/office/drawing/2014/main" id="{B83B9B06-F7F6-946B-8F30-5084B27E0C84}"/>
              </a:ext>
            </a:extLst>
          </p:cNvPr>
          <p:cNvGrpSpPr/>
          <p:nvPr/>
        </p:nvGrpSpPr>
        <p:grpSpPr>
          <a:xfrm>
            <a:off x="4375548" y="3926146"/>
            <a:ext cx="194400" cy="194400"/>
            <a:chOff x="5374616" y="7449420"/>
            <a:chExt cx="194400" cy="194400"/>
          </a:xfrm>
        </p:grpSpPr>
        <p:sp>
          <p:nvSpPr>
            <p:cNvPr id="323" name="Google Shape;135;p7">
              <a:extLst>
                <a:ext uri="{FF2B5EF4-FFF2-40B4-BE49-F238E27FC236}">
                  <a16:creationId xmlns:a16="http://schemas.microsoft.com/office/drawing/2014/main" id="{466830A1-096E-F6E4-BCF9-A8271303862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4" name="直線コネクタ 323">
              <a:extLst>
                <a:ext uri="{FF2B5EF4-FFF2-40B4-BE49-F238E27FC236}">
                  <a16:creationId xmlns:a16="http://schemas.microsoft.com/office/drawing/2014/main" id="{6A429502-BFB9-A428-B087-27B613DEFAA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5" name="グループ化 324">
            <a:extLst>
              <a:ext uri="{FF2B5EF4-FFF2-40B4-BE49-F238E27FC236}">
                <a16:creationId xmlns:a16="http://schemas.microsoft.com/office/drawing/2014/main" id="{7E6E0387-A6C2-0D5C-2478-C5CD51DFD1A2}"/>
              </a:ext>
            </a:extLst>
          </p:cNvPr>
          <p:cNvGrpSpPr/>
          <p:nvPr/>
        </p:nvGrpSpPr>
        <p:grpSpPr>
          <a:xfrm rot="10800000">
            <a:off x="4355450" y="4602022"/>
            <a:ext cx="194400" cy="194400"/>
            <a:chOff x="5374616" y="7449420"/>
            <a:chExt cx="194400" cy="194400"/>
          </a:xfrm>
        </p:grpSpPr>
        <p:sp>
          <p:nvSpPr>
            <p:cNvPr id="326" name="Google Shape;135;p7">
              <a:extLst>
                <a:ext uri="{FF2B5EF4-FFF2-40B4-BE49-F238E27FC236}">
                  <a16:creationId xmlns:a16="http://schemas.microsoft.com/office/drawing/2014/main" id="{B8C504AA-26F6-9120-39F8-E1DBD628BDD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7" name="直線コネクタ 326">
              <a:extLst>
                <a:ext uri="{FF2B5EF4-FFF2-40B4-BE49-F238E27FC236}">
                  <a16:creationId xmlns:a16="http://schemas.microsoft.com/office/drawing/2014/main" id="{9E3D371E-32D6-7888-2C3F-7A7A7883426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8" name="Google Shape;255;p7">
            <a:extLst>
              <a:ext uri="{FF2B5EF4-FFF2-40B4-BE49-F238E27FC236}">
                <a16:creationId xmlns:a16="http://schemas.microsoft.com/office/drawing/2014/main" id="{35D470D3-E49E-C24D-3829-78116AB0F2F6}"/>
              </a:ext>
            </a:extLst>
          </p:cNvPr>
          <p:cNvSpPr/>
          <p:nvPr/>
        </p:nvSpPr>
        <p:spPr>
          <a:xfrm rot="10800000">
            <a:off x="3867382" y="4360822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29" name="グループ化 328">
            <a:extLst>
              <a:ext uri="{FF2B5EF4-FFF2-40B4-BE49-F238E27FC236}">
                <a16:creationId xmlns:a16="http://schemas.microsoft.com/office/drawing/2014/main" id="{60F3864F-3D70-1E29-9784-D35744ABD038}"/>
              </a:ext>
            </a:extLst>
          </p:cNvPr>
          <p:cNvGrpSpPr/>
          <p:nvPr/>
        </p:nvGrpSpPr>
        <p:grpSpPr>
          <a:xfrm rot="10800000">
            <a:off x="4138530" y="4602022"/>
            <a:ext cx="194400" cy="194400"/>
            <a:chOff x="5374616" y="7449420"/>
            <a:chExt cx="194400" cy="194400"/>
          </a:xfrm>
        </p:grpSpPr>
        <p:sp>
          <p:nvSpPr>
            <p:cNvPr id="330" name="Google Shape;135;p7">
              <a:extLst>
                <a:ext uri="{FF2B5EF4-FFF2-40B4-BE49-F238E27FC236}">
                  <a16:creationId xmlns:a16="http://schemas.microsoft.com/office/drawing/2014/main" id="{D9BB8C27-5CD7-484B-F099-FF1DAAD2AEB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31" name="直線コネクタ 330">
              <a:extLst>
                <a:ext uri="{FF2B5EF4-FFF2-40B4-BE49-F238E27FC236}">
                  <a16:creationId xmlns:a16="http://schemas.microsoft.com/office/drawing/2014/main" id="{E638ECA2-D3C6-15E5-3D79-46C92A2560C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2" name="グループ化 331">
            <a:extLst>
              <a:ext uri="{FF2B5EF4-FFF2-40B4-BE49-F238E27FC236}">
                <a16:creationId xmlns:a16="http://schemas.microsoft.com/office/drawing/2014/main" id="{71E19505-6ED3-3B23-1E2F-DD92991C3C64}"/>
              </a:ext>
            </a:extLst>
          </p:cNvPr>
          <p:cNvGrpSpPr/>
          <p:nvPr/>
        </p:nvGrpSpPr>
        <p:grpSpPr>
          <a:xfrm rot="10800000">
            <a:off x="3920816" y="4602022"/>
            <a:ext cx="194400" cy="194400"/>
            <a:chOff x="5374616" y="7449420"/>
            <a:chExt cx="194400" cy="194400"/>
          </a:xfrm>
        </p:grpSpPr>
        <p:sp>
          <p:nvSpPr>
            <p:cNvPr id="333" name="Google Shape;135;p7">
              <a:extLst>
                <a:ext uri="{FF2B5EF4-FFF2-40B4-BE49-F238E27FC236}">
                  <a16:creationId xmlns:a16="http://schemas.microsoft.com/office/drawing/2014/main" id="{81F80B16-3310-33D3-A901-493EA4FADA3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34" name="直線コネクタ 333">
              <a:extLst>
                <a:ext uri="{FF2B5EF4-FFF2-40B4-BE49-F238E27FC236}">
                  <a16:creationId xmlns:a16="http://schemas.microsoft.com/office/drawing/2014/main" id="{851DB1EC-9653-4A94-1F4D-4CF94DC0839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5" name="グループ化 334">
            <a:extLst>
              <a:ext uri="{FF2B5EF4-FFF2-40B4-BE49-F238E27FC236}">
                <a16:creationId xmlns:a16="http://schemas.microsoft.com/office/drawing/2014/main" id="{A7AA0709-8BC3-EFB9-CAE6-EB71AE1B3FFD}"/>
              </a:ext>
            </a:extLst>
          </p:cNvPr>
          <p:cNvGrpSpPr/>
          <p:nvPr/>
        </p:nvGrpSpPr>
        <p:grpSpPr>
          <a:xfrm>
            <a:off x="3930381" y="5232709"/>
            <a:ext cx="194400" cy="194400"/>
            <a:chOff x="5374616" y="7449420"/>
            <a:chExt cx="194400" cy="194400"/>
          </a:xfrm>
        </p:grpSpPr>
        <p:sp>
          <p:nvSpPr>
            <p:cNvPr id="336" name="Google Shape;135;p7">
              <a:extLst>
                <a:ext uri="{FF2B5EF4-FFF2-40B4-BE49-F238E27FC236}">
                  <a16:creationId xmlns:a16="http://schemas.microsoft.com/office/drawing/2014/main" id="{2B15C718-8E27-3427-A957-E8837A9FA965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37" name="直線コネクタ 336">
              <a:extLst>
                <a:ext uri="{FF2B5EF4-FFF2-40B4-BE49-F238E27FC236}">
                  <a16:creationId xmlns:a16="http://schemas.microsoft.com/office/drawing/2014/main" id="{7AA2E9DD-C69B-22DD-04E0-74FA2758F50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9" name="Google Shape;255;p7">
            <a:extLst>
              <a:ext uri="{FF2B5EF4-FFF2-40B4-BE49-F238E27FC236}">
                <a16:creationId xmlns:a16="http://schemas.microsoft.com/office/drawing/2014/main" id="{8371433E-76F0-2553-D279-DDD71D19034B}"/>
              </a:ext>
            </a:extLst>
          </p:cNvPr>
          <p:cNvSpPr/>
          <p:nvPr/>
        </p:nvSpPr>
        <p:spPr>
          <a:xfrm>
            <a:off x="3856849" y="5427109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40" name="グループ化 339">
            <a:extLst>
              <a:ext uri="{FF2B5EF4-FFF2-40B4-BE49-F238E27FC236}">
                <a16:creationId xmlns:a16="http://schemas.microsoft.com/office/drawing/2014/main" id="{C3C17DBB-6FF6-00F5-AE3D-ED45C9477781}"/>
              </a:ext>
            </a:extLst>
          </p:cNvPr>
          <p:cNvGrpSpPr/>
          <p:nvPr/>
        </p:nvGrpSpPr>
        <p:grpSpPr>
          <a:xfrm>
            <a:off x="4147301" y="5232709"/>
            <a:ext cx="194400" cy="194400"/>
            <a:chOff x="5374616" y="7449420"/>
            <a:chExt cx="194400" cy="194400"/>
          </a:xfrm>
        </p:grpSpPr>
        <p:sp>
          <p:nvSpPr>
            <p:cNvPr id="341" name="Google Shape;135;p7">
              <a:extLst>
                <a:ext uri="{FF2B5EF4-FFF2-40B4-BE49-F238E27FC236}">
                  <a16:creationId xmlns:a16="http://schemas.microsoft.com/office/drawing/2014/main" id="{0D4663D5-8FA8-CF28-F47E-621CEB91348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2" name="直線コネクタ 361">
              <a:extLst>
                <a:ext uri="{FF2B5EF4-FFF2-40B4-BE49-F238E27FC236}">
                  <a16:creationId xmlns:a16="http://schemas.microsoft.com/office/drawing/2014/main" id="{91C90D19-1070-26A9-3C04-DED35214FCC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3" name="グループ化 362">
            <a:extLst>
              <a:ext uri="{FF2B5EF4-FFF2-40B4-BE49-F238E27FC236}">
                <a16:creationId xmlns:a16="http://schemas.microsoft.com/office/drawing/2014/main" id="{A98278A5-6FAD-C0AC-161E-13537D5681EB}"/>
              </a:ext>
            </a:extLst>
          </p:cNvPr>
          <p:cNvGrpSpPr/>
          <p:nvPr/>
        </p:nvGrpSpPr>
        <p:grpSpPr>
          <a:xfrm>
            <a:off x="4365015" y="5232709"/>
            <a:ext cx="194400" cy="194400"/>
            <a:chOff x="5374616" y="7449420"/>
            <a:chExt cx="194400" cy="194400"/>
          </a:xfrm>
        </p:grpSpPr>
        <p:sp>
          <p:nvSpPr>
            <p:cNvPr id="364" name="Google Shape;135;p7">
              <a:extLst>
                <a:ext uri="{FF2B5EF4-FFF2-40B4-BE49-F238E27FC236}">
                  <a16:creationId xmlns:a16="http://schemas.microsoft.com/office/drawing/2014/main" id="{18616867-A1D0-CA68-D8B3-DCD94F3468A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5" name="直線コネクタ 364">
              <a:extLst>
                <a:ext uri="{FF2B5EF4-FFF2-40B4-BE49-F238E27FC236}">
                  <a16:creationId xmlns:a16="http://schemas.microsoft.com/office/drawing/2014/main" id="{306C8475-5616-3431-05E9-E20537EC1EE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6" name="グループ化 365">
            <a:extLst>
              <a:ext uri="{FF2B5EF4-FFF2-40B4-BE49-F238E27FC236}">
                <a16:creationId xmlns:a16="http://schemas.microsoft.com/office/drawing/2014/main" id="{EE13BF4A-BDA7-FB6A-4193-BEA23F163C50}"/>
              </a:ext>
            </a:extLst>
          </p:cNvPr>
          <p:cNvGrpSpPr/>
          <p:nvPr/>
        </p:nvGrpSpPr>
        <p:grpSpPr>
          <a:xfrm rot="10800000">
            <a:off x="4344917" y="5908585"/>
            <a:ext cx="194400" cy="194400"/>
            <a:chOff x="5374616" y="7449420"/>
            <a:chExt cx="194400" cy="194400"/>
          </a:xfrm>
        </p:grpSpPr>
        <p:sp>
          <p:nvSpPr>
            <p:cNvPr id="367" name="Google Shape;135;p7">
              <a:extLst>
                <a:ext uri="{FF2B5EF4-FFF2-40B4-BE49-F238E27FC236}">
                  <a16:creationId xmlns:a16="http://schemas.microsoft.com/office/drawing/2014/main" id="{D8150884-7353-1C95-0063-C8482850D98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8" name="直線コネクタ 367">
              <a:extLst>
                <a:ext uri="{FF2B5EF4-FFF2-40B4-BE49-F238E27FC236}">
                  <a16:creationId xmlns:a16="http://schemas.microsoft.com/office/drawing/2014/main" id="{A76CA523-69DA-57B6-E2DD-71B3E1A393A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9" name="Google Shape;255;p7">
            <a:extLst>
              <a:ext uri="{FF2B5EF4-FFF2-40B4-BE49-F238E27FC236}">
                <a16:creationId xmlns:a16="http://schemas.microsoft.com/office/drawing/2014/main" id="{AE20AAB1-6645-8EC0-D689-823482A91CF0}"/>
              </a:ext>
            </a:extLst>
          </p:cNvPr>
          <p:cNvSpPr/>
          <p:nvPr/>
        </p:nvSpPr>
        <p:spPr>
          <a:xfrm rot="10800000">
            <a:off x="3856849" y="5667385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70" name="グループ化 369">
            <a:extLst>
              <a:ext uri="{FF2B5EF4-FFF2-40B4-BE49-F238E27FC236}">
                <a16:creationId xmlns:a16="http://schemas.microsoft.com/office/drawing/2014/main" id="{AF202089-FDB9-E927-EFB0-EB4502C9EC77}"/>
              </a:ext>
            </a:extLst>
          </p:cNvPr>
          <p:cNvGrpSpPr/>
          <p:nvPr/>
        </p:nvGrpSpPr>
        <p:grpSpPr>
          <a:xfrm rot="10800000">
            <a:off x="4127997" y="5908585"/>
            <a:ext cx="194400" cy="194400"/>
            <a:chOff x="5374616" y="7449420"/>
            <a:chExt cx="194400" cy="194400"/>
          </a:xfrm>
        </p:grpSpPr>
        <p:sp>
          <p:nvSpPr>
            <p:cNvPr id="371" name="Google Shape;135;p7">
              <a:extLst>
                <a:ext uri="{FF2B5EF4-FFF2-40B4-BE49-F238E27FC236}">
                  <a16:creationId xmlns:a16="http://schemas.microsoft.com/office/drawing/2014/main" id="{A49D30D0-DEA7-FBE8-7691-DDE7D729A8E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72" name="直線コネクタ 371">
              <a:extLst>
                <a:ext uri="{FF2B5EF4-FFF2-40B4-BE49-F238E27FC236}">
                  <a16:creationId xmlns:a16="http://schemas.microsoft.com/office/drawing/2014/main" id="{9B626F34-79FE-FAF7-2A7B-C6085B5CF70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3" name="グループ化 372">
            <a:extLst>
              <a:ext uri="{FF2B5EF4-FFF2-40B4-BE49-F238E27FC236}">
                <a16:creationId xmlns:a16="http://schemas.microsoft.com/office/drawing/2014/main" id="{BB8346D1-76E4-85C0-AFD0-1302B39B5175}"/>
              </a:ext>
            </a:extLst>
          </p:cNvPr>
          <p:cNvGrpSpPr/>
          <p:nvPr/>
        </p:nvGrpSpPr>
        <p:grpSpPr>
          <a:xfrm rot="10800000">
            <a:off x="3910283" y="5908585"/>
            <a:ext cx="194400" cy="194400"/>
            <a:chOff x="5374616" y="7449420"/>
            <a:chExt cx="194400" cy="194400"/>
          </a:xfrm>
        </p:grpSpPr>
        <p:sp>
          <p:nvSpPr>
            <p:cNvPr id="374" name="Google Shape;135;p7">
              <a:extLst>
                <a:ext uri="{FF2B5EF4-FFF2-40B4-BE49-F238E27FC236}">
                  <a16:creationId xmlns:a16="http://schemas.microsoft.com/office/drawing/2014/main" id="{BD49A8D8-6ED8-B536-6CC0-5C556ED9398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75" name="直線コネクタ 374">
              <a:extLst>
                <a:ext uri="{FF2B5EF4-FFF2-40B4-BE49-F238E27FC236}">
                  <a16:creationId xmlns:a16="http://schemas.microsoft.com/office/drawing/2014/main" id="{234DA8D5-DBB2-2F69-6660-13F8F283FB4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6" name="グループ化 375">
            <a:extLst>
              <a:ext uri="{FF2B5EF4-FFF2-40B4-BE49-F238E27FC236}">
                <a16:creationId xmlns:a16="http://schemas.microsoft.com/office/drawing/2014/main" id="{04A183BA-9760-AFDC-3157-3A5E4B796EB9}"/>
              </a:ext>
            </a:extLst>
          </p:cNvPr>
          <p:cNvGrpSpPr/>
          <p:nvPr/>
        </p:nvGrpSpPr>
        <p:grpSpPr>
          <a:xfrm>
            <a:off x="835258" y="1549637"/>
            <a:ext cx="473222" cy="426143"/>
            <a:chOff x="-1641151" y="2511347"/>
            <a:chExt cx="501121" cy="451263"/>
          </a:xfrm>
          <a:solidFill>
            <a:srgbClr val="FF0000">
              <a:alpha val="40000"/>
            </a:srgbClr>
          </a:solidFill>
        </p:grpSpPr>
        <p:sp>
          <p:nvSpPr>
            <p:cNvPr id="377" name="円/楕円 2">
              <a:extLst>
                <a:ext uri="{FF2B5EF4-FFF2-40B4-BE49-F238E27FC236}">
                  <a16:creationId xmlns:a16="http://schemas.microsoft.com/office/drawing/2014/main" id="{448F716E-3C42-04BC-158C-9D53109DAFEF}"/>
                </a:ext>
              </a:extLst>
            </p:cNvPr>
            <p:cNvSpPr/>
            <p:nvPr/>
          </p:nvSpPr>
          <p:spPr>
            <a:xfrm>
              <a:off x="-1612362" y="2511347"/>
              <a:ext cx="451263" cy="451263"/>
            </a:xfrm>
            <a:prstGeom prst="ellipse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テキスト ボックス 377">
              <a:extLst>
                <a:ext uri="{FF2B5EF4-FFF2-40B4-BE49-F238E27FC236}">
                  <a16:creationId xmlns:a16="http://schemas.microsoft.com/office/drawing/2014/main" id="{12700D5E-6987-CF95-4E2F-1C8123ACEA62}"/>
                </a:ext>
              </a:extLst>
            </p:cNvPr>
            <p:cNvSpPr txBox="1"/>
            <p:nvPr/>
          </p:nvSpPr>
          <p:spPr>
            <a:xfrm>
              <a:off x="-1641151" y="2546580"/>
              <a:ext cx="501121" cy="391105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9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有線</a:t>
              </a:r>
              <a:endParaRPr kumimoji="0" lang="en-US" altLang="ja-JP" sz="9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9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マイク</a:t>
              </a:r>
            </a:p>
          </p:txBody>
        </p:sp>
      </p:grpSp>
      <p:grpSp>
        <p:nvGrpSpPr>
          <p:cNvPr id="379" name="グループ化 378">
            <a:extLst>
              <a:ext uri="{FF2B5EF4-FFF2-40B4-BE49-F238E27FC236}">
                <a16:creationId xmlns:a16="http://schemas.microsoft.com/office/drawing/2014/main" id="{970A0D9F-D0BF-7DD6-680B-F0DF52CF1D73}"/>
              </a:ext>
            </a:extLst>
          </p:cNvPr>
          <p:cNvGrpSpPr/>
          <p:nvPr/>
        </p:nvGrpSpPr>
        <p:grpSpPr>
          <a:xfrm>
            <a:off x="835258" y="2120460"/>
            <a:ext cx="473222" cy="426140"/>
            <a:chOff x="-1641151" y="2511347"/>
            <a:chExt cx="501121" cy="451263"/>
          </a:xfrm>
        </p:grpSpPr>
        <p:sp>
          <p:nvSpPr>
            <p:cNvPr id="380" name="円/楕円 5">
              <a:extLst>
                <a:ext uri="{FF2B5EF4-FFF2-40B4-BE49-F238E27FC236}">
                  <a16:creationId xmlns:a16="http://schemas.microsoft.com/office/drawing/2014/main" id="{44E030E1-2146-AE9E-C6F6-76C5A03CF31F}"/>
                </a:ext>
              </a:extLst>
            </p:cNvPr>
            <p:cNvSpPr/>
            <p:nvPr/>
          </p:nvSpPr>
          <p:spPr>
            <a:xfrm>
              <a:off x="-1612362" y="2511347"/>
              <a:ext cx="451263" cy="451263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1" name="テキスト ボックス 380">
              <a:extLst>
                <a:ext uri="{FF2B5EF4-FFF2-40B4-BE49-F238E27FC236}">
                  <a16:creationId xmlns:a16="http://schemas.microsoft.com/office/drawing/2014/main" id="{74EB5088-0306-9064-75EB-924C65545637}"/>
                </a:ext>
              </a:extLst>
            </p:cNvPr>
            <p:cNvSpPr txBox="1"/>
            <p:nvPr/>
          </p:nvSpPr>
          <p:spPr>
            <a:xfrm>
              <a:off x="-1641151" y="2613819"/>
              <a:ext cx="501121" cy="2607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0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配信席</a:t>
              </a:r>
              <a:endParaRPr kumimoji="0" lang="en-US" altLang="ja-JP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82" name="グループ化 381">
            <a:extLst>
              <a:ext uri="{FF2B5EF4-FFF2-40B4-BE49-F238E27FC236}">
                <a16:creationId xmlns:a16="http://schemas.microsoft.com/office/drawing/2014/main" id="{27D3F9E4-C0BB-2AF2-CF86-5AC2861597F8}"/>
              </a:ext>
            </a:extLst>
          </p:cNvPr>
          <p:cNvGrpSpPr/>
          <p:nvPr/>
        </p:nvGrpSpPr>
        <p:grpSpPr>
          <a:xfrm>
            <a:off x="835258" y="2718337"/>
            <a:ext cx="473222" cy="426140"/>
            <a:chOff x="-1641151" y="2511347"/>
            <a:chExt cx="501121" cy="45126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83" name="円/楕円 8">
              <a:extLst>
                <a:ext uri="{FF2B5EF4-FFF2-40B4-BE49-F238E27FC236}">
                  <a16:creationId xmlns:a16="http://schemas.microsoft.com/office/drawing/2014/main" id="{F364440C-394F-393C-BF84-6023BF565101}"/>
                </a:ext>
              </a:extLst>
            </p:cNvPr>
            <p:cNvSpPr/>
            <p:nvPr/>
          </p:nvSpPr>
          <p:spPr>
            <a:xfrm>
              <a:off x="-1612362" y="2511347"/>
              <a:ext cx="451263" cy="451263"/>
            </a:xfrm>
            <a:prstGeom prst="ellips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4" name="テキスト ボックス 543">
              <a:extLst>
                <a:ext uri="{FF2B5EF4-FFF2-40B4-BE49-F238E27FC236}">
                  <a16:creationId xmlns:a16="http://schemas.microsoft.com/office/drawing/2014/main" id="{2948B6C5-5810-691B-974D-DBEA4048D1C4}"/>
                </a:ext>
              </a:extLst>
            </p:cNvPr>
            <p:cNvSpPr txBox="1"/>
            <p:nvPr/>
          </p:nvSpPr>
          <p:spPr>
            <a:xfrm>
              <a:off x="-1641151" y="2609336"/>
              <a:ext cx="501121" cy="2607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0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演台</a:t>
              </a:r>
              <a:endParaRPr kumimoji="0" lang="en-US" altLang="ja-JP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45" name="グループ化 544">
            <a:extLst>
              <a:ext uri="{FF2B5EF4-FFF2-40B4-BE49-F238E27FC236}">
                <a16:creationId xmlns:a16="http://schemas.microsoft.com/office/drawing/2014/main" id="{3526F1E7-5932-96C1-3EC4-52EFFE25F9DC}"/>
              </a:ext>
            </a:extLst>
          </p:cNvPr>
          <p:cNvGrpSpPr/>
          <p:nvPr/>
        </p:nvGrpSpPr>
        <p:grpSpPr>
          <a:xfrm>
            <a:off x="835258" y="3316214"/>
            <a:ext cx="473222" cy="426140"/>
            <a:chOff x="-1641151" y="2511347"/>
            <a:chExt cx="501121" cy="45126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546" name="円/楕円 11">
              <a:extLst>
                <a:ext uri="{FF2B5EF4-FFF2-40B4-BE49-F238E27FC236}">
                  <a16:creationId xmlns:a16="http://schemas.microsoft.com/office/drawing/2014/main" id="{876B5F3F-D4CA-EC31-35F4-CB902CDA19A2}"/>
                </a:ext>
              </a:extLst>
            </p:cNvPr>
            <p:cNvSpPr/>
            <p:nvPr/>
          </p:nvSpPr>
          <p:spPr>
            <a:xfrm>
              <a:off x="-1612362" y="2511347"/>
              <a:ext cx="451263" cy="451263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7" name="テキスト ボックス 546">
              <a:extLst>
                <a:ext uri="{FF2B5EF4-FFF2-40B4-BE49-F238E27FC236}">
                  <a16:creationId xmlns:a16="http://schemas.microsoft.com/office/drawing/2014/main" id="{2600CD11-56B0-9574-33BC-925F969B7315}"/>
                </a:ext>
              </a:extLst>
            </p:cNvPr>
            <p:cNvSpPr txBox="1"/>
            <p:nvPr/>
          </p:nvSpPr>
          <p:spPr>
            <a:xfrm>
              <a:off x="-1641151" y="2609336"/>
              <a:ext cx="501121" cy="2607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000" dirty="0"/>
                <a:t>司会台</a:t>
              </a:r>
              <a:endParaRPr kumimoji="0" lang="en-US" altLang="ja-JP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48" name="グループ化 547">
            <a:extLst>
              <a:ext uri="{FF2B5EF4-FFF2-40B4-BE49-F238E27FC236}">
                <a16:creationId xmlns:a16="http://schemas.microsoft.com/office/drawing/2014/main" id="{7B22955F-C20F-A16E-6D63-3B9DCCC03F56}"/>
              </a:ext>
            </a:extLst>
          </p:cNvPr>
          <p:cNvGrpSpPr/>
          <p:nvPr/>
        </p:nvGrpSpPr>
        <p:grpSpPr>
          <a:xfrm>
            <a:off x="835258" y="3905299"/>
            <a:ext cx="473222" cy="426140"/>
            <a:chOff x="-1641151" y="2511347"/>
            <a:chExt cx="501121" cy="451263"/>
          </a:xfrm>
          <a:solidFill>
            <a:srgbClr val="008F00">
              <a:alpha val="27059"/>
            </a:srgbClr>
          </a:solidFill>
        </p:grpSpPr>
        <p:sp>
          <p:nvSpPr>
            <p:cNvPr id="549" name="円/楕円 14">
              <a:extLst>
                <a:ext uri="{FF2B5EF4-FFF2-40B4-BE49-F238E27FC236}">
                  <a16:creationId xmlns:a16="http://schemas.microsoft.com/office/drawing/2014/main" id="{78C20918-D94D-0E57-4A1B-9390B49251EA}"/>
                </a:ext>
              </a:extLst>
            </p:cNvPr>
            <p:cNvSpPr/>
            <p:nvPr/>
          </p:nvSpPr>
          <p:spPr>
            <a:xfrm>
              <a:off x="-1612362" y="2511347"/>
              <a:ext cx="451263" cy="451263"/>
            </a:xfrm>
            <a:prstGeom prst="ellips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0" name="テキスト ボックス 549">
              <a:extLst>
                <a:ext uri="{FF2B5EF4-FFF2-40B4-BE49-F238E27FC236}">
                  <a16:creationId xmlns:a16="http://schemas.microsoft.com/office/drawing/2014/main" id="{494761C4-DA7E-A9F8-FEBD-15F6DE34ABE3}"/>
                </a:ext>
              </a:extLst>
            </p:cNvPr>
            <p:cNvSpPr txBox="1"/>
            <p:nvPr/>
          </p:nvSpPr>
          <p:spPr>
            <a:xfrm>
              <a:off x="-1641151" y="2609336"/>
              <a:ext cx="501121" cy="2607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0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カメラ</a:t>
              </a:r>
              <a:endParaRPr kumimoji="0" lang="en-US" altLang="ja-JP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51" name="正方形/長方形 550">
            <a:extLst>
              <a:ext uri="{FF2B5EF4-FFF2-40B4-BE49-F238E27FC236}">
                <a16:creationId xmlns:a16="http://schemas.microsoft.com/office/drawing/2014/main" id="{409379F6-ED6D-32D7-D6C4-F855102BF69F}"/>
              </a:ext>
            </a:extLst>
          </p:cNvPr>
          <p:cNvSpPr/>
          <p:nvPr/>
        </p:nvSpPr>
        <p:spPr>
          <a:xfrm rot="16200000">
            <a:off x="587670" y="5565364"/>
            <a:ext cx="968400" cy="235407"/>
          </a:xfrm>
          <a:prstGeom prst="rect">
            <a:avLst/>
          </a:prstGeom>
          <a:solidFill>
            <a:schemeClr val="accent1">
              <a:alpha val="64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スクリーン</a:t>
            </a:r>
          </a:p>
        </p:txBody>
      </p:sp>
      <p:grpSp>
        <p:nvGrpSpPr>
          <p:cNvPr id="552" name="グループ化 551">
            <a:extLst>
              <a:ext uri="{FF2B5EF4-FFF2-40B4-BE49-F238E27FC236}">
                <a16:creationId xmlns:a16="http://schemas.microsoft.com/office/drawing/2014/main" id="{17C3FCC6-E376-558D-40C4-61F0CC03DAD6}"/>
              </a:ext>
            </a:extLst>
          </p:cNvPr>
          <p:cNvGrpSpPr/>
          <p:nvPr/>
        </p:nvGrpSpPr>
        <p:grpSpPr>
          <a:xfrm>
            <a:off x="854069" y="4536158"/>
            <a:ext cx="473222" cy="426140"/>
            <a:chOff x="-1641151" y="2511347"/>
            <a:chExt cx="501121" cy="451263"/>
          </a:xfrm>
          <a:solidFill>
            <a:srgbClr val="FFC000">
              <a:alpha val="27059"/>
            </a:srgbClr>
          </a:solidFill>
        </p:grpSpPr>
        <p:sp>
          <p:nvSpPr>
            <p:cNvPr id="553" name="円/楕円 96">
              <a:extLst>
                <a:ext uri="{FF2B5EF4-FFF2-40B4-BE49-F238E27FC236}">
                  <a16:creationId xmlns:a16="http://schemas.microsoft.com/office/drawing/2014/main" id="{B65CB74B-0039-2A3E-CE9E-E671A8F583D7}"/>
                </a:ext>
              </a:extLst>
            </p:cNvPr>
            <p:cNvSpPr/>
            <p:nvPr/>
          </p:nvSpPr>
          <p:spPr>
            <a:xfrm>
              <a:off x="-1612362" y="2511347"/>
              <a:ext cx="451263" cy="451263"/>
            </a:xfrm>
            <a:prstGeom prst="ellips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テキスト ボックス 553">
              <a:extLst>
                <a:ext uri="{FF2B5EF4-FFF2-40B4-BE49-F238E27FC236}">
                  <a16:creationId xmlns:a16="http://schemas.microsoft.com/office/drawing/2014/main" id="{A3D1D3EC-6893-8D40-C3CC-1A709A6CB967}"/>
                </a:ext>
              </a:extLst>
            </p:cNvPr>
            <p:cNvSpPr txBox="1"/>
            <p:nvPr/>
          </p:nvSpPr>
          <p:spPr>
            <a:xfrm>
              <a:off x="-1641151" y="2582436"/>
              <a:ext cx="501121" cy="3259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700" dirty="0">
                  <a:latin typeface="Calibri"/>
                  <a:ea typeface="Calibri"/>
                  <a:cs typeface="Calibri"/>
                  <a:sym typeface="Calibri"/>
                </a:rPr>
                <a:t>プロジェクター</a:t>
              </a:r>
              <a:endParaRPr kumimoji="0" lang="en-US" altLang="ja-JP" sz="7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41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Hiragino Kaku Gothic Pro W3</vt:lpstr>
      <vt:lpstr>小塚ゴシック Pr6N M</vt:lpstr>
      <vt:lpstr>Calibri</vt:lpstr>
      <vt:lpstr>Helvetica</vt:lpstr>
      <vt:lpstr>Office Theme</vt:lpstr>
      <vt:lpstr>501+502号室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501+502号室</dc:title>
  <cp:lastModifiedBy>共有 株式会社CIO</cp:lastModifiedBy>
  <cp:revision>18</cp:revision>
  <dcterms:modified xsi:type="dcterms:W3CDTF">2025-03-31T03:39:44Z</dcterms:modified>
</cp:coreProperties>
</file>