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2700000" cy="92837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4"/>
  </p:normalViewPr>
  <p:slideViewPr>
    <p:cSldViewPr snapToGrid="0">
      <p:cViewPr varScale="1">
        <p:scale>
          <a:sx n="60" d="100"/>
          <a:sy n="60" d="100"/>
        </p:scale>
        <p:origin x="142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62" name="Shape 62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j-lt"/>
        <a:ea typeface="+mj-ea"/>
        <a:cs typeface="+mj-cs"/>
        <a:sym typeface="Helvetica Neue"/>
      </a:defRPr>
    </a:lvl1pPr>
    <a:lvl2pPr indent="228600" latinLnBrk="0">
      <a:defRPr sz="1200">
        <a:latin typeface="+mj-lt"/>
        <a:ea typeface="+mj-ea"/>
        <a:cs typeface="+mj-cs"/>
        <a:sym typeface="Helvetica Neue"/>
      </a:defRPr>
    </a:lvl2pPr>
    <a:lvl3pPr indent="457200" latinLnBrk="0">
      <a:defRPr sz="1200">
        <a:latin typeface="+mj-lt"/>
        <a:ea typeface="+mj-ea"/>
        <a:cs typeface="+mj-cs"/>
        <a:sym typeface="Helvetica Neue"/>
      </a:defRPr>
    </a:lvl3pPr>
    <a:lvl4pPr indent="685800" latinLnBrk="0">
      <a:defRPr sz="1200">
        <a:latin typeface="+mj-lt"/>
        <a:ea typeface="+mj-ea"/>
        <a:cs typeface="+mj-cs"/>
        <a:sym typeface="Helvetica Neue"/>
      </a:defRPr>
    </a:lvl4pPr>
    <a:lvl5pPr indent="914400" latinLnBrk="0">
      <a:defRPr sz="1200">
        <a:latin typeface="+mj-lt"/>
        <a:ea typeface="+mj-ea"/>
        <a:cs typeface="+mj-cs"/>
        <a:sym typeface="Helvetica Neue"/>
      </a:defRPr>
    </a:lvl5pPr>
    <a:lvl6pPr indent="1143000" latinLnBrk="0">
      <a:defRPr sz="1200">
        <a:latin typeface="+mj-lt"/>
        <a:ea typeface="+mj-ea"/>
        <a:cs typeface="+mj-cs"/>
        <a:sym typeface="Helvetica Neue"/>
      </a:defRPr>
    </a:lvl6pPr>
    <a:lvl7pPr indent="1371600" latinLnBrk="0">
      <a:defRPr sz="1200">
        <a:latin typeface="+mj-lt"/>
        <a:ea typeface="+mj-ea"/>
        <a:cs typeface="+mj-cs"/>
        <a:sym typeface="Helvetica Neue"/>
      </a:defRPr>
    </a:lvl7pPr>
    <a:lvl8pPr indent="1600200" latinLnBrk="0">
      <a:defRPr sz="1200">
        <a:latin typeface="+mj-lt"/>
        <a:ea typeface="+mj-ea"/>
        <a:cs typeface="+mj-cs"/>
        <a:sym typeface="Helvetica Neue"/>
      </a:defRPr>
    </a:lvl8pPr>
    <a:lvl9pPr indent="1828800" latinLnBrk="0">
      <a:defRPr sz="1200">
        <a:latin typeface="+mj-lt"/>
        <a:ea typeface="+mj-ea"/>
        <a:cs typeface="+mj-cs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タイトルテキスト"/>
          <p:cNvSpPr txBox="1">
            <a:spLocks noGrp="1"/>
          </p:cNvSpPr>
          <p:nvPr>
            <p:ph type="title"/>
          </p:nvPr>
        </p:nvSpPr>
        <p:spPr>
          <a:xfrm>
            <a:off x="952500" y="2877947"/>
            <a:ext cx="10795000" cy="1949577"/>
          </a:xfrm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12" name="本文レベル1…"/>
          <p:cNvSpPr txBox="1">
            <a:spLocks noGrp="1"/>
          </p:cNvSpPr>
          <p:nvPr>
            <p:ph type="body" sz="quarter" idx="1"/>
          </p:nvPr>
        </p:nvSpPr>
        <p:spPr>
          <a:xfrm>
            <a:off x="1905000" y="5198871"/>
            <a:ext cx="8890000" cy="2320927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13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21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22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0" name="本文レベル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31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39" name="本文レベル1…"/>
          <p:cNvSpPr txBox="1">
            <a:spLocks noGrp="1"/>
          </p:cNvSpPr>
          <p:nvPr>
            <p:ph type="body" sz="half" idx="1"/>
          </p:nvPr>
        </p:nvSpPr>
        <p:spPr>
          <a:xfrm>
            <a:off x="635000" y="2135251"/>
            <a:ext cx="5524500" cy="6127242"/>
          </a:xfrm>
          <a:prstGeom prst="rect">
            <a:avLst/>
          </a:prstGeom>
        </p:spPr>
        <p:txBody>
          <a:bodyPr/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0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タイトルテキスト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タイトルテキスト</a:t>
            </a:r>
          </a:p>
        </p:txBody>
      </p:sp>
      <p:sp>
        <p:nvSpPr>
          <p:cNvPr id="48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スライド番号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テキスト"/>
          <p:cNvSpPr txBox="1">
            <a:spLocks noGrp="1"/>
          </p:cNvSpPr>
          <p:nvPr>
            <p:ph type="title"/>
          </p:nvPr>
        </p:nvSpPr>
        <p:spPr>
          <a:xfrm>
            <a:off x="3789819" y="231767"/>
            <a:ext cx="3695066" cy="1031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タイトルテキスト</a:t>
            </a:r>
          </a:p>
        </p:txBody>
      </p:sp>
      <p:sp>
        <p:nvSpPr>
          <p:cNvPr id="3" name="本文レベル1…"/>
          <p:cNvSpPr txBox="1">
            <a:spLocks noGrp="1"/>
          </p:cNvSpPr>
          <p:nvPr>
            <p:ph type="body" idx="1"/>
          </p:nvPr>
        </p:nvSpPr>
        <p:spPr>
          <a:xfrm>
            <a:off x="635000" y="2135251"/>
            <a:ext cx="11430000" cy="612724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normAutofit/>
          </a:bodyPr>
          <a:lstStyle/>
          <a:p>
            <a:r>
              <a:t>本文レベル1</a:t>
            </a:r>
          </a:p>
          <a:p>
            <a:pPr lvl="1"/>
            <a:r>
              <a:t>本文レベル2</a:t>
            </a:r>
          </a:p>
          <a:p>
            <a:pPr lvl="2"/>
            <a:r>
              <a:t>本文レベル3</a:t>
            </a:r>
          </a:p>
          <a:p>
            <a:pPr lvl="3"/>
            <a:r>
              <a:t>本文レベル4</a:t>
            </a:r>
          </a:p>
          <a:p>
            <a:pPr lvl="4"/>
            <a:r>
              <a:t>本文レベル5</a:t>
            </a:r>
          </a:p>
        </p:txBody>
      </p:sp>
      <p:sp>
        <p:nvSpPr>
          <p:cNvPr id="4" name="スライド番号"/>
          <p:cNvSpPr txBox="1">
            <a:spLocks noGrp="1"/>
          </p:cNvSpPr>
          <p:nvPr>
            <p:ph type="sldNum" sz="quarter" idx="2"/>
          </p:nvPr>
        </p:nvSpPr>
        <p:spPr>
          <a:xfrm>
            <a:off x="11798028" y="8633841"/>
            <a:ext cx="266974" cy="279401"/>
          </a:xfrm>
          <a:prstGeom prst="rect">
            <a:avLst/>
          </a:prstGeom>
          <a:ln w="12700">
            <a:miter lim="400000"/>
          </a:ln>
        </p:spPr>
        <p:txBody>
          <a:bodyPr wrap="none" lIns="0" tIns="0" rIns="0" bIns="0">
            <a:spAutoFit/>
          </a:bodyPr>
          <a:lstStyle>
            <a:lvl1pPr algn="r">
              <a:defRPr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6600" b="0" i="0" u="none" strike="noStrike" cap="none" spc="0" baseline="0">
          <a:solidFill>
            <a:srgbClr val="000000"/>
          </a:solidFill>
          <a:uFillTx/>
          <a:latin typeface="小塚ゴシック Pr6N M"/>
          <a:ea typeface="小塚ゴシック Pr6N M"/>
          <a:cs typeface="小塚ゴシック Pr6N M"/>
          <a:sym typeface="小塚ゴシック Pr6N M"/>
        </a:defRPr>
      </a:lvl9pPr>
    </p:titleStyle>
    <p:body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1pPr>
      <a:lvl2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2pPr>
      <a:lvl3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3pPr>
      <a:lvl4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4pPr>
      <a:lvl5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object 2"/>
          <p:cNvSpPr txBox="1"/>
          <p:nvPr/>
        </p:nvSpPr>
        <p:spPr>
          <a:xfrm rot="16200000">
            <a:off x="10801004" y="5439183"/>
            <a:ext cx="1142367" cy="42621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>
            <a:lvl1pPr indent="12700">
              <a:lnSpc>
                <a:spcPts val="3700"/>
              </a:lnSpc>
              <a:defRPr sz="3300" spc="229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rPr dirty="0"/>
              <a:t>7.9m </a:t>
            </a:r>
          </a:p>
        </p:txBody>
      </p:sp>
      <p:sp>
        <p:nvSpPr>
          <p:cNvPr id="66" name="object 4"/>
          <p:cNvSpPr txBox="1">
            <a:spLocks noGrp="1"/>
          </p:cNvSpPr>
          <p:nvPr>
            <p:ph type="title"/>
          </p:nvPr>
        </p:nvSpPr>
        <p:spPr>
          <a:xfrm>
            <a:off x="4035499" y="485479"/>
            <a:ext cx="3695067" cy="1031239"/>
          </a:xfrm>
          <a:prstGeom prst="rect">
            <a:avLst/>
          </a:prstGeom>
        </p:spPr>
        <p:txBody>
          <a:bodyPr/>
          <a:lstStyle/>
          <a:p>
            <a:pPr indent="12700" algn="ctr">
              <a:spcBef>
                <a:spcPts val="100"/>
              </a:spcBef>
            </a:pPr>
            <a:r>
              <a:rPr dirty="0"/>
              <a:t>B101</a:t>
            </a:r>
            <a:r>
              <a:rPr dirty="0">
                <a:latin typeface="+mn-lt"/>
                <a:ea typeface="+mn-ea"/>
                <a:cs typeface="+mn-cs"/>
                <a:sym typeface="Helvetica"/>
              </a:rPr>
              <a:t>号室</a:t>
            </a:r>
          </a:p>
        </p:txBody>
      </p:sp>
      <p:pic>
        <p:nvPicPr>
          <p:cNvPr id="87" name="object 24" descr="object 2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291" y="3441291"/>
            <a:ext cx="233021" cy="256548"/>
          </a:xfrm>
          <a:prstGeom prst="rect">
            <a:avLst/>
          </a:prstGeom>
          <a:ln w="12700">
            <a:miter lim="400000"/>
          </a:ln>
        </p:spPr>
      </p:pic>
      <p:pic>
        <p:nvPicPr>
          <p:cNvPr id="88" name="object 25" descr="object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2067" y="8196290"/>
            <a:ext cx="233021" cy="256547"/>
          </a:xfrm>
          <a:prstGeom prst="rect">
            <a:avLst/>
          </a:prstGeom>
          <a:ln w="12700">
            <a:miter lim="400000"/>
          </a:ln>
        </p:spPr>
      </p:pic>
      <p:pic>
        <p:nvPicPr>
          <p:cNvPr id="89" name="object 26" descr="object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99466" y="8207950"/>
            <a:ext cx="233021" cy="256547"/>
          </a:xfrm>
          <a:prstGeom prst="rect">
            <a:avLst/>
          </a:prstGeom>
          <a:ln w="12700">
            <a:miter lim="400000"/>
          </a:ln>
        </p:spPr>
      </p:pic>
      <p:pic>
        <p:nvPicPr>
          <p:cNvPr id="90" name="object 27" descr="object 2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0903" y="8196290"/>
            <a:ext cx="233021" cy="256547"/>
          </a:xfrm>
          <a:prstGeom prst="rect">
            <a:avLst/>
          </a:prstGeom>
          <a:ln w="12700">
            <a:miter lim="400000"/>
          </a:ln>
        </p:spPr>
      </p:pic>
      <p:pic>
        <p:nvPicPr>
          <p:cNvPr id="91" name="object 28" descr="object 2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9731" y="8196290"/>
            <a:ext cx="233022" cy="256547"/>
          </a:xfrm>
          <a:prstGeom prst="rect">
            <a:avLst/>
          </a:prstGeom>
          <a:ln w="12700">
            <a:miter lim="400000"/>
          </a:ln>
        </p:spPr>
      </p:pic>
      <p:pic>
        <p:nvPicPr>
          <p:cNvPr id="92" name="object 29" descr="object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0800000">
            <a:off x="10215757" y="3731410"/>
            <a:ext cx="256547" cy="233022"/>
          </a:xfrm>
          <a:prstGeom prst="rect">
            <a:avLst/>
          </a:prstGeom>
          <a:ln w="12700">
            <a:miter lim="400000"/>
          </a:ln>
        </p:spPr>
      </p:pic>
      <p:pic>
        <p:nvPicPr>
          <p:cNvPr id="93" name="object 30" descr="object 3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88416" y="3436063"/>
            <a:ext cx="233021" cy="256548"/>
          </a:xfrm>
          <a:prstGeom prst="rect">
            <a:avLst/>
          </a:prstGeom>
          <a:ln w="12700">
            <a:miter lim="400000"/>
          </a:ln>
        </p:spPr>
      </p:pic>
      <p:pic>
        <p:nvPicPr>
          <p:cNvPr id="94" name="object 31" descr="object 3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6016" y="3421227"/>
            <a:ext cx="233021" cy="256547"/>
          </a:xfrm>
          <a:prstGeom prst="rect">
            <a:avLst/>
          </a:prstGeom>
          <a:ln w="12700">
            <a:miter lim="400000"/>
          </a:ln>
        </p:spPr>
      </p:pic>
      <p:pic>
        <p:nvPicPr>
          <p:cNvPr id="95" name="object 32" descr="object 3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01414" y="3421227"/>
            <a:ext cx="233021" cy="256547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object 34"/>
          <p:cNvSpPr/>
          <p:nvPr/>
        </p:nvSpPr>
        <p:spPr>
          <a:xfrm>
            <a:off x="1262580" y="2967545"/>
            <a:ext cx="3495995" cy="2"/>
          </a:xfrm>
          <a:prstGeom prst="line">
            <a:avLst/>
          </a:prstGeom>
          <a:ln w="28067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97" name="object 35"/>
          <p:cNvSpPr/>
          <p:nvPr/>
        </p:nvSpPr>
        <p:spPr>
          <a:xfrm flipH="1">
            <a:off x="1262580" y="2353246"/>
            <a:ext cx="2" cy="1038125"/>
          </a:xfrm>
          <a:prstGeom prst="line">
            <a:avLst/>
          </a:prstGeom>
          <a:ln w="254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98" name="object 37"/>
          <p:cNvSpPr/>
          <p:nvPr/>
        </p:nvSpPr>
        <p:spPr>
          <a:xfrm>
            <a:off x="10479922" y="2371699"/>
            <a:ext cx="1244144" cy="105066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0" y="21600"/>
                </a:lnTo>
                <a:lnTo>
                  <a:pt x="21600" y="21600"/>
                </a:lnTo>
              </a:path>
            </a:pathLst>
          </a:custGeom>
          <a:ln w="28067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99" name="object 38"/>
          <p:cNvSpPr/>
          <p:nvPr/>
        </p:nvSpPr>
        <p:spPr>
          <a:xfrm>
            <a:off x="11316059" y="3425462"/>
            <a:ext cx="2" cy="1572771"/>
          </a:xfrm>
          <a:prstGeom prst="line">
            <a:avLst/>
          </a:prstGeom>
          <a:ln w="28067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00" name="object 39"/>
          <p:cNvSpPr/>
          <p:nvPr/>
        </p:nvSpPr>
        <p:spPr>
          <a:xfrm>
            <a:off x="10479922" y="8493887"/>
            <a:ext cx="1244144" cy="2"/>
          </a:xfrm>
          <a:prstGeom prst="line">
            <a:avLst/>
          </a:prstGeom>
          <a:ln w="28067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01" name="object 40"/>
          <p:cNvSpPr/>
          <p:nvPr/>
        </p:nvSpPr>
        <p:spPr>
          <a:xfrm>
            <a:off x="11349839" y="6794593"/>
            <a:ext cx="2" cy="1690982"/>
          </a:xfrm>
          <a:prstGeom prst="line">
            <a:avLst/>
          </a:prstGeom>
          <a:ln w="28067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02" name="object 41"/>
          <p:cNvSpPr/>
          <p:nvPr/>
        </p:nvSpPr>
        <p:spPr>
          <a:xfrm>
            <a:off x="4885573" y="8455380"/>
            <a:ext cx="627597" cy="5882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65" y="1791"/>
                </a:lnTo>
                <a:lnTo>
                  <a:pt x="257" y="3527"/>
                </a:lnTo>
                <a:lnTo>
                  <a:pt x="570" y="5204"/>
                </a:lnTo>
                <a:lnTo>
                  <a:pt x="1001" y="6818"/>
                </a:lnTo>
                <a:lnTo>
                  <a:pt x="1545" y="8367"/>
                </a:lnTo>
                <a:lnTo>
                  <a:pt x="2195" y="9848"/>
                </a:lnTo>
                <a:lnTo>
                  <a:pt x="2949" y="11256"/>
                </a:lnTo>
                <a:lnTo>
                  <a:pt x="3801" y="12589"/>
                </a:lnTo>
                <a:lnTo>
                  <a:pt x="4745" y="13844"/>
                </a:lnTo>
                <a:lnTo>
                  <a:pt x="5778" y="15017"/>
                </a:lnTo>
                <a:lnTo>
                  <a:pt x="6895" y="16106"/>
                </a:lnTo>
                <a:lnTo>
                  <a:pt x="8090" y="17106"/>
                </a:lnTo>
                <a:lnTo>
                  <a:pt x="9360" y="18014"/>
                </a:lnTo>
                <a:lnTo>
                  <a:pt x="10698" y="18828"/>
                </a:lnTo>
                <a:lnTo>
                  <a:pt x="12101" y="19544"/>
                </a:lnTo>
                <a:lnTo>
                  <a:pt x="13563" y="20159"/>
                </a:lnTo>
                <a:lnTo>
                  <a:pt x="15080" y="20669"/>
                </a:lnTo>
                <a:lnTo>
                  <a:pt x="16647" y="21071"/>
                </a:lnTo>
                <a:lnTo>
                  <a:pt x="18260" y="21363"/>
                </a:lnTo>
                <a:lnTo>
                  <a:pt x="19912" y="21540"/>
                </a:lnTo>
                <a:lnTo>
                  <a:pt x="21600" y="21600"/>
                </a:lnTo>
                <a:lnTo>
                  <a:pt x="21600" y="83"/>
                </a:lnTo>
              </a:path>
            </a:pathLst>
          </a:custGeom>
          <a:ln w="26212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3" name="object 42"/>
          <p:cNvSpPr/>
          <p:nvPr/>
        </p:nvSpPr>
        <p:spPr>
          <a:xfrm>
            <a:off x="4257973" y="8455384"/>
            <a:ext cx="627598" cy="5882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83"/>
                </a:moveTo>
                <a:lnTo>
                  <a:pt x="0" y="21600"/>
                </a:lnTo>
                <a:lnTo>
                  <a:pt x="1688" y="21540"/>
                </a:lnTo>
                <a:lnTo>
                  <a:pt x="3340" y="21363"/>
                </a:lnTo>
                <a:lnTo>
                  <a:pt x="4953" y="21071"/>
                </a:lnTo>
                <a:lnTo>
                  <a:pt x="6520" y="20669"/>
                </a:lnTo>
                <a:lnTo>
                  <a:pt x="8037" y="20159"/>
                </a:lnTo>
                <a:lnTo>
                  <a:pt x="9499" y="19544"/>
                </a:lnTo>
                <a:lnTo>
                  <a:pt x="10902" y="18828"/>
                </a:lnTo>
                <a:lnTo>
                  <a:pt x="12240" y="18014"/>
                </a:lnTo>
                <a:lnTo>
                  <a:pt x="13510" y="17106"/>
                </a:lnTo>
                <a:lnTo>
                  <a:pt x="14705" y="16106"/>
                </a:lnTo>
                <a:lnTo>
                  <a:pt x="15822" y="15017"/>
                </a:lnTo>
                <a:lnTo>
                  <a:pt x="16855" y="13844"/>
                </a:lnTo>
                <a:lnTo>
                  <a:pt x="17799" y="12589"/>
                </a:lnTo>
                <a:lnTo>
                  <a:pt x="18651" y="11256"/>
                </a:lnTo>
                <a:lnTo>
                  <a:pt x="19405" y="9848"/>
                </a:lnTo>
                <a:lnTo>
                  <a:pt x="20055" y="8367"/>
                </a:lnTo>
                <a:lnTo>
                  <a:pt x="20599" y="6818"/>
                </a:lnTo>
                <a:lnTo>
                  <a:pt x="21030" y="5204"/>
                </a:lnTo>
                <a:lnTo>
                  <a:pt x="21343" y="3527"/>
                </a:lnTo>
                <a:lnTo>
                  <a:pt x="21535" y="1791"/>
                </a:lnTo>
                <a:lnTo>
                  <a:pt x="21600" y="0"/>
                </a:lnTo>
              </a:path>
            </a:pathLst>
          </a:custGeom>
          <a:ln w="26212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4" name="object 43"/>
          <p:cNvSpPr/>
          <p:nvPr/>
        </p:nvSpPr>
        <p:spPr>
          <a:xfrm>
            <a:off x="6283723" y="8455380"/>
            <a:ext cx="627597" cy="588291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65" y="1791"/>
                </a:lnTo>
                <a:lnTo>
                  <a:pt x="257" y="3527"/>
                </a:lnTo>
                <a:lnTo>
                  <a:pt x="570" y="5204"/>
                </a:lnTo>
                <a:lnTo>
                  <a:pt x="1001" y="6818"/>
                </a:lnTo>
                <a:lnTo>
                  <a:pt x="1545" y="8367"/>
                </a:lnTo>
                <a:lnTo>
                  <a:pt x="2195" y="9848"/>
                </a:lnTo>
                <a:lnTo>
                  <a:pt x="2949" y="11256"/>
                </a:lnTo>
                <a:lnTo>
                  <a:pt x="3801" y="12589"/>
                </a:lnTo>
                <a:lnTo>
                  <a:pt x="4745" y="13844"/>
                </a:lnTo>
                <a:lnTo>
                  <a:pt x="5778" y="15017"/>
                </a:lnTo>
                <a:lnTo>
                  <a:pt x="6895" y="16106"/>
                </a:lnTo>
                <a:lnTo>
                  <a:pt x="8090" y="17106"/>
                </a:lnTo>
                <a:lnTo>
                  <a:pt x="9360" y="18014"/>
                </a:lnTo>
                <a:lnTo>
                  <a:pt x="10698" y="18828"/>
                </a:lnTo>
                <a:lnTo>
                  <a:pt x="12101" y="19544"/>
                </a:lnTo>
                <a:lnTo>
                  <a:pt x="13563" y="20159"/>
                </a:lnTo>
                <a:lnTo>
                  <a:pt x="15080" y="20669"/>
                </a:lnTo>
                <a:lnTo>
                  <a:pt x="16647" y="21071"/>
                </a:lnTo>
                <a:lnTo>
                  <a:pt x="18260" y="21363"/>
                </a:lnTo>
                <a:lnTo>
                  <a:pt x="19912" y="21540"/>
                </a:lnTo>
                <a:lnTo>
                  <a:pt x="21600" y="21600"/>
                </a:lnTo>
                <a:lnTo>
                  <a:pt x="21600" y="83"/>
                </a:lnTo>
              </a:path>
            </a:pathLst>
          </a:custGeom>
          <a:ln w="26212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5" name="object 44"/>
          <p:cNvSpPr/>
          <p:nvPr/>
        </p:nvSpPr>
        <p:spPr>
          <a:xfrm>
            <a:off x="1262574" y="3400995"/>
            <a:ext cx="9217344" cy="50758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191" y="21600"/>
                </a:moveTo>
                <a:lnTo>
                  <a:pt x="21600" y="21600"/>
                </a:lnTo>
                <a:lnTo>
                  <a:pt x="21600" y="91"/>
                </a:lnTo>
                <a:lnTo>
                  <a:pt x="0" y="91"/>
                </a:lnTo>
                <a:lnTo>
                  <a:pt x="0" y="0"/>
                </a:lnTo>
                <a:lnTo>
                  <a:pt x="0" y="21509"/>
                </a:lnTo>
                <a:lnTo>
                  <a:pt x="7005" y="21509"/>
                </a:lnTo>
              </a:path>
            </a:pathLst>
          </a:custGeom>
          <a:ln w="63499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pPr>
              <a:defRPr>
                <a:latin typeface="Calibri"/>
                <a:ea typeface="Calibri"/>
                <a:cs typeface="Calibri"/>
                <a:sym typeface="Calibri"/>
              </a:defRPr>
            </a:pPr>
            <a:endParaRPr/>
          </a:p>
        </p:txBody>
      </p:sp>
      <p:sp>
        <p:nvSpPr>
          <p:cNvPr id="106" name="object 45"/>
          <p:cNvSpPr/>
          <p:nvPr/>
        </p:nvSpPr>
        <p:spPr>
          <a:xfrm>
            <a:off x="5494120" y="8455380"/>
            <a:ext cx="789600" cy="2"/>
          </a:xfrm>
          <a:prstGeom prst="line">
            <a:avLst/>
          </a:prstGeom>
          <a:ln w="63500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822" name="object 34"/>
          <p:cNvSpPr/>
          <p:nvPr/>
        </p:nvSpPr>
        <p:spPr>
          <a:xfrm>
            <a:off x="6969044" y="2967545"/>
            <a:ext cx="3495995" cy="3"/>
          </a:xfrm>
          <a:prstGeom prst="line">
            <a:avLst/>
          </a:prstGeom>
          <a:ln w="28067">
            <a:solidFill>
              <a:srgbClr val="000000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149EC798-5182-DFED-2605-CBC27C176365}"/>
              </a:ext>
            </a:extLst>
          </p:cNvPr>
          <p:cNvGrpSpPr/>
          <p:nvPr/>
        </p:nvGrpSpPr>
        <p:grpSpPr>
          <a:xfrm>
            <a:off x="364665" y="459877"/>
            <a:ext cx="1585089" cy="230401"/>
            <a:chOff x="3005189" y="6541500"/>
            <a:chExt cx="1585089" cy="230401"/>
          </a:xfrm>
        </p:grpSpPr>
        <p:grpSp>
          <p:nvGrpSpPr>
            <p:cNvPr id="3" name="グループ化 2">
              <a:extLst>
                <a:ext uri="{FF2B5EF4-FFF2-40B4-BE49-F238E27FC236}">
                  <a16:creationId xmlns:a16="http://schemas.microsoft.com/office/drawing/2014/main" id="{6C71C9BC-7BBD-900F-20DE-EFA4469B16E9}"/>
                </a:ext>
              </a:extLst>
            </p:cNvPr>
            <p:cNvGrpSpPr/>
            <p:nvPr/>
          </p:nvGrpSpPr>
          <p:grpSpPr>
            <a:xfrm>
              <a:off x="3005189" y="6541500"/>
              <a:ext cx="484283" cy="230401"/>
              <a:chOff x="3005189" y="6541500"/>
              <a:chExt cx="484283" cy="230401"/>
            </a:xfrm>
          </p:grpSpPr>
          <p:sp>
            <p:nvSpPr>
              <p:cNvPr id="5" name="円/楕円 4">
                <a:extLst>
                  <a:ext uri="{FF2B5EF4-FFF2-40B4-BE49-F238E27FC236}">
                    <a16:creationId xmlns:a16="http://schemas.microsoft.com/office/drawing/2014/main" id="{36DBCFBC-0F4E-D997-1564-7ADFC3D97CD6}"/>
                  </a:ext>
                </a:extLst>
              </p:cNvPr>
              <p:cNvSpPr/>
              <p:nvPr/>
            </p:nvSpPr>
            <p:spPr>
              <a:xfrm>
                <a:off x="3005189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chemeClr val="accent5">
                    <a:lumMod val="60000"/>
                    <a:lumOff val="40000"/>
                  </a:schemeClr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円/楕円 5">
                <a:extLst>
                  <a:ext uri="{FF2B5EF4-FFF2-40B4-BE49-F238E27FC236}">
                    <a16:creationId xmlns:a16="http://schemas.microsoft.com/office/drawing/2014/main" id="{1BC47EB1-66D3-80D0-1958-A15F829D4FA8}"/>
                  </a:ext>
                </a:extLst>
              </p:cNvPr>
              <p:cNvSpPr/>
              <p:nvPr/>
            </p:nvSpPr>
            <p:spPr>
              <a:xfrm>
                <a:off x="3251051" y="6541500"/>
                <a:ext cx="238421" cy="230401"/>
              </a:xfrm>
              <a:prstGeom prst="ellipse">
                <a:avLst/>
              </a:prstGeom>
              <a:noFill/>
              <a:ln>
                <a:solidFill>
                  <a:srgbClr val="FF7E79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>
                  <a:highlight>
                    <a:srgbClr val="FFFF00"/>
                  </a:highlight>
                </a:endParaRPr>
              </a:p>
            </p:txBody>
          </p:sp>
        </p:grpSp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8D48E42F-AE2B-BEC2-080C-60AD67848A1D}"/>
                </a:ext>
              </a:extLst>
            </p:cNvPr>
            <p:cNvSpPr txBox="1"/>
            <p:nvPr/>
          </p:nvSpPr>
          <p:spPr>
            <a:xfrm>
              <a:off x="3514723" y="6549022"/>
              <a:ext cx="1075555" cy="21544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90000" rtlCol="0" anchor="ctr" anchorCtr="0">
              <a:spAutoFit/>
            </a:bodyPr>
            <a:lstStyle/>
            <a:p>
              <a:r>
                <a:rPr kumimoji="1" lang="en-US" altLang="ja-JP" sz="800" b="1" dirty="0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→</a:t>
              </a:r>
              <a:r>
                <a:rPr kumimoji="1" lang="ja-JP" altLang="en-US" sz="800" b="1">
                  <a:latin typeface="Hiragino Kaku Gothic Pro W3" panose="020B0300000000000000" pitchFamily="34" charset="-128"/>
                  <a:ea typeface="Hiragino Kaku Gothic Pro W3" panose="020B0300000000000000" pitchFamily="34" charset="-128"/>
                </a:rPr>
                <a:t>音声入出力端子</a:t>
              </a:r>
            </a:p>
          </p:txBody>
        </p:sp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FD6D91A3-8CAE-D9B5-7C19-9062ABEACA1B}"/>
              </a:ext>
            </a:extLst>
          </p:cNvPr>
          <p:cNvGrpSpPr/>
          <p:nvPr/>
        </p:nvGrpSpPr>
        <p:grpSpPr>
          <a:xfrm>
            <a:off x="409628" y="824949"/>
            <a:ext cx="836704" cy="184664"/>
            <a:chOff x="3980311" y="7462993"/>
            <a:chExt cx="836704" cy="184664"/>
          </a:xfrm>
        </p:grpSpPr>
        <p:sp>
          <p:nvSpPr>
            <p:cNvPr id="8" name="object 30">
              <a:extLst>
                <a:ext uri="{FF2B5EF4-FFF2-40B4-BE49-F238E27FC236}">
                  <a16:creationId xmlns:a16="http://schemas.microsoft.com/office/drawing/2014/main" id="{35A6062B-7B3E-E901-4A1E-3EA4DF63EDDC}"/>
                </a:ext>
              </a:extLst>
            </p:cNvPr>
            <p:cNvSpPr txBox="1"/>
            <p:nvPr/>
          </p:nvSpPr>
          <p:spPr>
            <a:xfrm>
              <a:off x="4196619" y="7478380"/>
              <a:ext cx="620396" cy="169277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:a14="http://schemas.microsoft.com/office/drawing/2010/main" xmlns:m="http://schemas.openxmlformats.org/officeDocument/2006/math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indent="12700">
                <a:spcBef>
                  <a:spcPts val="100"/>
                </a:spcBef>
                <a:defRPr sz="1100" spc="79">
                  <a:latin typeface="小塚ゴシック Pr6N M"/>
                  <a:ea typeface="小塚ゴシック Pr6N M"/>
                  <a:cs typeface="小塚ゴシック Pr6N M"/>
                  <a:sym typeface="小塚ゴシック Pr6N M"/>
                </a:defRPr>
              </a:pPr>
              <a:r>
                <a:rPr dirty="0" err="1"/>
                <a:t>有線</a:t>
              </a:r>
              <a:r>
                <a:rPr lang="en-US" dirty="0" err="1"/>
                <a:t>L</a:t>
              </a:r>
              <a:r>
                <a:rPr lang="en-US" spc="55" dirty="0" err="1"/>
                <a:t>AN</a:t>
              </a:r>
              <a:endParaRPr spc="55" dirty="0"/>
            </a:p>
          </p:txBody>
        </p:sp>
        <p:sp>
          <p:nvSpPr>
            <p:cNvPr id="9" name="正方形/長方形 8">
              <a:extLst>
                <a:ext uri="{FF2B5EF4-FFF2-40B4-BE49-F238E27FC236}">
                  <a16:creationId xmlns:a16="http://schemas.microsoft.com/office/drawing/2014/main" id="{A879A833-DCC2-B448-9AAE-6C5A15960D61}"/>
                </a:ext>
              </a:extLst>
            </p:cNvPr>
            <p:cNvSpPr/>
            <p:nvPr/>
          </p:nvSpPr>
          <p:spPr>
            <a:xfrm>
              <a:off x="3980311" y="7462993"/>
              <a:ext cx="184664" cy="184664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en-US" altLang="ja-JP" dirty="0">
                  <a:ln>
                    <a:solidFill>
                      <a:schemeClr val="tx1"/>
                    </a:solidFill>
                  </a:ln>
                  <a:solidFill>
                    <a:schemeClr val="tx1"/>
                  </a:solidFill>
                </a:rPr>
                <a:t>L</a:t>
              </a:r>
              <a:endParaRPr kumimoji="1" lang="ja-JP" altLang="en-US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D0009599-0F64-CE80-DC53-B5068A92F845}"/>
              </a:ext>
            </a:extLst>
          </p:cNvPr>
          <p:cNvGrpSpPr/>
          <p:nvPr/>
        </p:nvGrpSpPr>
        <p:grpSpPr>
          <a:xfrm>
            <a:off x="532119" y="1467254"/>
            <a:ext cx="484283" cy="230401"/>
            <a:chOff x="3005189" y="6541500"/>
            <a:chExt cx="484283" cy="230401"/>
          </a:xfrm>
        </p:grpSpPr>
        <p:sp>
          <p:nvSpPr>
            <p:cNvPr id="11" name="円/楕円 10">
              <a:extLst>
                <a:ext uri="{FF2B5EF4-FFF2-40B4-BE49-F238E27FC236}">
                  <a16:creationId xmlns:a16="http://schemas.microsoft.com/office/drawing/2014/main" id="{CBC9F96A-3EDB-75FB-25AC-13A875EE2757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円/楕円 11">
              <a:extLst>
                <a:ext uri="{FF2B5EF4-FFF2-40B4-BE49-F238E27FC236}">
                  <a16:creationId xmlns:a16="http://schemas.microsoft.com/office/drawing/2014/main" id="{CB1ED52D-81DB-FBD1-54F5-F34CAE3924CA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highlight>
                  <a:srgbClr val="FFFF00"/>
                </a:highlight>
              </a:endParaRPr>
            </a:p>
          </p:txBody>
        </p:sp>
      </p:grp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00F4A63B-5EBA-D680-A51C-7ED295F785B6}"/>
              </a:ext>
            </a:extLst>
          </p:cNvPr>
          <p:cNvSpPr/>
          <p:nvPr/>
        </p:nvSpPr>
        <p:spPr>
          <a:xfrm>
            <a:off x="585876" y="1848902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35F8C89-CCFC-3C4A-BEAB-CCDA6E150625}"/>
              </a:ext>
            </a:extLst>
          </p:cNvPr>
          <p:cNvSpPr/>
          <p:nvPr/>
        </p:nvSpPr>
        <p:spPr>
          <a:xfrm>
            <a:off x="1695573" y="3457168"/>
            <a:ext cx="184664" cy="184664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L</a:t>
            </a:r>
            <a:endParaRPr kumimoji="1" lang="ja-JP" altLang="en-US" dirty="0">
              <a:ln>
                <a:solidFill>
                  <a:schemeClr val="tx1"/>
                </a:solidFill>
              </a:ln>
              <a:solidFill>
                <a:schemeClr val="tx1"/>
              </a:solidFill>
            </a:endParaRPr>
          </a:p>
        </p:txBody>
      </p: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F11A733F-FBBE-866E-2127-4F47E7D6BACE}"/>
              </a:ext>
            </a:extLst>
          </p:cNvPr>
          <p:cNvGrpSpPr/>
          <p:nvPr/>
        </p:nvGrpSpPr>
        <p:grpSpPr>
          <a:xfrm>
            <a:off x="1935683" y="3462210"/>
            <a:ext cx="484283" cy="230401"/>
            <a:chOff x="3005189" y="6541500"/>
            <a:chExt cx="484283" cy="230401"/>
          </a:xfrm>
        </p:grpSpPr>
        <p:sp>
          <p:nvSpPr>
            <p:cNvPr id="35" name="円/楕円 10">
              <a:extLst>
                <a:ext uri="{FF2B5EF4-FFF2-40B4-BE49-F238E27FC236}">
                  <a16:creationId xmlns:a16="http://schemas.microsoft.com/office/drawing/2014/main" id="{8ED943DA-DC6A-3D13-CAB2-B5260877D9DC}"/>
                </a:ext>
              </a:extLst>
            </p:cNvPr>
            <p:cNvSpPr/>
            <p:nvPr/>
          </p:nvSpPr>
          <p:spPr>
            <a:xfrm>
              <a:off x="3005189" y="6541500"/>
              <a:ext cx="238421" cy="230401"/>
            </a:xfrm>
            <a:prstGeom prst="ellipse">
              <a:avLst/>
            </a:prstGeom>
            <a:noFill/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円/楕円 11">
              <a:extLst>
                <a:ext uri="{FF2B5EF4-FFF2-40B4-BE49-F238E27FC236}">
                  <a16:creationId xmlns:a16="http://schemas.microsoft.com/office/drawing/2014/main" id="{5D0605AC-D809-3734-FDEC-4432A194F1F6}"/>
                </a:ext>
              </a:extLst>
            </p:cNvPr>
            <p:cNvSpPr/>
            <p:nvPr/>
          </p:nvSpPr>
          <p:spPr>
            <a:xfrm>
              <a:off x="3251051" y="6541500"/>
              <a:ext cx="238421" cy="230401"/>
            </a:xfrm>
            <a:prstGeom prst="ellipse">
              <a:avLst/>
            </a:prstGeom>
            <a:noFill/>
            <a:ln>
              <a:solidFill>
                <a:srgbClr val="FF7E79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>
                <a:highlight>
                  <a:srgbClr val="FFFF00"/>
                </a:highlight>
              </a:endParaRPr>
            </a:p>
          </p:txBody>
        </p:sp>
      </p:grpSp>
      <p:sp>
        <p:nvSpPr>
          <p:cNvPr id="65" name="object 3"/>
          <p:cNvSpPr txBox="1"/>
          <p:nvPr/>
        </p:nvSpPr>
        <p:spPr>
          <a:xfrm>
            <a:off x="2190984" y="1563560"/>
            <a:ext cx="7384097" cy="7232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indent="12700" algn="ctr">
              <a:spcBef>
                <a:spcPts val="1100"/>
              </a:spcBef>
              <a:tabLst>
                <a:tab pos="5397500" algn="l"/>
              </a:tabLst>
              <a:defRPr sz="4700" spc="-145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pPr>
            <a:r>
              <a:rPr lang="ja-JP" altLang="en-US" spc="0"/>
              <a:t>島型</a:t>
            </a:r>
            <a:r>
              <a:rPr spc="0" dirty="0"/>
              <a:t>2</a:t>
            </a:r>
            <a:r>
              <a:rPr spc="-585" dirty="0"/>
              <a:t> </a:t>
            </a:r>
            <a:r>
              <a:rPr spc="469" dirty="0" err="1"/>
              <a:t>人</a:t>
            </a:r>
            <a:r>
              <a:rPr spc="375" dirty="0" err="1"/>
              <a:t>掛</a:t>
            </a:r>
            <a:r>
              <a:rPr spc="-49" dirty="0" err="1"/>
              <a:t>け</a:t>
            </a:r>
            <a:r>
              <a:rPr lang="ja-JP" altLang="en-US"/>
              <a:t>　</a:t>
            </a:r>
            <a:r>
              <a:rPr spc="469" dirty="0"/>
              <a:t>最大</a:t>
            </a:r>
            <a:r>
              <a:rPr lang="en-US" spc="469" dirty="0"/>
              <a:t>48</a:t>
            </a:r>
            <a:r>
              <a:rPr spc="419" dirty="0"/>
              <a:t>名</a:t>
            </a:r>
          </a:p>
        </p:txBody>
      </p:sp>
      <p:sp>
        <p:nvSpPr>
          <p:cNvPr id="70" name="object 8"/>
          <p:cNvSpPr txBox="1"/>
          <p:nvPr/>
        </p:nvSpPr>
        <p:spPr>
          <a:xfrm>
            <a:off x="9716466" y="551478"/>
            <a:ext cx="711202" cy="19050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numCol="1" anchor="t">
            <a:spAutoFit/>
          </a:bodyPr>
          <a:lstStyle>
            <a:lvl1pPr indent="12700">
              <a:spcBef>
                <a:spcPts val="100"/>
              </a:spcBef>
              <a:defRPr sz="1500" spc="11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150cm</a:t>
            </a:r>
          </a:p>
        </p:txBody>
      </p:sp>
      <p:sp>
        <p:nvSpPr>
          <p:cNvPr id="71" name="object 9"/>
          <p:cNvSpPr txBox="1"/>
          <p:nvPr/>
        </p:nvSpPr>
        <p:spPr>
          <a:xfrm>
            <a:off x="10574880" y="908769"/>
            <a:ext cx="584202" cy="19050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numCol="1" anchor="t">
            <a:spAutoFit/>
          </a:bodyPr>
          <a:lstStyle>
            <a:lvl1pPr indent="12700">
              <a:spcBef>
                <a:spcPts val="100"/>
              </a:spcBef>
              <a:defRPr sz="1500" spc="10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r>
              <a:t>60cm</a:t>
            </a:r>
          </a:p>
        </p:txBody>
      </p:sp>
      <p:sp>
        <p:nvSpPr>
          <p:cNvPr id="1077" name="Google Shape;255;p7">
            <a:extLst>
              <a:ext uri="{FF2B5EF4-FFF2-40B4-BE49-F238E27FC236}">
                <a16:creationId xmlns:a16="http://schemas.microsoft.com/office/drawing/2014/main" id="{0DBCD85F-22BE-768B-5D70-4EE5B2EDB597}"/>
              </a:ext>
            </a:extLst>
          </p:cNvPr>
          <p:cNvSpPr/>
          <p:nvPr/>
        </p:nvSpPr>
        <p:spPr>
          <a:xfrm>
            <a:off x="9507504" y="833920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73" name="object 10"/>
          <p:cNvSpPr txBox="1"/>
          <p:nvPr/>
        </p:nvSpPr>
        <p:spPr>
          <a:xfrm>
            <a:off x="11356184" y="622485"/>
            <a:ext cx="530863" cy="21544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numCol="1" anchor="t">
            <a:spAutoFit/>
          </a:bodyPr>
          <a:lstStyle>
            <a:lvl1pPr indent="12700">
              <a:spcBef>
                <a:spcPts val="100"/>
              </a:spcBef>
              <a:defRPr sz="1400" spc="90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dirty="0"/>
              <a:t>50cm</a:t>
            </a:r>
          </a:p>
        </p:txBody>
      </p:sp>
      <p:sp>
        <p:nvSpPr>
          <p:cNvPr id="74" name="object 11"/>
          <p:cNvSpPr txBox="1"/>
          <p:nvPr/>
        </p:nvSpPr>
        <p:spPr>
          <a:xfrm>
            <a:off x="11825012" y="1002974"/>
            <a:ext cx="530863" cy="215444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 numCol="1" anchor="t">
            <a:spAutoFit/>
          </a:bodyPr>
          <a:lstStyle/>
          <a:p>
            <a:pPr indent="12700" algn="ctr">
              <a:spcBef>
                <a:spcPts val="100"/>
              </a:spcBef>
              <a:tabLst>
                <a:tab pos="330200" algn="l"/>
              </a:tabLst>
              <a:defRPr sz="1400" u="sng" spc="500">
                <a:uFill>
                  <a:solidFill>
                    <a:srgbClr val="000000"/>
                  </a:solidFill>
                </a:uFill>
                <a:latin typeface="Times New Roman"/>
                <a:ea typeface="Times New Roman"/>
                <a:cs typeface="Times New Roman"/>
                <a:sym typeface="Times New Roman"/>
              </a:defRPr>
            </a:pPr>
            <a:r>
              <a:rPr u="none" spc="90" dirty="0">
                <a:uFillTx/>
                <a:latin typeface="小塚ゴシック Pr6N M"/>
                <a:ea typeface="小塚ゴシック Pr6N M"/>
                <a:cs typeface="小塚ゴシック Pr6N M"/>
                <a:sym typeface="小塚ゴシック Pr6N M"/>
              </a:rPr>
              <a:t>55cm</a:t>
            </a:r>
          </a:p>
        </p:txBody>
      </p:sp>
      <p:grpSp>
        <p:nvGrpSpPr>
          <p:cNvPr id="1079" name="グループ化 1078">
            <a:extLst>
              <a:ext uri="{FF2B5EF4-FFF2-40B4-BE49-F238E27FC236}">
                <a16:creationId xmlns:a16="http://schemas.microsoft.com/office/drawing/2014/main" id="{0E8C8FC9-75C7-DA99-9984-2FBF46A44C62}"/>
              </a:ext>
            </a:extLst>
          </p:cNvPr>
          <p:cNvGrpSpPr/>
          <p:nvPr/>
        </p:nvGrpSpPr>
        <p:grpSpPr>
          <a:xfrm>
            <a:off x="11403665" y="908769"/>
            <a:ext cx="320401" cy="320400"/>
            <a:chOff x="-1456020" y="2867502"/>
            <a:chExt cx="320401" cy="320400"/>
          </a:xfrm>
        </p:grpSpPr>
        <p:sp>
          <p:nvSpPr>
            <p:cNvPr id="1080" name="Google Shape;135;p7">
              <a:extLst>
                <a:ext uri="{FF2B5EF4-FFF2-40B4-BE49-F238E27FC236}">
                  <a16:creationId xmlns:a16="http://schemas.microsoft.com/office/drawing/2014/main" id="{470249F9-E27E-C66D-D8DC-68A8E37B8EFF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81" name="直線コネクタ 1080">
              <a:extLst>
                <a:ext uri="{FF2B5EF4-FFF2-40B4-BE49-F238E27FC236}">
                  <a16:creationId xmlns:a16="http://schemas.microsoft.com/office/drawing/2014/main" id="{4364268D-403A-D5C8-69D3-4A9E06F1DDC0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5" name="Google Shape;255;p7">
            <a:extLst>
              <a:ext uri="{FF2B5EF4-FFF2-40B4-BE49-F238E27FC236}">
                <a16:creationId xmlns:a16="http://schemas.microsoft.com/office/drawing/2014/main" id="{2B108E63-0E96-6E2C-C098-BC329C7D5821}"/>
              </a:ext>
            </a:extLst>
          </p:cNvPr>
          <p:cNvSpPr/>
          <p:nvPr/>
        </p:nvSpPr>
        <p:spPr>
          <a:xfrm>
            <a:off x="2661927" y="4401643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6" name="グループ化 75">
            <a:extLst>
              <a:ext uri="{FF2B5EF4-FFF2-40B4-BE49-F238E27FC236}">
                <a16:creationId xmlns:a16="http://schemas.microsoft.com/office/drawing/2014/main" id="{9DFD58E4-8AD7-1CBB-FEA1-7F9FDD16AD5C}"/>
              </a:ext>
            </a:extLst>
          </p:cNvPr>
          <p:cNvGrpSpPr/>
          <p:nvPr/>
        </p:nvGrpSpPr>
        <p:grpSpPr>
          <a:xfrm rot="10800000">
            <a:off x="3237778" y="4076035"/>
            <a:ext cx="320401" cy="320400"/>
            <a:chOff x="-1830026" y="3261939"/>
            <a:chExt cx="320401" cy="320400"/>
          </a:xfrm>
        </p:grpSpPr>
        <p:sp>
          <p:nvSpPr>
            <p:cNvPr id="80" name="Google Shape;135;p7">
              <a:extLst>
                <a:ext uri="{FF2B5EF4-FFF2-40B4-BE49-F238E27FC236}">
                  <a16:creationId xmlns:a16="http://schemas.microsoft.com/office/drawing/2014/main" id="{00D2E2C0-D08C-C3B8-189C-78FA4955DFF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1" name="直線コネクタ 80">
              <a:extLst>
                <a:ext uri="{FF2B5EF4-FFF2-40B4-BE49-F238E27FC236}">
                  <a16:creationId xmlns:a16="http://schemas.microsoft.com/office/drawing/2014/main" id="{F4A505EF-265A-0E9B-727E-DCBE12B9EFD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7" name="グループ化 76">
            <a:extLst>
              <a:ext uri="{FF2B5EF4-FFF2-40B4-BE49-F238E27FC236}">
                <a16:creationId xmlns:a16="http://schemas.microsoft.com/office/drawing/2014/main" id="{356E3974-F639-AD04-EB57-77887AFF5DDE}"/>
              </a:ext>
            </a:extLst>
          </p:cNvPr>
          <p:cNvGrpSpPr/>
          <p:nvPr/>
        </p:nvGrpSpPr>
        <p:grpSpPr>
          <a:xfrm>
            <a:off x="2731736" y="4072668"/>
            <a:ext cx="320401" cy="320400"/>
            <a:chOff x="-1456020" y="2867502"/>
            <a:chExt cx="320401" cy="320400"/>
          </a:xfrm>
        </p:grpSpPr>
        <p:sp>
          <p:nvSpPr>
            <p:cNvPr id="78" name="Google Shape;135;p7">
              <a:extLst>
                <a:ext uri="{FF2B5EF4-FFF2-40B4-BE49-F238E27FC236}">
                  <a16:creationId xmlns:a16="http://schemas.microsoft.com/office/drawing/2014/main" id="{2AE5E4A4-5EB3-97D1-CA13-6FE371E658A2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9" name="直線コネクタ 78">
              <a:extLst>
                <a:ext uri="{FF2B5EF4-FFF2-40B4-BE49-F238E27FC236}">
                  <a16:creationId xmlns:a16="http://schemas.microsoft.com/office/drawing/2014/main" id="{96C853DE-B5F4-11A6-D406-9226CCCB9D56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09" name="Google Shape;255;p7">
            <a:extLst>
              <a:ext uri="{FF2B5EF4-FFF2-40B4-BE49-F238E27FC236}">
                <a16:creationId xmlns:a16="http://schemas.microsoft.com/office/drawing/2014/main" id="{8C3C1ACB-C41A-2832-EA69-865C563B2CFC}"/>
              </a:ext>
            </a:extLst>
          </p:cNvPr>
          <p:cNvSpPr/>
          <p:nvPr/>
        </p:nvSpPr>
        <p:spPr>
          <a:xfrm rot="10800000">
            <a:off x="2661927" y="4797025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10" name="グループ化 509">
            <a:extLst>
              <a:ext uri="{FF2B5EF4-FFF2-40B4-BE49-F238E27FC236}">
                <a16:creationId xmlns:a16="http://schemas.microsoft.com/office/drawing/2014/main" id="{1797B3F1-635E-DDAB-6863-5D9BA637FA7E}"/>
              </a:ext>
            </a:extLst>
          </p:cNvPr>
          <p:cNvGrpSpPr/>
          <p:nvPr/>
        </p:nvGrpSpPr>
        <p:grpSpPr>
          <a:xfrm>
            <a:off x="2730475" y="5187433"/>
            <a:ext cx="320401" cy="320400"/>
            <a:chOff x="-1830026" y="3261939"/>
            <a:chExt cx="320401" cy="320400"/>
          </a:xfrm>
        </p:grpSpPr>
        <p:sp>
          <p:nvSpPr>
            <p:cNvPr id="69" name="Google Shape;135;p7">
              <a:extLst>
                <a:ext uri="{FF2B5EF4-FFF2-40B4-BE49-F238E27FC236}">
                  <a16:creationId xmlns:a16="http://schemas.microsoft.com/office/drawing/2014/main" id="{350FA086-E3A9-A27D-D694-BCE2E4E25CF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2" name="直線コネクタ 71">
              <a:extLst>
                <a:ext uri="{FF2B5EF4-FFF2-40B4-BE49-F238E27FC236}">
                  <a16:creationId xmlns:a16="http://schemas.microsoft.com/office/drawing/2014/main" id="{C8EF7397-AEF6-1DAB-3E9D-51D5B5986E1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11" name="グループ化 510">
            <a:extLst>
              <a:ext uri="{FF2B5EF4-FFF2-40B4-BE49-F238E27FC236}">
                <a16:creationId xmlns:a16="http://schemas.microsoft.com/office/drawing/2014/main" id="{0C0D518D-96CC-1D3E-4EC5-F26B875F45B8}"/>
              </a:ext>
            </a:extLst>
          </p:cNvPr>
          <p:cNvGrpSpPr/>
          <p:nvPr/>
        </p:nvGrpSpPr>
        <p:grpSpPr>
          <a:xfrm rot="10800000">
            <a:off x="3236517" y="5190800"/>
            <a:ext cx="320401" cy="320400"/>
            <a:chOff x="-1456020" y="2867502"/>
            <a:chExt cx="320401" cy="320400"/>
          </a:xfrm>
        </p:grpSpPr>
        <p:sp>
          <p:nvSpPr>
            <p:cNvPr id="67" name="Google Shape;135;p7">
              <a:extLst>
                <a:ext uri="{FF2B5EF4-FFF2-40B4-BE49-F238E27FC236}">
                  <a16:creationId xmlns:a16="http://schemas.microsoft.com/office/drawing/2014/main" id="{D44EFA24-804A-E730-9295-6CB315E92746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68" name="直線コネクタ 67">
              <a:extLst>
                <a:ext uri="{FF2B5EF4-FFF2-40B4-BE49-F238E27FC236}">
                  <a16:creationId xmlns:a16="http://schemas.microsoft.com/office/drawing/2014/main" id="{17C7B87E-BF29-B2A3-2F2A-3DE9F785B90A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02" name="Google Shape;255;p7">
            <a:extLst>
              <a:ext uri="{FF2B5EF4-FFF2-40B4-BE49-F238E27FC236}">
                <a16:creationId xmlns:a16="http://schemas.microsoft.com/office/drawing/2014/main" id="{F7089213-9C28-F8FD-5CB7-EB315862E29B}"/>
              </a:ext>
            </a:extLst>
          </p:cNvPr>
          <p:cNvSpPr/>
          <p:nvPr/>
        </p:nvSpPr>
        <p:spPr>
          <a:xfrm rot="5400000">
            <a:off x="3336927" y="4604426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503" name="グループ化 502">
            <a:extLst>
              <a:ext uri="{FF2B5EF4-FFF2-40B4-BE49-F238E27FC236}">
                <a16:creationId xmlns:a16="http://schemas.microsoft.com/office/drawing/2014/main" id="{F9552A0B-52FD-5F2B-B0F5-742F01207F6A}"/>
              </a:ext>
            </a:extLst>
          </p:cNvPr>
          <p:cNvGrpSpPr/>
          <p:nvPr/>
        </p:nvGrpSpPr>
        <p:grpSpPr>
          <a:xfrm rot="16200000">
            <a:off x="4017134" y="4890477"/>
            <a:ext cx="320401" cy="320400"/>
            <a:chOff x="-1830026" y="3261939"/>
            <a:chExt cx="320401" cy="320400"/>
          </a:xfrm>
        </p:grpSpPr>
        <p:sp>
          <p:nvSpPr>
            <p:cNvPr id="507" name="Google Shape;135;p7">
              <a:extLst>
                <a:ext uri="{FF2B5EF4-FFF2-40B4-BE49-F238E27FC236}">
                  <a16:creationId xmlns:a16="http://schemas.microsoft.com/office/drawing/2014/main" id="{313897C9-7579-2F79-2B79-318707E0786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8" name="直線コネクタ 507">
              <a:extLst>
                <a:ext uri="{FF2B5EF4-FFF2-40B4-BE49-F238E27FC236}">
                  <a16:creationId xmlns:a16="http://schemas.microsoft.com/office/drawing/2014/main" id="{F8E1DD03-0FE9-5610-8100-CBF6374FDA2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04" name="グループ化 503">
            <a:extLst>
              <a:ext uri="{FF2B5EF4-FFF2-40B4-BE49-F238E27FC236}">
                <a16:creationId xmlns:a16="http://schemas.microsoft.com/office/drawing/2014/main" id="{4471D37C-A00C-1EE8-006C-55C349611D9A}"/>
              </a:ext>
            </a:extLst>
          </p:cNvPr>
          <p:cNvGrpSpPr/>
          <p:nvPr/>
        </p:nvGrpSpPr>
        <p:grpSpPr>
          <a:xfrm rot="5400000">
            <a:off x="4020501" y="4384435"/>
            <a:ext cx="320401" cy="320400"/>
            <a:chOff x="-1456020" y="2867502"/>
            <a:chExt cx="320401" cy="320400"/>
          </a:xfrm>
        </p:grpSpPr>
        <p:sp>
          <p:nvSpPr>
            <p:cNvPr id="505" name="Google Shape;135;p7">
              <a:extLst>
                <a:ext uri="{FF2B5EF4-FFF2-40B4-BE49-F238E27FC236}">
                  <a16:creationId xmlns:a16="http://schemas.microsoft.com/office/drawing/2014/main" id="{27DB5019-5627-6455-9B3D-95E7BDEBB13F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506" name="直線コネクタ 505">
              <a:extLst>
                <a:ext uri="{FF2B5EF4-FFF2-40B4-BE49-F238E27FC236}">
                  <a16:creationId xmlns:a16="http://schemas.microsoft.com/office/drawing/2014/main" id="{ED4C02CA-3652-AA5C-BA82-48359CA48326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77" name="object 2">
            <a:extLst>
              <a:ext uri="{FF2B5EF4-FFF2-40B4-BE49-F238E27FC236}">
                <a16:creationId xmlns:a16="http://schemas.microsoft.com/office/drawing/2014/main" id="{A1257543-69FF-1C3D-8BA8-496A53A2B3E7}"/>
              </a:ext>
            </a:extLst>
          </p:cNvPr>
          <p:cNvSpPr txBox="1"/>
          <p:nvPr/>
        </p:nvSpPr>
        <p:spPr>
          <a:xfrm>
            <a:off x="5213501" y="2727415"/>
            <a:ext cx="1490924" cy="4744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>
            <a:lvl1pPr indent="12700">
              <a:lnSpc>
                <a:spcPts val="3700"/>
              </a:lnSpc>
              <a:defRPr sz="3300" spc="229">
                <a:latin typeface="小塚ゴシック Pr6N M"/>
                <a:ea typeface="小塚ゴシック Pr6N M"/>
                <a:cs typeface="小塚ゴシック Pr6N M"/>
                <a:sym typeface="小塚ゴシック Pr6N M"/>
              </a:defRPr>
            </a:lvl1pPr>
          </a:lstStyle>
          <a:p>
            <a:pPr algn="ctr"/>
            <a:r>
              <a:rPr lang="en" altLang="ja-JP" dirty="0"/>
              <a:t>14.3</a:t>
            </a:r>
            <a:r>
              <a:rPr lang="en" altLang="ja-JP" spc="-455" dirty="0"/>
              <a:t> </a:t>
            </a:r>
            <a:r>
              <a:rPr lang="en" altLang="ja-JP" spc="-50" dirty="0"/>
              <a:t>m</a:t>
            </a:r>
          </a:p>
        </p:txBody>
      </p:sp>
      <p:sp>
        <p:nvSpPr>
          <p:cNvPr id="113" name="Google Shape;255;p7">
            <a:extLst>
              <a:ext uri="{FF2B5EF4-FFF2-40B4-BE49-F238E27FC236}">
                <a16:creationId xmlns:a16="http://schemas.microsoft.com/office/drawing/2014/main" id="{31E27E27-3AD4-8FDB-50CB-33A575E21B48}"/>
              </a:ext>
            </a:extLst>
          </p:cNvPr>
          <p:cNvSpPr/>
          <p:nvPr/>
        </p:nvSpPr>
        <p:spPr>
          <a:xfrm>
            <a:off x="2661927" y="6395335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14" name="グループ化 113">
            <a:extLst>
              <a:ext uri="{FF2B5EF4-FFF2-40B4-BE49-F238E27FC236}">
                <a16:creationId xmlns:a16="http://schemas.microsoft.com/office/drawing/2014/main" id="{CDB60D29-3754-A651-2470-0CFEED2BCD5C}"/>
              </a:ext>
            </a:extLst>
          </p:cNvPr>
          <p:cNvGrpSpPr/>
          <p:nvPr/>
        </p:nvGrpSpPr>
        <p:grpSpPr>
          <a:xfrm rot="10800000">
            <a:off x="3237778" y="6069727"/>
            <a:ext cx="320401" cy="320400"/>
            <a:chOff x="-1830026" y="3261939"/>
            <a:chExt cx="320401" cy="320400"/>
          </a:xfrm>
        </p:grpSpPr>
        <p:sp>
          <p:nvSpPr>
            <p:cNvPr id="119" name="Google Shape;135;p7">
              <a:extLst>
                <a:ext uri="{FF2B5EF4-FFF2-40B4-BE49-F238E27FC236}">
                  <a16:creationId xmlns:a16="http://schemas.microsoft.com/office/drawing/2014/main" id="{8298695F-394D-B1C4-3A92-1CF1EC71EA7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20" name="直線コネクタ 119">
              <a:extLst>
                <a:ext uri="{FF2B5EF4-FFF2-40B4-BE49-F238E27FC236}">
                  <a16:creationId xmlns:a16="http://schemas.microsoft.com/office/drawing/2014/main" id="{0BC9C3A5-4273-123F-B29B-E07B5376A20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6" name="グループ化 115">
            <a:extLst>
              <a:ext uri="{FF2B5EF4-FFF2-40B4-BE49-F238E27FC236}">
                <a16:creationId xmlns:a16="http://schemas.microsoft.com/office/drawing/2014/main" id="{973D235C-48C0-F4F6-254E-63B966A51157}"/>
              </a:ext>
            </a:extLst>
          </p:cNvPr>
          <p:cNvGrpSpPr/>
          <p:nvPr/>
        </p:nvGrpSpPr>
        <p:grpSpPr>
          <a:xfrm>
            <a:off x="2731736" y="6066360"/>
            <a:ext cx="320401" cy="320400"/>
            <a:chOff x="-1456020" y="2867502"/>
            <a:chExt cx="320401" cy="320400"/>
          </a:xfrm>
        </p:grpSpPr>
        <p:sp>
          <p:nvSpPr>
            <p:cNvPr id="117" name="Google Shape;135;p7">
              <a:extLst>
                <a:ext uri="{FF2B5EF4-FFF2-40B4-BE49-F238E27FC236}">
                  <a16:creationId xmlns:a16="http://schemas.microsoft.com/office/drawing/2014/main" id="{43940F83-B9E3-951D-EC3E-FFB024F8D541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8" name="直線コネクタ 117">
              <a:extLst>
                <a:ext uri="{FF2B5EF4-FFF2-40B4-BE49-F238E27FC236}">
                  <a16:creationId xmlns:a16="http://schemas.microsoft.com/office/drawing/2014/main" id="{531636ED-61DC-E0D3-C16E-6934FC64ADA4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4" name="Google Shape;255;p7">
            <a:extLst>
              <a:ext uri="{FF2B5EF4-FFF2-40B4-BE49-F238E27FC236}">
                <a16:creationId xmlns:a16="http://schemas.microsoft.com/office/drawing/2014/main" id="{8191A191-9995-F776-5E3B-2DC51BB4E805}"/>
              </a:ext>
            </a:extLst>
          </p:cNvPr>
          <p:cNvSpPr/>
          <p:nvPr/>
        </p:nvSpPr>
        <p:spPr>
          <a:xfrm rot="10800000">
            <a:off x="2661927" y="6790717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07" name="グループ化 106">
            <a:extLst>
              <a:ext uri="{FF2B5EF4-FFF2-40B4-BE49-F238E27FC236}">
                <a16:creationId xmlns:a16="http://schemas.microsoft.com/office/drawing/2014/main" id="{90431C7E-FB63-B997-2C4D-EE79EE15FB53}"/>
              </a:ext>
            </a:extLst>
          </p:cNvPr>
          <p:cNvGrpSpPr/>
          <p:nvPr/>
        </p:nvGrpSpPr>
        <p:grpSpPr>
          <a:xfrm>
            <a:off x="2730475" y="7181125"/>
            <a:ext cx="320401" cy="320400"/>
            <a:chOff x="-1830026" y="3261939"/>
            <a:chExt cx="320401" cy="320400"/>
          </a:xfrm>
        </p:grpSpPr>
        <p:sp>
          <p:nvSpPr>
            <p:cNvPr id="111" name="Google Shape;135;p7">
              <a:extLst>
                <a:ext uri="{FF2B5EF4-FFF2-40B4-BE49-F238E27FC236}">
                  <a16:creationId xmlns:a16="http://schemas.microsoft.com/office/drawing/2014/main" id="{2695C689-1790-2605-CEFB-963A6D1536F1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2" name="直線コネクタ 111">
              <a:extLst>
                <a:ext uri="{FF2B5EF4-FFF2-40B4-BE49-F238E27FC236}">
                  <a16:creationId xmlns:a16="http://schemas.microsoft.com/office/drawing/2014/main" id="{CD78F6F6-5331-8147-CE0C-662C15F392BA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8" name="グループ化 107">
            <a:extLst>
              <a:ext uri="{FF2B5EF4-FFF2-40B4-BE49-F238E27FC236}">
                <a16:creationId xmlns:a16="http://schemas.microsoft.com/office/drawing/2014/main" id="{1099A752-50DD-27D1-BD7B-B2CE1E3549F7}"/>
              </a:ext>
            </a:extLst>
          </p:cNvPr>
          <p:cNvGrpSpPr/>
          <p:nvPr/>
        </p:nvGrpSpPr>
        <p:grpSpPr>
          <a:xfrm rot="10800000">
            <a:off x="3236517" y="7184492"/>
            <a:ext cx="320401" cy="320400"/>
            <a:chOff x="-1456020" y="2867502"/>
            <a:chExt cx="320401" cy="320400"/>
          </a:xfrm>
        </p:grpSpPr>
        <p:sp>
          <p:nvSpPr>
            <p:cNvPr id="109" name="Google Shape;135;p7">
              <a:extLst>
                <a:ext uri="{FF2B5EF4-FFF2-40B4-BE49-F238E27FC236}">
                  <a16:creationId xmlns:a16="http://schemas.microsoft.com/office/drawing/2014/main" id="{E2D44327-C133-D40D-B31B-9069EAA3F2E1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0" name="直線コネクタ 109">
              <a:extLst>
                <a:ext uri="{FF2B5EF4-FFF2-40B4-BE49-F238E27FC236}">
                  <a16:creationId xmlns:a16="http://schemas.microsoft.com/office/drawing/2014/main" id="{A13A11A4-A00E-9610-E946-731AFFBDD2D7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494" name="Google Shape;255;p7">
            <a:extLst>
              <a:ext uri="{FF2B5EF4-FFF2-40B4-BE49-F238E27FC236}">
                <a16:creationId xmlns:a16="http://schemas.microsoft.com/office/drawing/2014/main" id="{CE345C9E-EE9D-5331-035B-43732437C88B}"/>
              </a:ext>
            </a:extLst>
          </p:cNvPr>
          <p:cNvSpPr/>
          <p:nvPr/>
        </p:nvSpPr>
        <p:spPr>
          <a:xfrm rot="5400000">
            <a:off x="3336927" y="6598118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495" name="グループ化 494">
            <a:extLst>
              <a:ext uri="{FF2B5EF4-FFF2-40B4-BE49-F238E27FC236}">
                <a16:creationId xmlns:a16="http://schemas.microsoft.com/office/drawing/2014/main" id="{EC96BF0A-241A-01D4-9EB6-245A2829FE71}"/>
              </a:ext>
            </a:extLst>
          </p:cNvPr>
          <p:cNvGrpSpPr/>
          <p:nvPr/>
        </p:nvGrpSpPr>
        <p:grpSpPr>
          <a:xfrm rot="16200000">
            <a:off x="4017134" y="6884169"/>
            <a:ext cx="320401" cy="320400"/>
            <a:chOff x="-1830026" y="3261939"/>
            <a:chExt cx="320401" cy="320400"/>
          </a:xfrm>
        </p:grpSpPr>
        <p:sp>
          <p:nvSpPr>
            <p:cNvPr id="82" name="Google Shape;135;p7">
              <a:extLst>
                <a:ext uri="{FF2B5EF4-FFF2-40B4-BE49-F238E27FC236}">
                  <a16:creationId xmlns:a16="http://schemas.microsoft.com/office/drawing/2014/main" id="{05EDD4DB-54A5-0410-3446-1956FDDB3E32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3" name="直線コネクタ 82">
              <a:extLst>
                <a:ext uri="{FF2B5EF4-FFF2-40B4-BE49-F238E27FC236}">
                  <a16:creationId xmlns:a16="http://schemas.microsoft.com/office/drawing/2014/main" id="{B0FA56BA-B973-C232-D553-2D73FAA3173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496" name="グループ化 495">
            <a:extLst>
              <a:ext uri="{FF2B5EF4-FFF2-40B4-BE49-F238E27FC236}">
                <a16:creationId xmlns:a16="http://schemas.microsoft.com/office/drawing/2014/main" id="{CA6A8F62-062C-0994-A23E-F40853536827}"/>
              </a:ext>
            </a:extLst>
          </p:cNvPr>
          <p:cNvGrpSpPr/>
          <p:nvPr/>
        </p:nvGrpSpPr>
        <p:grpSpPr>
          <a:xfrm rot="5400000">
            <a:off x="4020501" y="6378127"/>
            <a:ext cx="320401" cy="320400"/>
            <a:chOff x="-1456020" y="2867502"/>
            <a:chExt cx="320401" cy="320400"/>
          </a:xfrm>
        </p:grpSpPr>
        <p:sp>
          <p:nvSpPr>
            <p:cNvPr id="497" name="Google Shape;135;p7">
              <a:extLst>
                <a:ext uri="{FF2B5EF4-FFF2-40B4-BE49-F238E27FC236}">
                  <a16:creationId xmlns:a16="http://schemas.microsoft.com/office/drawing/2014/main" id="{BA54DA9D-FB09-8E43-0437-8551A5AD7CA3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498" name="直線コネクタ 497">
              <a:extLst>
                <a:ext uri="{FF2B5EF4-FFF2-40B4-BE49-F238E27FC236}">
                  <a16:creationId xmlns:a16="http://schemas.microsoft.com/office/drawing/2014/main" id="{4637D410-60E0-93D5-312E-0CFF38989B71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52" name="Google Shape;255;p7">
            <a:extLst>
              <a:ext uri="{FF2B5EF4-FFF2-40B4-BE49-F238E27FC236}">
                <a16:creationId xmlns:a16="http://schemas.microsoft.com/office/drawing/2014/main" id="{268A6BF0-5D32-25F5-A70E-351E75A0F0A0}"/>
              </a:ext>
            </a:extLst>
          </p:cNvPr>
          <p:cNvSpPr/>
          <p:nvPr/>
        </p:nvSpPr>
        <p:spPr>
          <a:xfrm>
            <a:off x="4654633" y="4401643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053" name="グループ化 1052">
            <a:extLst>
              <a:ext uri="{FF2B5EF4-FFF2-40B4-BE49-F238E27FC236}">
                <a16:creationId xmlns:a16="http://schemas.microsoft.com/office/drawing/2014/main" id="{CDC1E000-306E-5346-0D72-0526067BE4D1}"/>
              </a:ext>
            </a:extLst>
          </p:cNvPr>
          <p:cNvGrpSpPr/>
          <p:nvPr/>
        </p:nvGrpSpPr>
        <p:grpSpPr>
          <a:xfrm rot="10800000">
            <a:off x="5230484" y="4076035"/>
            <a:ext cx="320401" cy="320400"/>
            <a:chOff x="-1830026" y="3261939"/>
            <a:chExt cx="320401" cy="320400"/>
          </a:xfrm>
        </p:grpSpPr>
        <p:sp>
          <p:nvSpPr>
            <p:cNvPr id="1076" name="Google Shape;135;p7">
              <a:extLst>
                <a:ext uri="{FF2B5EF4-FFF2-40B4-BE49-F238E27FC236}">
                  <a16:creationId xmlns:a16="http://schemas.microsoft.com/office/drawing/2014/main" id="{CF0605EA-22F7-6C02-9E20-77A8557A9D1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78" name="直線コネクタ 1077">
              <a:extLst>
                <a:ext uri="{FF2B5EF4-FFF2-40B4-BE49-F238E27FC236}">
                  <a16:creationId xmlns:a16="http://schemas.microsoft.com/office/drawing/2014/main" id="{84A709FD-AEE9-F028-43EB-A8ED1B6CAF1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54" name="グループ化 1053">
            <a:extLst>
              <a:ext uri="{FF2B5EF4-FFF2-40B4-BE49-F238E27FC236}">
                <a16:creationId xmlns:a16="http://schemas.microsoft.com/office/drawing/2014/main" id="{F18727DC-433B-A181-9B06-97B0C7830C83}"/>
              </a:ext>
            </a:extLst>
          </p:cNvPr>
          <p:cNvGrpSpPr/>
          <p:nvPr/>
        </p:nvGrpSpPr>
        <p:grpSpPr>
          <a:xfrm>
            <a:off x="4724442" y="4072668"/>
            <a:ext cx="320401" cy="320400"/>
            <a:chOff x="-1456020" y="2867502"/>
            <a:chExt cx="320401" cy="320400"/>
          </a:xfrm>
        </p:grpSpPr>
        <p:sp>
          <p:nvSpPr>
            <p:cNvPr id="1055" name="Google Shape;135;p7">
              <a:extLst>
                <a:ext uri="{FF2B5EF4-FFF2-40B4-BE49-F238E27FC236}">
                  <a16:creationId xmlns:a16="http://schemas.microsoft.com/office/drawing/2014/main" id="{6CEE88BC-C237-E2A3-E522-D61CBAB98B11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56" name="直線コネクタ 1055">
              <a:extLst>
                <a:ext uri="{FF2B5EF4-FFF2-40B4-BE49-F238E27FC236}">
                  <a16:creationId xmlns:a16="http://schemas.microsoft.com/office/drawing/2014/main" id="{3A8CC42D-D8C1-9FC6-809C-66E87C581864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45" name="Google Shape;255;p7">
            <a:extLst>
              <a:ext uri="{FF2B5EF4-FFF2-40B4-BE49-F238E27FC236}">
                <a16:creationId xmlns:a16="http://schemas.microsoft.com/office/drawing/2014/main" id="{DDF60D98-2476-BE18-F4B9-146A77B17217}"/>
              </a:ext>
            </a:extLst>
          </p:cNvPr>
          <p:cNvSpPr/>
          <p:nvPr/>
        </p:nvSpPr>
        <p:spPr>
          <a:xfrm rot="10800000">
            <a:off x="4654633" y="4797025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046" name="グループ化 1045">
            <a:extLst>
              <a:ext uri="{FF2B5EF4-FFF2-40B4-BE49-F238E27FC236}">
                <a16:creationId xmlns:a16="http://schemas.microsoft.com/office/drawing/2014/main" id="{588DA2FD-4162-C812-36A6-FDC83FCFB591}"/>
              </a:ext>
            </a:extLst>
          </p:cNvPr>
          <p:cNvGrpSpPr/>
          <p:nvPr/>
        </p:nvGrpSpPr>
        <p:grpSpPr>
          <a:xfrm>
            <a:off x="4723181" y="5187433"/>
            <a:ext cx="320401" cy="320400"/>
            <a:chOff x="-1830026" y="3261939"/>
            <a:chExt cx="320401" cy="320400"/>
          </a:xfrm>
        </p:grpSpPr>
        <p:sp>
          <p:nvSpPr>
            <p:cNvPr id="1050" name="Google Shape;135;p7">
              <a:extLst>
                <a:ext uri="{FF2B5EF4-FFF2-40B4-BE49-F238E27FC236}">
                  <a16:creationId xmlns:a16="http://schemas.microsoft.com/office/drawing/2014/main" id="{778FAB6E-F441-567E-3E06-6BD83ADE1FAC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51" name="直線コネクタ 1050">
              <a:extLst>
                <a:ext uri="{FF2B5EF4-FFF2-40B4-BE49-F238E27FC236}">
                  <a16:creationId xmlns:a16="http://schemas.microsoft.com/office/drawing/2014/main" id="{5A7BD4EC-6E85-9C10-C1BD-A76299E5184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47" name="グループ化 1046">
            <a:extLst>
              <a:ext uri="{FF2B5EF4-FFF2-40B4-BE49-F238E27FC236}">
                <a16:creationId xmlns:a16="http://schemas.microsoft.com/office/drawing/2014/main" id="{7F7AC6E9-ABA7-34C6-DC3F-5350542DEA24}"/>
              </a:ext>
            </a:extLst>
          </p:cNvPr>
          <p:cNvGrpSpPr/>
          <p:nvPr/>
        </p:nvGrpSpPr>
        <p:grpSpPr>
          <a:xfrm rot="10800000">
            <a:off x="5229223" y="5190800"/>
            <a:ext cx="320401" cy="320400"/>
            <a:chOff x="-1456020" y="2867502"/>
            <a:chExt cx="320401" cy="320400"/>
          </a:xfrm>
        </p:grpSpPr>
        <p:sp>
          <p:nvSpPr>
            <p:cNvPr id="1048" name="Google Shape;135;p7">
              <a:extLst>
                <a:ext uri="{FF2B5EF4-FFF2-40B4-BE49-F238E27FC236}">
                  <a16:creationId xmlns:a16="http://schemas.microsoft.com/office/drawing/2014/main" id="{2AFA69FA-5DD1-3F9B-6B35-202F80D3DFA1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49" name="直線コネクタ 1048">
              <a:extLst>
                <a:ext uri="{FF2B5EF4-FFF2-40B4-BE49-F238E27FC236}">
                  <a16:creationId xmlns:a16="http://schemas.microsoft.com/office/drawing/2014/main" id="{33814740-C03F-D2C3-0D89-000BB6C81C3D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5" name="Google Shape;255;p7">
            <a:extLst>
              <a:ext uri="{FF2B5EF4-FFF2-40B4-BE49-F238E27FC236}">
                <a16:creationId xmlns:a16="http://schemas.microsoft.com/office/drawing/2014/main" id="{505CBFA9-0C2B-7DA1-A350-FD4D99A746F4}"/>
              </a:ext>
            </a:extLst>
          </p:cNvPr>
          <p:cNvSpPr/>
          <p:nvPr/>
        </p:nvSpPr>
        <p:spPr>
          <a:xfrm rot="5400000">
            <a:off x="5329633" y="4604426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26" name="グループ化 125">
            <a:extLst>
              <a:ext uri="{FF2B5EF4-FFF2-40B4-BE49-F238E27FC236}">
                <a16:creationId xmlns:a16="http://schemas.microsoft.com/office/drawing/2014/main" id="{B6FE9F59-1F2A-A31F-806C-B44310E65ECB}"/>
              </a:ext>
            </a:extLst>
          </p:cNvPr>
          <p:cNvGrpSpPr/>
          <p:nvPr/>
        </p:nvGrpSpPr>
        <p:grpSpPr>
          <a:xfrm rot="16200000">
            <a:off x="6009840" y="4890477"/>
            <a:ext cx="320401" cy="320400"/>
            <a:chOff x="-1830026" y="3261939"/>
            <a:chExt cx="320401" cy="320400"/>
          </a:xfrm>
        </p:grpSpPr>
        <p:sp>
          <p:nvSpPr>
            <p:cNvPr id="1043" name="Google Shape;135;p7">
              <a:extLst>
                <a:ext uri="{FF2B5EF4-FFF2-40B4-BE49-F238E27FC236}">
                  <a16:creationId xmlns:a16="http://schemas.microsoft.com/office/drawing/2014/main" id="{4AA60B8B-01ED-A45E-BEA4-50188638265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44" name="直線コネクタ 1043">
              <a:extLst>
                <a:ext uri="{FF2B5EF4-FFF2-40B4-BE49-F238E27FC236}">
                  <a16:creationId xmlns:a16="http://schemas.microsoft.com/office/drawing/2014/main" id="{328D229D-A7C6-8DEA-807A-616167EA5BC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7" name="グループ化 126">
            <a:extLst>
              <a:ext uri="{FF2B5EF4-FFF2-40B4-BE49-F238E27FC236}">
                <a16:creationId xmlns:a16="http://schemas.microsoft.com/office/drawing/2014/main" id="{40CC9A76-25DD-1E1A-BEA3-7FBE35180143}"/>
              </a:ext>
            </a:extLst>
          </p:cNvPr>
          <p:cNvGrpSpPr/>
          <p:nvPr/>
        </p:nvGrpSpPr>
        <p:grpSpPr>
          <a:xfrm rot="5400000">
            <a:off x="6013207" y="4384435"/>
            <a:ext cx="320401" cy="320400"/>
            <a:chOff x="-1456020" y="2867502"/>
            <a:chExt cx="320401" cy="320400"/>
          </a:xfrm>
        </p:grpSpPr>
        <p:sp>
          <p:nvSpPr>
            <p:cNvPr id="1025" name="Google Shape;135;p7">
              <a:extLst>
                <a:ext uri="{FF2B5EF4-FFF2-40B4-BE49-F238E27FC236}">
                  <a16:creationId xmlns:a16="http://schemas.microsoft.com/office/drawing/2014/main" id="{9407DF08-77A3-C12A-AAA3-1839036CCF24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42" name="直線コネクタ 1041">
              <a:extLst>
                <a:ext uri="{FF2B5EF4-FFF2-40B4-BE49-F238E27FC236}">
                  <a16:creationId xmlns:a16="http://schemas.microsoft.com/office/drawing/2014/main" id="{350C84B4-E400-A4B1-D77C-93F5C93B073F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69" name="Google Shape;255;p7">
            <a:extLst>
              <a:ext uri="{FF2B5EF4-FFF2-40B4-BE49-F238E27FC236}">
                <a16:creationId xmlns:a16="http://schemas.microsoft.com/office/drawing/2014/main" id="{C0E81934-95A2-A33D-C4B9-A62F49D2250C}"/>
              </a:ext>
            </a:extLst>
          </p:cNvPr>
          <p:cNvSpPr/>
          <p:nvPr/>
        </p:nvSpPr>
        <p:spPr>
          <a:xfrm>
            <a:off x="4654633" y="6395335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70" name="グループ化 769">
            <a:extLst>
              <a:ext uri="{FF2B5EF4-FFF2-40B4-BE49-F238E27FC236}">
                <a16:creationId xmlns:a16="http://schemas.microsoft.com/office/drawing/2014/main" id="{1EBC5B09-B2AF-7DBB-C28F-DE29634B5C29}"/>
              </a:ext>
            </a:extLst>
          </p:cNvPr>
          <p:cNvGrpSpPr/>
          <p:nvPr/>
        </p:nvGrpSpPr>
        <p:grpSpPr>
          <a:xfrm rot="10800000">
            <a:off x="5230484" y="6069727"/>
            <a:ext cx="320401" cy="320400"/>
            <a:chOff x="-1830026" y="3261939"/>
            <a:chExt cx="320401" cy="320400"/>
          </a:xfrm>
        </p:grpSpPr>
        <p:sp>
          <p:nvSpPr>
            <p:cNvPr id="774" name="Google Shape;135;p7">
              <a:extLst>
                <a:ext uri="{FF2B5EF4-FFF2-40B4-BE49-F238E27FC236}">
                  <a16:creationId xmlns:a16="http://schemas.microsoft.com/office/drawing/2014/main" id="{CF1497B0-38BB-7FC7-4EAF-F244587025E7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75" name="直線コネクタ 774">
              <a:extLst>
                <a:ext uri="{FF2B5EF4-FFF2-40B4-BE49-F238E27FC236}">
                  <a16:creationId xmlns:a16="http://schemas.microsoft.com/office/drawing/2014/main" id="{37C14F78-A1BF-5C42-460A-DEED0F90C39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71" name="グループ化 770">
            <a:extLst>
              <a:ext uri="{FF2B5EF4-FFF2-40B4-BE49-F238E27FC236}">
                <a16:creationId xmlns:a16="http://schemas.microsoft.com/office/drawing/2014/main" id="{F813E9EA-59CF-4A6D-97C6-6B681F81E427}"/>
              </a:ext>
            </a:extLst>
          </p:cNvPr>
          <p:cNvGrpSpPr/>
          <p:nvPr/>
        </p:nvGrpSpPr>
        <p:grpSpPr>
          <a:xfrm>
            <a:off x="4724442" y="6066360"/>
            <a:ext cx="320401" cy="320400"/>
            <a:chOff x="-1456020" y="2867502"/>
            <a:chExt cx="320401" cy="320400"/>
          </a:xfrm>
        </p:grpSpPr>
        <p:sp>
          <p:nvSpPr>
            <p:cNvPr id="772" name="Google Shape;135;p7">
              <a:extLst>
                <a:ext uri="{FF2B5EF4-FFF2-40B4-BE49-F238E27FC236}">
                  <a16:creationId xmlns:a16="http://schemas.microsoft.com/office/drawing/2014/main" id="{DC76DA83-1816-88BB-6DB6-263235433177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73" name="直線コネクタ 772">
              <a:extLst>
                <a:ext uri="{FF2B5EF4-FFF2-40B4-BE49-F238E27FC236}">
                  <a16:creationId xmlns:a16="http://schemas.microsoft.com/office/drawing/2014/main" id="{A009B55B-3763-DACA-D935-B7E6BAFD5CD2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6" name="Google Shape;255;p7">
            <a:extLst>
              <a:ext uri="{FF2B5EF4-FFF2-40B4-BE49-F238E27FC236}">
                <a16:creationId xmlns:a16="http://schemas.microsoft.com/office/drawing/2014/main" id="{09C0DC92-4CB0-3BE4-B8C4-23CD8BEF4A56}"/>
              </a:ext>
            </a:extLst>
          </p:cNvPr>
          <p:cNvSpPr/>
          <p:nvPr/>
        </p:nvSpPr>
        <p:spPr>
          <a:xfrm rot="10800000">
            <a:off x="4654633" y="6790717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37" name="グループ化 136">
            <a:extLst>
              <a:ext uri="{FF2B5EF4-FFF2-40B4-BE49-F238E27FC236}">
                <a16:creationId xmlns:a16="http://schemas.microsoft.com/office/drawing/2014/main" id="{6AB9744D-0C5A-2B34-CC34-FB10DC2F0F52}"/>
              </a:ext>
            </a:extLst>
          </p:cNvPr>
          <p:cNvGrpSpPr/>
          <p:nvPr/>
        </p:nvGrpSpPr>
        <p:grpSpPr>
          <a:xfrm>
            <a:off x="4723181" y="7181125"/>
            <a:ext cx="320401" cy="320400"/>
            <a:chOff x="-1830026" y="3261939"/>
            <a:chExt cx="320401" cy="320400"/>
          </a:xfrm>
        </p:grpSpPr>
        <p:sp>
          <p:nvSpPr>
            <p:cNvPr id="142" name="Google Shape;135;p7">
              <a:extLst>
                <a:ext uri="{FF2B5EF4-FFF2-40B4-BE49-F238E27FC236}">
                  <a16:creationId xmlns:a16="http://schemas.microsoft.com/office/drawing/2014/main" id="{7746D836-2426-7E09-DD90-88960856113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68" name="直線コネクタ 767">
              <a:extLst>
                <a:ext uri="{FF2B5EF4-FFF2-40B4-BE49-F238E27FC236}">
                  <a16:creationId xmlns:a16="http://schemas.microsoft.com/office/drawing/2014/main" id="{90A70860-E691-1C4B-8A4D-52D75C8BC70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8" name="グループ化 137">
            <a:extLst>
              <a:ext uri="{FF2B5EF4-FFF2-40B4-BE49-F238E27FC236}">
                <a16:creationId xmlns:a16="http://schemas.microsoft.com/office/drawing/2014/main" id="{DFEA53F3-8071-CBF1-AEB8-BA4B6612E839}"/>
              </a:ext>
            </a:extLst>
          </p:cNvPr>
          <p:cNvGrpSpPr/>
          <p:nvPr/>
        </p:nvGrpSpPr>
        <p:grpSpPr>
          <a:xfrm rot="10800000">
            <a:off x="5229223" y="7184492"/>
            <a:ext cx="320401" cy="320400"/>
            <a:chOff x="-1456020" y="2867502"/>
            <a:chExt cx="320401" cy="320400"/>
          </a:xfrm>
        </p:grpSpPr>
        <p:sp>
          <p:nvSpPr>
            <p:cNvPr id="139" name="Google Shape;135;p7">
              <a:extLst>
                <a:ext uri="{FF2B5EF4-FFF2-40B4-BE49-F238E27FC236}">
                  <a16:creationId xmlns:a16="http://schemas.microsoft.com/office/drawing/2014/main" id="{26F55A92-F622-EF81-50F9-07B8A7E44DC0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40" name="直線コネクタ 139">
              <a:extLst>
                <a:ext uri="{FF2B5EF4-FFF2-40B4-BE49-F238E27FC236}">
                  <a16:creationId xmlns:a16="http://schemas.microsoft.com/office/drawing/2014/main" id="{12718EED-683F-184C-E298-62DA27C92D45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9" name="Google Shape;255;p7">
            <a:extLst>
              <a:ext uri="{FF2B5EF4-FFF2-40B4-BE49-F238E27FC236}">
                <a16:creationId xmlns:a16="http://schemas.microsoft.com/office/drawing/2014/main" id="{C5855130-39BF-E32D-B0F6-A95C9B8389E6}"/>
              </a:ext>
            </a:extLst>
          </p:cNvPr>
          <p:cNvSpPr/>
          <p:nvPr/>
        </p:nvSpPr>
        <p:spPr>
          <a:xfrm rot="5400000">
            <a:off x="5329633" y="6598118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30" name="グループ化 129">
            <a:extLst>
              <a:ext uri="{FF2B5EF4-FFF2-40B4-BE49-F238E27FC236}">
                <a16:creationId xmlns:a16="http://schemas.microsoft.com/office/drawing/2014/main" id="{5863205E-0BDA-F8BC-73D7-50D0C475B290}"/>
              </a:ext>
            </a:extLst>
          </p:cNvPr>
          <p:cNvGrpSpPr/>
          <p:nvPr/>
        </p:nvGrpSpPr>
        <p:grpSpPr>
          <a:xfrm rot="16200000">
            <a:off x="6009840" y="6884169"/>
            <a:ext cx="320401" cy="320400"/>
            <a:chOff x="-1830026" y="3261939"/>
            <a:chExt cx="320401" cy="320400"/>
          </a:xfrm>
        </p:grpSpPr>
        <p:sp>
          <p:nvSpPr>
            <p:cNvPr id="134" name="Google Shape;135;p7">
              <a:extLst>
                <a:ext uri="{FF2B5EF4-FFF2-40B4-BE49-F238E27FC236}">
                  <a16:creationId xmlns:a16="http://schemas.microsoft.com/office/drawing/2014/main" id="{98FE8EEE-7765-10A9-FD1A-6CBBCC3AD958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5" name="直線コネクタ 134">
              <a:extLst>
                <a:ext uri="{FF2B5EF4-FFF2-40B4-BE49-F238E27FC236}">
                  <a16:creationId xmlns:a16="http://schemas.microsoft.com/office/drawing/2014/main" id="{BF1C3A9E-5AB1-C080-DDC6-C2AF33FB1C3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1" name="グループ化 130">
            <a:extLst>
              <a:ext uri="{FF2B5EF4-FFF2-40B4-BE49-F238E27FC236}">
                <a16:creationId xmlns:a16="http://schemas.microsoft.com/office/drawing/2014/main" id="{854481AC-E69B-6713-395D-919E0AC54803}"/>
              </a:ext>
            </a:extLst>
          </p:cNvPr>
          <p:cNvGrpSpPr/>
          <p:nvPr/>
        </p:nvGrpSpPr>
        <p:grpSpPr>
          <a:xfrm rot="5400000">
            <a:off x="6013207" y="6378127"/>
            <a:ext cx="320401" cy="320400"/>
            <a:chOff x="-1456020" y="2867502"/>
            <a:chExt cx="320401" cy="320400"/>
          </a:xfrm>
        </p:grpSpPr>
        <p:sp>
          <p:nvSpPr>
            <p:cNvPr id="132" name="Google Shape;135;p7">
              <a:extLst>
                <a:ext uri="{FF2B5EF4-FFF2-40B4-BE49-F238E27FC236}">
                  <a16:creationId xmlns:a16="http://schemas.microsoft.com/office/drawing/2014/main" id="{BAAA0038-A859-3BB6-26CF-D74B80ADA007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33" name="直線コネクタ 132">
              <a:extLst>
                <a:ext uri="{FF2B5EF4-FFF2-40B4-BE49-F238E27FC236}">
                  <a16:creationId xmlns:a16="http://schemas.microsoft.com/office/drawing/2014/main" id="{6B5F05D2-F59C-F87F-35CB-64060D521D2C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94" name="Google Shape;255;p7">
            <a:extLst>
              <a:ext uri="{FF2B5EF4-FFF2-40B4-BE49-F238E27FC236}">
                <a16:creationId xmlns:a16="http://schemas.microsoft.com/office/drawing/2014/main" id="{12CF600A-B147-4A54-94BD-29B8823135B7}"/>
              </a:ext>
            </a:extLst>
          </p:cNvPr>
          <p:cNvSpPr/>
          <p:nvPr/>
        </p:nvSpPr>
        <p:spPr>
          <a:xfrm>
            <a:off x="6620352" y="4401643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95" name="グループ化 794">
            <a:extLst>
              <a:ext uri="{FF2B5EF4-FFF2-40B4-BE49-F238E27FC236}">
                <a16:creationId xmlns:a16="http://schemas.microsoft.com/office/drawing/2014/main" id="{AD821B8A-D608-2AA0-9964-1A6068AC1185}"/>
              </a:ext>
            </a:extLst>
          </p:cNvPr>
          <p:cNvGrpSpPr/>
          <p:nvPr/>
        </p:nvGrpSpPr>
        <p:grpSpPr>
          <a:xfrm rot="10800000">
            <a:off x="7196203" y="4076035"/>
            <a:ext cx="320401" cy="320400"/>
            <a:chOff x="-1830026" y="3261939"/>
            <a:chExt cx="320401" cy="320400"/>
          </a:xfrm>
        </p:grpSpPr>
        <p:sp>
          <p:nvSpPr>
            <p:cNvPr id="799" name="Google Shape;135;p7">
              <a:extLst>
                <a:ext uri="{FF2B5EF4-FFF2-40B4-BE49-F238E27FC236}">
                  <a16:creationId xmlns:a16="http://schemas.microsoft.com/office/drawing/2014/main" id="{31F31706-BA59-FAA4-3FD9-4C92009A4C28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00" name="直線コネクタ 799">
              <a:extLst>
                <a:ext uri="{FF2B5EF4-FFF2-40B4-BE49-F238E27FC236}">
                  <a16:creationId xmlns:a16="http://schemas.microsoft.com/office/drawing/2014/main" id="{B21A22E6-E976-FD38-8DF8-E4180D9953A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96" name="グループ化 795">
            <a:extLst>
              <a:ext uri="{FF2B5EF4-FFF2-40B4-BE49-F238E27FC236}">
                <a16:creationId xmlns:a16="http://schemas.microsoft.com/office/drawing/2014/main" id="{6881DDF4-4717-2F23-1B70-9733199C5712}"/>
              </a:ext>
            </a:extLst>
          </p:cNvPr>
          <p:cNvGrpSpPr/>
          <p:nvPr/>
        </p:nvGrpSpPr>
        <p:grpSpPr>
          <a:xfrm>
            <a:off x="6690161" y="4072668"/>
            <a:ext cx="320401" cy="320400"/>
            <a:chOff x="-1456020" y="2867502"/>
            <a:chExt cx="320401" cy="320400"/>
          </a:xfrm>
        </p:grpSpPr>
        <p:sp>
          <p:nvSpPr>
            <p:cNvPr id="797" name="Google Shape;135;p7">
              <a:extLst>
                <a:ext uri="{FF2B5EF4-FFF2-40B4-BE49-F238E27FC236}">
                  <a16:creationId xmlns:a16="http://schemas.microsoft.com/office/drawing/2014/main" id="{CD9184F6-49A5-5D2D-2BD5-4C3BEC84BF20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98" name="直線コネクタ 797">
              <a:extLst>
                <a:ext uri="{FF2B5EF4-FFF2-40B4-BE49-F238E27FC236}">
                  <a16:creationId xmlns:a16="http://schemas.microsoft.com/office/drawing/2014/main" id="{85D0D75A-3853-C4F9-FA7E-BD02DD612F80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87" name="Google Shape;255;p7">
            <a:extLst>
              <a:ext uri="{FF2B5EF4-FFF2-40B4-BE49-F238E27FC236}">
                <a16:creationId xmlns:a16="http://schemas.microsoft.com/office/drawing/2014/main" id="{3D32B925-6072-D0B8-473A-83F040C3B8E0}"/>
              </a:ext>
            </a:extLst>
          </p:cNvPr>
          <p:cNvSpPr/>
          <p:nvPr/>
        </p:nvSpPr>
        <p:spPr>
          <a:xfrm rot="10800000">
            <a:off x="6620352" y="4797025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88" name="グループ化 787">
            <a:extLst>
              <a:ext uri="{FF2B5EF4-FFF2-40B4-BE49-F238E27FC236}">
                <a16:creationId xmlns:a16="http://schemas.microsoft.com/office/drawing/2014/main" id="{D35B631F-A2E6-D5A7-AFA9-0267443156E4}"/>
              </a:ext>
            </a:extLst>
          </p:cNvPr>
          <p:cNvGrpSpPr/>
          <p:nvPr/>
        </p:nvGrpSpPr>
        <p:grpSpPr>
          <a:xfrm>
            <a:off x="6688900" y="5187433"/>
            <a:ext cx="320401" cy="320400"/>
            <a:chOff x="-1830026" y="3261939"/>
            <a:chExt cx="320401" cy="320400"/>
          </a:xfrm>
        </p:grpSpPr>
        <p:sp>
          <p:nvSpPr>
            <p:cNvPr id="792" name="Google Shape;135;p7">
              <a:extLst>
                <a:ext uri="{FF2B5EF4-FFF2-40B4-BE49-F238E27FC236}">
                  <a16:creationId xmlns:a16="http://schemas.microsoft.com/office/drawing/2014/main" id="{28F90DEE-0BE6-AD44-91BA-804FD7D74E1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93" name="直線コネクタ 792">
              <a:extLst>
                <a:ext uri="{FF2B5EF4-FFF2-40B4-BE49-F238E27FC236}">
                  <a16:creationId xmlns:a16="http://schemas.microsoft.com/office/drawing/2014/main" id="{DCDECD21-59B1-1FE6-204E-B37F76C0769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89" name="グループ化 788">
            <a:extLst>
              <a:ext uri="{FF2B5EF4-FFF2-40B4-BE49-F238E27FC236}">
                <a16:creationId xmlns:a16="http://schemas.microsoft.com/office/drawing/2014/main" id="{07CFBB83-B238-553F-1B29-A52D5D117EE8}"/>
              </a:ext>
            </a:extLst>
          </p:cNvPr>
          <p:cNvGrpSpPr/>
          <p:nvPr/>
        </p:nvGrpSpPr>
        <p:grpSpPr>
          <a:xfrm rot="10800000">
            <a:off x="7194942" y="5190800"/>
            <a:ext cx="320401" cy="320400"/>
            <a:chOff x="-1456020" y="2867502"/>
            <a:chExt cx="320401" cy="320400"/>
          </a:xfrm>
        </p:grpSpPr>
        <p:sp>
          <p:nvSpPr>
            <p:cNvPr id="790" name="Google Shape;135;p7">
              <a:extLst>
                <a:ext uri="{FF2B5EF4-FFF2-40B4-BE49-F238E27FC236}">
                  <a16:creationId xmlns:a16="http://schemas.microsoft.com/office/drawing/2014/main" id="{170E68E0-FB85-E2FD-5E76-7F87D0E97BF4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91" name="直線コネクタ 790">
              <a:extLst>
                <a:ext uri="{FF2B5EF4-FFF2-40B4-BE49-F238E27FC236}">
                  <a16:creationId xmlns:a16="http://schemas.microsoft.com/office/drawing/2014/main" id="{E449B7F6-D3EF-5425-69F9-C17EAAEFB691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80" name="Google Shape;255;p7">
            <a:extLst>
              <a:ext uri="{FF2B5EF4-FFF2-40B4-BE49-F238E27FC236}">
                <a16:creationId xmlns:a16="http://schemas.microsoft.com/office/drawing/2014/main" id="{D0EC4410-6AA5-FF52-4D7F-6CEA17FEAF62}"/>
              </a:ext>
            </a:extLst>
          </p:cNvPr>
          <p:cNvSpPr/>
          <p:nvPr/>
        </p:nvSpPr>
        <p:spPr>
          <a:xfrm rot="5400000">
            <a:off x="7295352" y="4604426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781" name="グループ化 780">
            <a:extLst>
              <a:ext uri="{FF2B5EF4-FFF2-40B4-BE49-F238E27FC236}">
                <a16:creationId xmlns:a16="http://schemas.microsoft.com/office/drawing/2014/main" id="{531A7401-7B6A-F571-3E66-659C44B3E5BD}"/>
              </a:ext>
            </a:extLst>
          </p:cNvPr>
          <p:cNvGrpSpPr/>
          <p:nvPr/>
        </p:nvGrpSpPr>
        <p:grpSpPr>
          <a:xfrm rot="16200000">
            <a:off x="7975559" y="4890477"/>
            <a:ext cx="320401" cy="320400"/>
            <a:chOff x="-1830026" y="3261939"/>
            <a:chExt cx="320401" cy="320400"/>
          </a:xfrm>
        </p:grpSpPr>
        <p:sp>
          <p:nvSpPr>
            <p:cNvPr id="785" name="Google Shape;135;p7">
              <a:extLst>
                <a:ext uri="{FF2B5EF4-FFF2-40B4-BE49-F238E27FC236}">
                  <a16:creationId xmlns:a16="http://schemas.microsoft.com/office/drawing/2014/main" id="{F7A73FC9-7F1A-4FE3-862C-056BDFA815F5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86" name="直線コネクタ 785">
              <a:extLst>
                <a:ext uri="{FF2B5EF4-FFF2-40B4-BE49-F238E27FC236}">
                  <a16:creationId xmlns:a16="http://schemas.microsoft.com/office/drawing/2014/main" id="{0FA72AAF-FAC3-5778-7535-93F948FEFF1B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782" name="グループ化 781">
            <a:extLst>
              <a:ext uri="{FF2B5EF4-FFF2-40B4-BE49-F238E27FC236}">
                <a16:creationId xmlns:a16="http://schemas.microsoft.com/office/drawing/2014/main" id="{11F78ED3-5433-93C8-52A5-443F5D0A17BF}"/>
              </a:ext>
            </a:extLst>
          </p:cNvPr>
          <p:cNvGrpSpPr/>
          <p:nvPr/>
        </p:nvGrpSpPr>
        <p:grpSpPr>
          <a:xfrm rot="5400000">
            <a:off x="7978926" y="4384435"/>
            <a:ext cx="320401" cy="320400"/>
            <a:chOff x="-1456020" y="2867502"/>
            <a:chExt cx="320401" cy="320400"/>
          </a:xfrm>
        </p:grpSpPr>
        <p:sp>
          <p:nvSpPr>
            <p:cNvPr id="783" name="Google Shape;135;p7">
              <a:extLst>
                <a:ext uri="{FF2B5EF4-FFF2-40B4-BE49-F238E27FC236}">
                  <a16:creationId xmlns:a16="http://schemas.microsoft.com/office/drawing/2014/main" id="{4C7C1557-82CC-BDF6-CB17-012836C7CDD0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784" name="直線コネクタ 783">
              <a:extLst>
                <a:ext uri="{FF2B5EF4-FFF2-40B4-BE49-F238E27FC236}">
                  <a16:creationId xmlns:a16="http://schemas.microsoft.com/office/drawing/2014/main" id="{01D0FB31-5B24-BC2F-9470-FFBB2EDEC150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19" name="Google Shape;255;p7">
            <a:extLst>
              <a:ext uri="{FF2B5EF4-FFF2-40B4-BE49-F238E27FC236}">
                <a16:creationId xmlns:a16="http://schemas.microsoft.com/office/drawing/2014/main" id="{D798C10C-F626-7D15-E2D2-1F13115DFAB5}"/>
              </a:ext>
            </a:extLst>
          </p:cNvPr>
          <p:cNvSpPr/>
          <p:nvPr/>
        </p:nvSpPr>
        <p:spPr>
          <a:xfrm>
            <a:off x="6620352" y="6395335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20" name="グループ化 819">
            <a:extLst>
              <a:ext uri="{FF2B5EF4-FFF2-40B4-BE49-F238E27FC236}">
                <a16:creationId xmlns:a16="http://schemas.microsoft.com/office/drawing/2014/main" id="{9D4B3A05-1850-0425-D3B2-A5490918D0B4}"/>
              </a:ext>
            </a:extLst>
          </p:cNvPr>
          <p:cNvGrpSpPr/>
          <p:nvPr/>
        </p:nvGrpSpPr>
        <p:grpSpPr>
          <a:xfrm rot="10800000">
            <a:off x="7196203" y="6069727"/>
            <a:ext cx="320401" cy="320400"/>
            <a:chOff x="-1830026" y="3261939"/>
            <a:chExt cx="320401" cy="320400"/>
          </a:xfrm>
        </p:grpSpPr>
        <p:sp>
          <p:nvSpPr>
            <p:cNvPr id="825" name="Google Shape;135;p7">
              <a:extLst>
                <a:ext uri="{FF2B5EF4-FFF2-40B4-BE49-F238E27FC236}">
                  <a16:creationId xmlns:a16="http://schemas.microsoft.com/office/drawing/2014/main" id="{1DCAD067-DB15-84A3-B474-0B6A8AF942DD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26" name="直線コネクタ 825">
              <a:extLst>
                <a:ext uri="{FF2B5EF4-FFF2-40B4-BE49-F238E27FC236}">
                  <a16:creationId xmlns:a16="http://schemas.microsoft.com/office/drawing/2014/main" id="{867A1AD1-C261-92EA-DFBA-005657ADB02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21" name="グループ化 820">
            <a:extLst>
              <a:ext uri="{FF2B5EF4-FFF2-40B4-BE49-F238E27FC236}">
                <a16:creationId xmlns:a16="http://schemas.microsoft.com/office/drawing/2014/main" id="{D9081D93-4D8A-4CD4-2500-59E37F49F58D}"/>
              </a:ext>
            </a:extLst>
          </p:cNvPr>
          <p:cNvGrpSpPr/>
          <p:nvPr/>
        </p:nvGrpSpPr>
        <p:grpSpPr>
          <a:xfrm>
            <a:off x="6690161" y="6066360"/>
            <a:ext cx="320401" cy="320400"/>
            <a:chOff x="-1456020" y="2867502"/>
            <a:chExt cx="320401" cy="320400"/>
          </a:xfrm>
        </p:grpSpPr>
        <p:sp>
          <p:nvSpPr>
            <p:cNvPr id="823" name="Google Shape;135;p7">
              <a:extLst>
                <a:ext uri="{FF2B5EF4-FFF2-40B4-BE49-F238E27FC236}">
                  <a16:creationId xmlns:a16="http://schemas.microsoft.com/office/drawing/2014/main" id="{329A2702-914B-A938-6B9F-E14263016E18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24" name="直線コネクタ 823">
              <a:extLst>
                <a:ext uri="{FF2B5EF4-FFF2-40B4-BE49-F238E27FC236}">
                  <a16:creationId xmlns:a16="http://schemas.microsoft.com/office/drawing/2014/main" id="{BEFF7D3F-C826-09DD-9D0D-ED19B28D94CD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12" name="Google Shape;255;p7">
            <a:extLst>
              <a:ext uri="{FF2B5EF4-FFF2-40B4-BE49-F238E27FC236}">
                <a16:creationId xmlns:a16="http://schemas.microsoft.com/office/drawing/2014/main" id="{18E1C24A-ACF9-34CD-9E58-0A6DBC48A068}"/>
              </a:ext>
            </a:extLst>
          </p:cNvPr>
          <p:cNvSpPr/>
          <p:nvPr/>
        </p:nvSpPr>
        <p:spPr>
          <a:xfrm rot="10800000">
            <a:off x="6620352" y="6790717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13" name="グループ化 812">
            <a:extLst>
              <a:ext uri="{FF2B5EF4-FFF2-40B4-BE49-F238E27FC236}">
                <a16:creationId xmlns:a16="http://schemas.microsoft.com/office/drawing/2014/main" id="{862A3A59-4543-A499-8CE7-689BFEFF3377}"/>
              </a:ext>
            </a:extLst>
          </p:cNvPr>
          <p:cNvGrpSpPr/>
          <p:nvPr/>
        </p:nvGrpSpPr>
        <p:grpSpPr>
          <a:xfrm>
            <a:off x="6688900" y="7181125"/>
            <a:ext cx="320401" cy="320400"/>
            <a:chOff x="-1830026" y="3261939"/>
            <a:chExt cx="320401" cy="320400"/>
          </a:xfrm>
        </p:grpSpPr>
        <p:sp>
          <p:nvSpPr>
            <p:cNvPr id="817" name="Google Shape;135;p7">
              <a:extLst>
                <a:ext uri="{FF2B5EF4-FFF2-40B4-BE49-F238E27FC236}">
                  <a16:creationId xmlns:a16="http://schemas.microsoft.com/office/drawing/2014/main" id="{263BE707-C4C0-83AE-ADFC-CA5FF11D8ED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18" name="直線コネクタ 817">
              <a:extLst>
                <a:ext uri="{FF2B5EF4-FFF2-40B4-BE49-F238E27FC236}">
                  <a16:creationId xmlns:a16="http://schemas.microsoft.com/office/drawing/2014/main" id="{B3320A39-FE96-8E73-891E-7F0EA0707F8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14" name="グループ化 813">
            <a:extLst>
              <a:ext uri="{FF2B5EF4-FFF2-40B4-BE49-F238E27FC236}">
                <a16:creationId xmlns:a16="http://schemas.microsoft.com/office/drawing/2014/main" id="{5A96686C-B802-ECEE-635B-3D3C6650A315}"/>
              </a:ext>
            </a:extLst>
          </p:cNvPr>
          <p:cNvGrpSpPr/>
          <p:nvPr/>
        </p:nvGrpSpPr>
        <p:grpSpPr>
          <a:xfrm rot="10800000">
            <a:off x="7194942" y="7184492"/>
            <a:ext cx="320401" cy="320400"/>
            <a:chOff x="-1456020" y="2867502"/>
            <a:chExt cx="320401" cy="320400"/>
          </a:xfrm>
        </p:grpSpPr>
        <p:sp>
          <p:nvSpPr>
            <p:cNvPr id="815" name="Google Shape;135;p7">
              <a:extLst>
                <a:ext uri="{FF2B5EF4-FFF2-40B4-BE49-F238E27FC236}">
                  <a16:creationId xmlns:a16="http://schemas.microsoft.com/office/drawing/2014/main" id="{2A24EC1F-40CE-910A-2132-35F3FB241137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16" name="直線コネクタ 815">
              <a:extLst>
                <a:ext uri="{FF2B5EF4-FFF2-40B4-BE49-F238E27FC236}">
                  <a16:creationId xmlns:a16="http://schemas.microsoft.com/office/drawing/2014/main" id="{0F4A2537-129C-CC1B-1950-838952DFE75C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05" name="Google Shape;255;p7">
            <a:extLst>
              <a:ext uri="{FF2B5EF4-FFF2-40B4-BE49-F238E27FC236}">
                <a16:creationId xmlns:a16="http://schemas.microsoft.com/office/drawing/2014/main" id="{5D9DFA4D-52BB-5920-05C6-3B46D870E27A}"/>
              </a:ext>
            </a:extLst>
          </p:cNvPr>
          <p:cNvSpPr/>
          <p:nvPr/>
        </p:nvSpPr>
        <p:spPr>
          <a:xfrm rot="5400000">
            <a:off x="7295352" y="6598118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806" name="グループ化 805">
            <a:extLst>
              <a:ext uri="{FF2B5EF4-FFF2-40B4-BE49-F238E27FC236}">
                <a16:creationId xmlns:a16="http://schemas.microsoft.com/office/drawing/2014/main" id="{7A0D02BE-682B-9715-F168-411B93DF06D2}"/>
              </a:ext>
            </a:extLst>
          </p:cNvPr>
          <p:cNvGrpSpPr/>
          <p:nvPr/>
        </p:nvGrpSpPr>
        <p:grpSpPr>
          <a:xfrm rot="16200000">
            <a:off x="7975559" y="6884169"/>
            <a:ext cx="320401" cy="320400"/>
            <a:chOff x="-1830026" y="3261939"/>
            <a:chExt cx="320401" cy="320400"/>
          </a:xfrm>
        </p:grpSpPr>
        <p:sp>
          <p:nvSpPr>
            <p:cNvPr id="810" name="Google Shape;135;p7">
              <a:extLst>
                <a:ext uri="{FF2B5EF4-FFF2-40B4-BE49-F238E27FC236}">
                  <a16:creationId xmlns:a16="http://schemas.microsoft.com/office/drawing/2014/main" id="{C5C037E6-9CF6-E4F1-D9B6-E6E4DC096B9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11" name="直線コネクタ 810">
              <a:extLst>
                <a:ext uri="{FF2B5EF4-FFF2-40B4-BE49-F238E27FC236}">
                  <a16:creationId xmlns:a16="http://schemas.microsoft.com/office/drawing/2014/main" id="{0FE5E912-4B2B-03F7-0E85-9E59C5BD7355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807" name="グループ化 806">
            <a:extLst>
              <a:ext uri="{FF2B5EF4-FFF2-40B4-BE49-F238E27FC236}">
                <a16:creationId xmlns:a16="http://schemas.microsoft.com/office/drawing/2014/main" id="{C20A82A8-6983-2CF1-E085-D388F39BA8AF}"/>
              </a:ext>
            </a:extLst>
          </p:cNvPr>
          <p:cNvGrpSpPr/>
          <p:nvPr/>
        </p:nvGrpSpPr>
        <p:grpSpPr>
          <a:xfrm rot="5400000">
            <a:off x="7978926" y="6378127"/>
            <a:ext cx="320401" cy="320400"/>
            <a:chOff x="-1456020" y="2867502"/>
            <a:chExt cx="320401" cy="320400"/>
          </a:xfrm>
        </p:grpSpPr>
        <p:sp>
          <p:nvSpPr>
            <p:cNvPr id="808" name="Google Shape;135;p7">
              <a:extLst>
                <a:ext uri="{FF2B5EF4-FFF2-40B4-BE49-F238E27FC236}">
                  <a16:creationId xmlns:a16="http://schemas.microsoft.com/office/drawing/2014/main" id="{CBCFC974-A58F-50AE-C3AF-F3DAE54F403B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809" name="直線コネクタ 808">
              <a:extLst>
                <a:ext uri="{FF2B5EF4-FFF2-40B4-BE49-F238E27FC236}">
                  <a16:creationId xmlns:a16="http://schemas.microsoft.com/office/drawing/2014/main" id="{CE0368F6-7A47-43D8-94B2-D425493A7F61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01" name="Google Shape;255;p7">
            <a:extLst>
              <a:ext uri="{FF2B5EF4-FFF2-40B4-BE49-F238E27FC236}">
                <a16:creationId xmlns:a16="http://schemas.microsoft.com/office/drawing/2014/main" id="{82094CC6-63CD-36E3-4DFB-A64F59029811}"/>
              </a:ext>
            </a:extLst>
          </p:cNvPr>
          <p:cNvSpPr/>
          <p:nvPr/>
        </p:nvSpPr>
        <p:spPr>
          <a:xfrm>
            <a:off x="8587229" y="4401643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102" name="グループ化 1101">
            <a:extLst>
              <a:ext uri="{FF2B5EF4-FFF2-40B4-BE49-F238E27FC236}">
                <a16:creationId xmlns:a16="http://schemas.microsoft.com/office/drawing/2014/main" id="{46A3F47B-FC38-1F8F-9EFB-128E7C649B06}"/>
              </a:ext>
            </a:extLst>
          </p:cNvPr>
          <p:cNvGrpSpPr/>
          <p:nvPr/>
        </p:nvGrpSpPr>
        <p:grpSpPr>
          <a:xfrm rot="10800000">
            <a:off x="9163080" y="4076035"/>
            <a:ext cx="320401" cy="320400"/>
            <a:chOff x="-1830026" y="3261939"/>
            <a:chExt cx="320401" cy="320400"/>
          </a:xfrm>
        </p:grpSpPr>
        <p:sp>
          <p:nvSpPr>
            <p:cNvPr id="1106" name="Google Shape;135;p7">
              <a:extLst>
                <a:ext uri="{FF2B5EF4-FFF2-40B4-BE49-F238E27FC236}">
                  <a16:creationId xmlns:a16="http://schemas.microsoft.com/office/drawing/2014/main" id="{D140F5AB-0C60-949C-B2F8-DF97EE326C8B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07" name="直線コネクタ 1106">
              <a:extLst>
                <a:ext uri="{FF2B5EF4-FFF2-40B4-BE49-F238E27FC236}">
                  <a16:creationId xmlns:a16="http://schemas.microsoft.com/office/drawing/2014/main" id="{57B580F5-462F-9E2B-74E9-F9EF856DDF8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03" name="グループ化 1102">
            <a:extLst>
              <a:ext uri="{FF2B5EF4-FFF2-40B4-BE49-F238E27FC236}">
                <a16:creationId xmlns:a16="http://schemas.microsoft.com/office/drawing/2014/main" id="{E9B6D6B7-E29A-9F98-54BF-6E2AA38072B0}"/>
              </a:ext>
            </a:extLst>
          </p:cNvPr>
          <p:cNvGrpSpPr/>
          <p:nvPr/>
        </p:nvGrpSpPr>
        <p:grpSpPr>
          <a:xfrm>
            <a:off x="8657038" y="4072668"/>
            <a:ext cx="320401" cy="320400"/>
            <a:chOff x="-1456020" y="2867502"/>
            <a:chExt cx="320401" cy="320400"/>
          </a:xfrm>
        </p:grpSpPr>
        <p:sp>
          <p:nvSpPr>
            <p:cNvPr id="1104" name="Google Shape;135;p7">
              <a:extLst>
                <a:ext uri="{FF2B5EF4-FFF2-40B4-BE49-F238E27FC236}">
                  <a16:creationId xmlns:a16="http://schemas.microsoft.com/office/drawing/2014/main" id="{8549CBE9-EA16-04BA-EA78-7EBAF6830535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05" name="直線コネクタ 1104">
              <a:extLst>
                <a:ext uri="{FF2B5EF4-FFF2-40B4-BE49-F238E27FC236}">
                  <a16:creationId xmlns:a16="http://schemas.microsoft.com/office/drawing/2014/main" id="{30EE7105-9A85-E96E-C698-31157C4A39A7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94" name="Google Shape;255;p7">
            <a:extLst>
              <a:ext uri="{FF2B5EF4-FFF2-40B4-BE49-F238E27FC236}">
                <a16:creationId xmlns:a16="http://schemas.microsoft.com/office/drawing/2014/main" id="{07454074-1858-2207-0CF4-6B1154C39875}"/>
              </a:ext>
            </a:extLst>
          </p:cNvPr>
          <p:cNvSpPr/>
          <p:nvPr/>
        </p:nvSpPr>
        <p:spPr>
          <a:xfrm rot="10800000">
            <a:off x="8587229" y="4797025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095" name="グループ化 1094">
            <a:extLst>
              <a:ext uri="{FF2B5EF4-FFF2-40B4-BE49-F238E27FC236}">
                <a16:creationId xmlns:a16="http://schemas.microsoft.com/office/drawing/2014/main" id="{AB34C7A8-A7F2-DD91-0B0F-39172C5F4855}"/>
              </a:ext>
            </a:extLst>
          </p:cNvPr>
          <p:cNvGrpSpPr/>
          <p:nvPr/>
        </p:nvGrpSpPr>
        <p:grpSpPr>
          <a:xfrm>
            <a:off x="8655777" y="5187433"/>
            <a:ext cx="320401" cy="320400"/>
            <a:chOff x="-1830026" y="3261939"/>
            <a:chExt cx="320401" cy="320400"/>
          </a:xfrm>
        </p:grpSpPr>
        <p:sp>
          <p:nvSpPr>
            <p:cNvPr id="1099" name="Google Shape;135;p7">
              <a:extLst>
                <a:ext uri="{FF2B5EF4-FFF2-40B4-BE49-F238E27FC236}">
                  <a16:creationId xmlns:a16="http://schemas.microsoft.com/office/drawing/2014/main" id="{FB39CABD-68E4-C57A-CCC8-A8A54DD66806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00" name="直線コネクタ 1099">
              <a:extLst>
                <a:ext uri="{FF2B5EF4-FFF2-40B4-BE49-F238E27FC236}">
                  <a16:creationId xmlns:a16="http://schemas.microsoft.com/office/drawing/2014/main" id="{3901045E-2C98-3CDB-5C42-4893FF06888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96" name="グループ化 1095">
            <a:extLst>
              <a:ext uri="{FF2B5EF4-FFF2-40B4-BE49-F238E27FC236}">
                <a16:creationId xmlns:a16="http://schemas.microsoft.com/office/drawing/2014/main" id="{DD43675A-7019-8ABE-F878-C1690D4466E4}"/>
              </a:ext>
            </a:extLst>
          </p:cNvPr>
          <p:cNvGrpSpPr/>
          <p:nvPr/>
        </p:nvGrpSpPr>
        <p:grpSpPr>
          <a:xfrm rot="10800000">
            <a:off x="9161819" y="5190800"/>
            <a:ext cx="320401" cy="320400"/>
            <a:chOff x="-1456020" y="2867502"/>
            <a:chExt cx="320401" cy="320400"/>
          </a:xfrm>
        </p:grpSpPr>
        <p:sp>
          <p:nvSpPr>
            <p:cNvPr id="1097" name="Google Shape;135;p7">
              <a:extLst>
                <a:ext uri="{FF2B5EF4-FFF2-40B4-BE49-F238E27FC236}">
                  <a16:creationId xmlns:a16="http://schemas.microsoft.com/office/drawing/2014/main" id="{48AB2B90-606B-52EB-5CB6-0D2F7B3D645E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98" name="直線コネクタ 1097">
              <a:extLst>
                <a:ext uri="{FF2B5EF4-FFF2-40B4-BE49-F238E27FC236}">
                  <a16:creationId xmlns:a16="http://schemas.microsoft.com/office/drawing/2014/main" id="{AB3EB6F0-0092-C376-8468-36986C5F6404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31" name="Google Shape;255;p7">
            <a:extLst>
              <a:ext uri="{FF2B5EF4-FFF2-40B4-BE49-F238E27FC236}">
                <a16:creationId xmlns:a16="http://schemas.microsoft.com/office/drawing/2014/main" id="{60468D01-611F-3872-94C2-A3F2BA96FB3F}"/>
              </a:ext>
            </a:extLst>
          </p:cNvPr>
          <p:cNvSpPr/>
          <p:nvPr/>
        </p:nvSpPr>
        <p:spPr>
          <a:xfrm rot="5400000">
            <a:off x="9262229" y="4604426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088" name="グループ化 1087">
            <a:extLst>
              <a:ext uri="{FF2B5EF4-FFF2-40B4-BE49-F238E27FC236}">
                <a16:creationId xmlns:a16="http://schemas.microsoft.com/office/drawing/2014/main" id="{612F7899-B805-DDEA-A47F-FD7722F826CF}"/>
              </a:ext>
            </a:extLst>
          </p:cNvPr>
          <p:cNvGrpSpPr/>
          <p:nvPr/>
        </p:nvGrpSpPr>
        <p:grpSpPr>
          <a:xfrm rot="16200000">
            <a:off x="9942436" y="4890477"/>
            <a:ext cx="320401" cy="320400"/>
            <a:chOff x="-1830026" y="3261939"/>
            <a:chExt cx="320401" cy="320400"/>
          </a:xfrm>
        </p:grpSpPr>
        <p:sp>
          <p:nvSpPr>
            <p:cNvPr id="1092" name="Google Shape;135;p7">
              <a:extLst>
                <a:ext uri="{FF2B5EF4-FFF2-40B4-BE49-F238E27FC236}">
                  <a16:creationId xmlns:a16="http://schemas.microsoft.com/office/drawing/2014/main" id="{95603657-2617-3E0A-31DA-1779B9AA4669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93" name="直線コネクタ 1092">
              <a:extLst>
                <a:ext uri="{FF2B5EF4-FFF2-40B4-BE49-F238E27FC236}">
                  <a16:creationId xmlns:a16="http://schemas.microsoft.com/office/drawing/2014/main" id="{26400A7D-57F4-0459-DE7E-6B3A4269A2F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89" name="グループ化 1088">
            <a:extLst>
              <a:ext uri="{FF2B5EF4-FFF2-40B4-BE49-F238E27FC236}">
                <a16:creationId xmlns:a16="http://schemas.microsoft.com/office/drawing/2014/main" id="{FE23EBFD-7492-22CF-B55B-69831DB945AF}"/>
              </a:ext>
            </a:extLst>
          </p:cNvPr>
          <p:cNvGrpSpPr/>
          <p:nvPr/>
        </p:nvGrpSpPr>
        <p:grpSpPr>
          <a:xfrm rot="5400000">
            <a:off x="9945803" y="4384435"/>
            <a:ext cx="320401" cy="320400"/>
            <a:chOff x="-1456020" y="2867502"/>
            <a:chExt cx="320401" cy="320400"/>
          </a:xfrm>
        </p:grpSpPr>
        <p:sp>
          <p:nvSpPr>
            <p:cNvPr id="1090" name="Google Shape;135;p7">
              <a:extLst>
                <a:ext uri="{FF2B5EF4-FFF2-40B4-BE49-F238E27FC236}">
                  <a16:creationId xmlns:a16="http://schemas.microsoft.com/office/drawing/2014/main" id="{A0DE5A3D-DFF1-4150-6563-128FB6D3BF67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091" name="直線コネクタ 1090">
              <a:extLst>
                <a:ext uri="{FF2B5EF4-FFF2-40B4-BE49-F238E27FC236}">
                  <a16:creationId xmlns:a16="http://schemas.microsoft.com/office/drawing/2014/main" id="{6FA2B315-72B4-0FC8-DC8A-D5C07C0C165E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26" name="Google Shape;255;p7">
            <a:extLst>
              <a:ext uri="{FF2B5EF4-FFF2-40B4-BE49-F238E27FC236}">
                <a16:creationId xmlns:a16="http://schemas.microsoft.com/office/drawing/2014/main" id="{5B243DBB-5AE2-03A1-5473-281728D336B5}"/>
              </a:ext>
            </a:extLst>
          </p:cNvPr>
          <p:cNvSpPr/>
          <p:nvPr/>
        </p:nvSpPr>
        <p:spPr>
          <a:xfrm>
            <a:off x="8587229" y="6395335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127" name="グループ化 1126">
            <a:extLst>
              <a:ext uri="{FF2B5EF4-FFF2-40B4-BE49-F238E27FC236}">
                <a16:creationId xmlns:a16="http://schemas.microsoft.com/office/drawing/2014/main" id="{9EE36DCD-5B30-20CD-F815-F9AC45212C8D}"/>
              </a:ext>
            </a:extLst>
          </p:cNvPr>
          <p:cNvGrpSpPr/>
          <p:nvPr/>
        </p:nvGrpSpPr>
        <p:grpSpPr>
          <a:xfrm rot="10800000">
            <a:off x="9163080" y="6069727"/>
            <a:ext cx="320401" cy="320400"/>
            <a:chOff x="-1830026" y="3261939"/>
            <a:chExt cx="320401" cy="320400"/>
          </a:xfrm>
        </p:grpSpPr>
        <p:sp>
          <p:nvSpPr>
            <p:cNvPr id="1131" name="Google Shape;135;p7">
              <a:extLst>
                <a:ext uri="{FF2B5EF4-FFF2-40B4-BE49-F238E27FC236}">
                  <a16:creationId xmlns:a16="http://schemas.microsoft.com/office/drawing/2014/main" id="{3E72FE87-F576-ACF7-E6D9-2F87B349922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32" name="直線コネクタ 1131">
              <a:extLst>
                <a:ext uri="{FF2B5EF4-FFF2-40B4-BE49-F238E27FC236}">
                  <a16:creationId xmlns:a16="http://schemas.microsoft.com/office/drawing/2014/main" id="{9E87750D-ECC3-B942-1535-A814E1929A6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28" name="グループ化 1127">
            <a:extLst>
              <a:ext uri="{FF2B5EF4-FFF2-40B4-BE49-F238E27FC236}">
                <a16:creationId xmlns:a16="http://schemas.microsoft.com/office/drawing/2014/main" id="{F88416F8-99CE-290E-BB85-D4BD9DE321DF}"/>
              </a:ext>
            </a:extLst>
          </p:cNvPr>
          <p:cNvGrpSpPr/>
          <p:nvPr/>
        </p:nvGrpSpPr>
        <p:grpSpPr>
          <a:xfrm>
            <a:off x="8657038" y="6066360"/>
            <a:ext cx="320401" cy="320400"/>
            <a:chOff x="-1456020" y="2867502"/>
            <a:chExt cx="320401" cy="320400"/>
          </a:xfrm>
        </p:grpSpPr>
        <p:sp>
          <p:nvSpPr>
            <p:cNvPr id="1129" name="Google Shape;135;p7">
              <a:extLst>
                <a:ext uri="{FF2B5EF4-FFF2-40B4-BE49-F238E27FC236}">
                  <a16:creationId xmlns:a16="http://schemas.microsoft.com/office/drawing/2014/main" id="{E5E7BCE0-6D36-3C10-AFAA-3589A428CFA1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30" name="直線コネクタ 1129">
              <a:extLst>
                <a:ext uri="{FF2B5EF4-FFF2-40B4-BE49-F238E27FC236}">
                  <a16:creationId xmlns:a16="http://schemas.microsoft.com/office/drawing/2014/main" id="{74EA3DBF-5CCE-403C-EE96-C57873B27B27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19" name="Google Shape;255;p7">
            <a:extLst>
              <a:ext uri="{FF2B5EF4-FFF2-40B4-BE49-F238E27FC236}">
                <a16:creationId xmlns:a16="http://schemas.microsoft.com/office/drawing/2014/main" id="{CEC78A31-3761-4CAE-6365-4C19798F9917}"/>
              </a:ext>
            </a:extLst>
          </p:cNvPr>
          <p:cNvSpPr/>
          <p:nvPr/>
        </p:nvSpPr>
        <p:spPr>
          <a:xfrm rot="10800000">
            <a:off x="8587229" y="6790717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120" name="グループ化 1119">
            <a:extLst>
              <a:ext uri="{FF2B5EF4-FFF2-40B4-BE49-F238E27FC236}">
                <a16:creationId xmlns:a16="http://schemas.microsoft.com/office/drawing/2014/main" id="{67968593-6520-DD66-D309-FC7670B8CD9F}"/>
              </a:ext>
            </a:extLst>
          </p:cNvPr>
          <p:cNvGrpSpPr/>
          <p:nvPr/>
        </p:nvGrpSpPr>
        <p:grpSpPr>
          <a:xfrm>
            <a:off x="8655777" y="7181125"/>
            <a:ext cx="320401" cy="320400"/>
            <a:chOff x="-1830026" y="3261939"/>
            <a:chExt cx="320401" cy="320400"/>
          </a:xfrm>
        </p:grpSpPr>
        <p:sp>
          <p:nvSpPr>
            <p:cNvPr id="1124" name="Google Shape;135;p7">
              <a:extLst>
                <a:ext uri="{FF2B5EF4-FFF2-40B4-BE49-F238E27FC236}">
                  <a16:creationId xmlns:a16="http://schemas.microsoft.com/office/drawing/2014/main" id="{17F49589-471E-BADE-279F-EE82FF185124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25" name="直線コネクタ 1124">
              <a:extLst>
                <a:ext uri="{FF2B5EF4-FFF2-40B4-BE49-F238E27FC236}">
                  <a16:creationId xmlns:a16="http://schemas.microsoft.com/office/drawing/2014/main" id="{93999899-F577-C185-3C30-1A341C8C421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21" name="グループ化 1120">
            <a:extLst>
              <a:ext uri="{FF2B5EF4-FFF2-40B4-BE49-F238E27FC236}">
                <a16:creationId xmlns:a16="http://schemas.microsoft.com/office/drawing/2014/main" id="{A98087A6-A3CC-A228-03E2-A52D096CAB51}"/>
              </a:ext>
            </a:extLst>
          </p:cNvPr>
          <p:cNvGrpSpPr/>
          <p:nvPr/>
        </p:nvGrpSpPr>
        <p:grpSpPr>
          <a:xfrm rot="10800000">
            <a:off x="9161819" y="7184492"/>
            <a:ext cx="320401" cy="320400"/>
            <a:chOff x="-1456020" y="2867502"/>
            <a:chExt cx="320401" cy="320400"/>
          </a:xfrm>
        </p:grpSpPr>
        <p:sp>
          <p:nvSpPr>
            <p:cNvPr id="1122" name="Google Shape;135;p7">
              <a:extLst>
                <a:ext uri="{FF2B5EF4-FFF2-40B4-BE49-F238E27FC236}">
                  <a16:creationId xmlns:a16="http://schemas.microsoft.com/office/drawing/2014/main" id="{87DCD0B5-C9F2-D496-4E92-C84EB4B1F5A9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23" name="直線コネクタ 1122">
              <a:extLst>
                <a:ext uri="{FF2B5EF4-FFF2-40B4-BE49-F238E27FC236}">
                  <a16:creationId xmlns:a16="http://schemas.microsoft.com/office/drawing/2014/main" id="{2C852091-9078-1BAD-FC0A-BBE9CFB3050D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112" name="Google Shape;255;p7">
            <a:extLst>
              <a:ext uri="{FF2B5EF4-FFF2-40B4-BE49-F238E27FC236}">
                <a16:creationId xmlns:a16="http://schemas.microsoft.com/office/drawing/2014/main" id="{8A802C97-F37A-4A6A-0A4A-6030534563EA}"/>
              </a:ext>
            </a:extLst>
          </p:cNvPr>
          <p:cNvSpPr/>
          <p:nvPr/>
        </p:nvSpPr>
        <p:spPr>
          <a:xfrm rot="5400000">
            <a:off x="9262229" y="6598118"/>
            <a:ext cx="964800" cy="385200"/>
          </a:xfrm>
          <a:custGeom>
            <a:avLst/>
            <a:gdLst/>
            <a:ahLst/>
            <a:cxnLst/>
            <a:rect l="l" t="t" r="r" b="b"/>
            <a:pathLst>
              <a:path w="572134" h="188594" extrusionOk="0">
                <a:moveTo>
                  <a:pt x="572007" y="187985"/>
                </a:moveTo>
                <a:lnTo>
                  <a:pt x="0" y="187985"/>
                </a:lnTo>
                <a:lnTo>
                  <a:pt x="0" y="0"/>
                </a:lnTo>
                <a:lnTo>
                  <a:pt x="572007" y="0"/>
                </a:lnTo>
                <a:lnTo>
                  <a:pt x="572007" y="187985"/>
                </a:lnTo>
                <a:close/>
              </a:path>
            </a:pathLst>
          </a:custGeom>
          <a:solidFill>
            <a:schemeClr val="bg2">
              <a:lumMod val="20000"/>
              <a:lumOff val="80000"/>
            </a:schemeClr>
          </a:solidFill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grpSp>
        <p:nvGrpSpPr>
          <p:cNvPr id="1113" name="グループ化 1112">
            <a:extLst>
              <a:ext uri="{FF2B5EF4-FFF2-40B4-BE49-F238E27FC236}">
                <a16:creationId xmlns:a16="http://schemas.microsoft.com/office/drawing/2014/main" id="{0E785DBC-872F-49AC-6487-906569810A84}"/>
              </a:ext>
            </a:extLst>
          </p:cNvPr>
          <p:cNvGrpSpPr/>
          <p:nvPr/>
        </p:nvGrpSpPr>
        <p:grpSpPr>
          <a:xfrm rot="16200000">
            <a:off x="9942436" y="6884169"/>
            <a:ext cx="320401" cy="320400"/>
            <a:chOff x="-1830026" y="3261939"/>
            <a:chExt cx="320401" cy="320400"/>
          </a:xfrm>
        </p:grpSpPr>
        <p:sp>
          <p:nvSpPr>
            <p:cNvPr id="1117" name="Google Shape;135;p7">
              <a:extLst>
                <a:ext uri="{FF2B5EF4-FFF2-40B4-BE49-F238E27FC236}">
                  <a16:creationId xmlns:a16="http://schemas.microsoft.com/office/drawing/2014/main" id="{D03C4051-7BF2-0A65-A915-6A84A96DFD3A}"/>
                </a:ext>
              </a:extLst>
            </p:cNvPr>
            <p:cNvSpPr>
              <a:spLocks/>
            </p:cNvSpPr>
            <p:nvPr/>
          </p:nvSpPr>
          <p:spPr>
            <a:xfrm rot="16200000">
              <a:off x="-1830026" y="3261939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18" name="直線コネクタ 1117">
              <a:extLst>
                <a:ext uri="{FF2B5EF4-FFF2-40B4-BE49-F238E27FC236}">
                  <a16:creationId xmlns:a16="http://schemas.microsoft.com/office/drawing/2014/main" id="{C60FE326-0CBA-B323-014D-7DCCB6632C2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-1830026" y="3488134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14" name="グループ化 1113">
            <a:extLst>
              <a:ext uri="{FF2B5EF4-FFF2-40B4-BE49-F238E27FC236}">
                <a16:creationId xmlns:a16="http://schemas.microsoft.com/office/drawing/2014/main" id="{EA3B6F14-77F6-F372-7524-889D16D8C04D}"/>
              </a:ext>
            </a:extLst>
          </p:cNvPr>
          <p:cNvGrpSpPr/>
          <p:nvPr/>
        </p:nvGrpSpPr>
        <p:grpSpPr>
          <a:xfrm rot="5400000">
            <a:off x="9945803" y="6378127"/>
            <a:ext cx="320401" cy="320400"/>
            <a:chOff x="-1456020" y="2867502"/>
            <a:chExt cx="320401" cy="320400"/>
          </a:xfrm>
        </p:grpSpPr>
        <p:sp>
          <p:nvSpPr>
            <p:cNvPr id="1115" name="Google Shape;135;p7">
              <a:extLst>
                <a:ext uri="{FF2B5EF4-FFF2-40B4-BE49-F238E27FC236}">
                  <a16:creationId xmlns:a16="http://schemas.microsoft.com/office/drawing/2014/main" id="{A9646265-E4D5-CEA1-6716-EACF4B6DDCD5}"/>
                </a:ext>
              </a:extLst>
            </p:cNvPr>
            <p:cNvSpPr>
              <a:spLocks/>
            </p:cNvSpPr>
            <p:nvPr/>
          </p:nvSpPr>
          <p:spPr>
            <a:xfrm rot="5400000">
              <a:off x="-1456019" y="2867502"/>
              <a:ext cx="320400" cy="320400"/>
            </a:xfrm>
            <a:custGeom>
              <a:avLst/>
              <a:gdLst/>
              <a:ahLst/>
              <a:cxnLst/>
              <a:rect l="l" t="t" r="r" b="b"/>
              <a:pathLst>
                <a:path w="150494" h="156845" extrusionOk="0">
                  <a:moveTo>
                    <a:pt x="150393" y="156476"/>
                  </a:moveTo>
                  <a:lnTo>
                    <a:pt x="0" y="156476"/>
                  </a:lnTo>
                  <a:lnTo>
                    <a:pt x="0" y="0"/>
                  </a:lnTo>
                  <a:lnTo>
                    <a:pt x="150393" y="0"/>
                  </a:lnTo>
                  <a:lnTo>
                    <a:pt x="150393" y="156476"/>
                  </a:lnTo>
                  <a:close/>
                </a:path>
              </a:pathLst>
            </a:custGeom>
            <a:solidFill>
              <a:schemeClr val="bg2">
                <a:lumMod val="20000"/>
                <a:lumOff val="80000"/>
              </a:schemeClr>
            </a:solidFill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cxnSp>
          <p:nvCxnSpPr>
            <p:cNvPr id="1116" name="直線コネクタ 1115">
              <a:extLst>
                <a:ext uri="{FF2B5EF4-FFF2-40B4-BE49-F238E27FC236}">
                  <a16:creationId xmlns:a16="http://schemas.microsoft.com/office/drawing/2014/main" id="{BE812422-216B-7D34-5236-E4A98197BBC9}"/>
                </a:ext>
              </a:extLst>
            </p:cNvPr>
            <p:cNvCxnSpPr>
              <a:cxnSpLocks/>
            </p:cNvCxnSpPr>
            <p:nvPr/>
          </p:nvCxnSpPr>
          <p:spPr>
            <a:xfrm rot="10800000" flipH="1">
              <a:off x="-1456020" y="2961707"/>
              <a:ext cx="320401" cy="0"/>
            </a:xfrm>
            <a:prstGeom prst="line">
              <a:avLst/>
            </a:prstGeom>
            <a:solidFill>
              <a:schemeClr val="bg2">
                <a:lumMod val="20000"/>
                <a:lumOff val="80000"/>
              </a:schemeClr>
            </a:solidFill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24</Words>
  <Application>Microsoft Office PowerPoint</Application>
  <PresentationFormat>ユーザー設定</PresentationFormat>
  <Paragraphs>13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Helvetica Neue</vt:lpstr>
      <vt:lpstr>Hiragino Kaku Gothic Pro W3</vt:lpstr>
      <vt:lpstr>小塚ゴシック Pr6N M</vt:lpstr>
      <vt:lpstr>Calibri</vt:lpstr>
      <vt:lpstr>Helvetica</vt:lpstr>
      <vt:lpstr>Office Theme</vt:lpstr>
      <vt:lpstr>B101号室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B101号室</dc:title>
  <cp:lastModifiedBy>福田啓</cp:lastModifiedBy>
  <cp:revision>12</cp:revision>
  <dcterms:modified xsi:type="dcterms:W3CDTF">2024-01-27T03:00:01Z</dcterms:modified>
</cp:coreProperties>
</file>