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700000" cy="9283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14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877947"/>
            <a:ext cx="10795000" cy="1949577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905000" y="5198871"/>
            <a:ext cx="8890000" cy="2320927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35000" y="2135251"/>
            <a:ext cx="5524500" cy="612724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789819" y="231767"/>
            <a:ext cx="3695066" cy="103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635000" y="2135251"/>
            <a:ext cx="11430000" cy="6127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98028" y="863384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 rot="16200000">
            <a:off x="10801004" y="5439183"/>
            <a:ext cx="1142367" cy="426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7.9m 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2373277" y="1683354"/>
            <a:ext cx="7384097" cy="723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100"/>
              </a:spcBef>
              <a:tabLst>
                <a:tab pos="5397500" algn="l"/>
              </a:tabLst>
              <a:defRPr sz="4700" spc="-14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ja-JP" altLang="en-US" spc="0"/>
              <a:t>コの字</a:t>
            </a:r>
            <a:r>
              <a:rPr spc="0" dirty="0"/>
              <a:t>2</a:t>
            </a:r>
            <a:r>
              <a:rPr spc="-585" dirty="0"/>
              <a:t> </a:t>
            </a:r>
            <a:r>
              <a:rPr spc="469" dirty="0" err="1"/>
              <a:t>人</a:t>
            </a:r>
            <a:r>
              <a:rPr spc="375" dirty="0" err="1"/>
              <a:t>掛</a:t>
            </a:r>
            <a:r>
              <a:rPr spc="-49" dirty="0" err="1"/>
              <a:t>け</a:t>
            </a:r>
            <a:r>
              <a:rPr lang="ja-JP" altLang="en-US"/>
              <a:t>　</a:t>
            </a:r>
            <a:r>
              <a:rPr spc="469" dirty="0"/>
              <a:t>最大</a:t>
            </a:r>
            <a:r>
              <a:rPr lang="en-US" spc="469" dirty="0"/>
              <a:t>38</a:t>
            </a:r>
            <a:r>
              <a:rPr lang="ja-JP" altLang="en-US" spc="419"/>
              <a:t>名</a:t>
            </a:r>
          </a:p>
        </p:txBody>
      </p:sp>
      <p:sp>
        <p:nvSpPr>
          <p:cNvPr id="66" name="object 4"/>
          <p:cNvSpPr txBox="1">
            <a:spLocks noGrp="1"/>
          </p:cNvSpPr>
          <p:nvPr>
            <p:ph type="title"/>
          </p:nvPr>
        </p:nvSpPr>
        <p:spPr>
          <a:xfrm>
            <a:off x="4217792" y="456350"/>
            <a:ext cx="3695067" cy="1031239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B101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pic>
        <p:nvPicPr>
          <p:cNvPr id="87" name="object 24" descr="object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91" y="3441291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object 25" descr="objec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2246" y="8228811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object 26" descr="object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4048" y="8213238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object 27" descr="objec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678" y="8196795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object 28" descr="object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4836" y="8196794"/>
            <a:ext cx="233022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object 29" descr="object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15757" y="3731410"/>
            <a:ext cx="256547" cy="233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object 30" descr="object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8416" y="3436063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ject 31" descr="object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016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ject 32" descr="object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414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object 34"/>
          <p:cNvSpPr/>
          <p:nvPr/>
        </p:nvSpPr>
        <p:spPr>
          <a:xfrm>
            <a:off x="1262580" y="2967545"/>
            <a:ext cx="3495995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7" name="object 35"/>
          <p:cNvSpPr/>
          <p:nvPr/>
        </p:nvSpPr>
        <p:spPr>
          <a:xfrm flipH="1">
            <a:off x="1262580" y="2353246"/>
            <a:ext cx="2" cy="1038125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8" name="object 37"/>
          <p:cNvSpPr/>
          <p:nvPr/>
        </p:nvSpPr>
        <p:spPr>
          <a:xfrm>
            <a:off x="10479922" y="2371699"/>
            <a:ext cx="1244144" cy="10506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9" name="object 38"/>
          <p:cNvSpPr/>
          <p:nvPr/>
        </p:nvSpPr>
        <p:spPr>
          <a:xfrm>
            <a:off x="11316059" y="3425462"/>
            <a:ext cx="2" cy="1572771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0" name="object 39"/>
          <p:cNvSpPr/>
          <p:nvPr/>
        </p:nvSpPr>
        <p:spPr>
          <a:xfrm>
            <a:off x="10479922" y="8493887"/>
            <a:ext cx="1244144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1" name="object 40"/>
          <p:cNvSpPr/>
          <p:nvPr/>
        </p:nvSpPr>
        <p:spPr>
          <a:xfrm>
            <a:off x="11349839" y="6794593"/>
            <a:ext cx="2" cy="169098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2" name="object 41"/>
          <p:cNvSpPr/>
          <p:nvPr/>
        </p:nvSpPr>
        <p:spPr>
          <a:xfrm>
            <a:off x="488557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3" name="object 42"/>
          <p:cNvSpPr/>
          <p:nvPr/>
        </p:nvSpPr>
        <p:spPr>
          <a:xfrm>
            <a:off x="4257973" y="8455384"/>
            <a:ext cx="627598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83"/>
                </a:moveTo>
                <a:lnTo>
                  <a:pt x="0" y="21600"/>
                </a:lnTo>
                <a:lnTo>
                  <a:pt x="1688" y="21540"/>
                </a:lnTo>
                <a:lnTo>
                  <a:pt x="3340" y="21363"/>
                </a:lnTo>
                <a:lnTo>
                  <a:pt x="4953" y="21071"/>
                </a:lnTo>
                <a:lnTo>
                  <a:pt x="6520" y="20669"/>
                </a:lnTo>
                <a:lnTo>
                  <a:pt x="8037" y="20159"/>
                </a:lnTo>
                <a:lnTo>
                  <a:pt x="9499" y="19544"/>
                </a:lnTo>
                <a:lnTo>
                  <a:pt x="10902" y="18828"/>
                </a:lnTo>
                <a:lnTo>
                  <a:pt x="12240" y="18014"/>
                </a:lnTo>
                <a:lnTo>
                  <a:pt x="13510" y="17106"/>
                </a:lnTo>
                <a:lnTo>
                  <a:pt x="14705" y="16106"/>
                </a:lnTo>
                <a:lnTo>
                  <a:pt x="15822" y="15017"/>
                </a:lnTo>
                <a:lnTo>
                  <a:pt x="16855" y="13844"/>
                </a:lnTo>
                <a:lnTo>
                  <a:pt x="17799" y="12589"/>
                </a:lnTo>
                <a:lnTo>
                  <a:pt x="18651" y="11256"/>
                </a:lnTo>
                <a:lnTo>
                  <a:pt x="19405" y="9848"/>
                </a:lnTo>
                <a:lnTo>
                  <a:pt x="20055" y="8367"/>
                </a:lnTo>
                <a:lnTo>
                  <a:pt x="20599" y="6818"/>
                </a:lnTo>
                <a:lnTo>
                  <a:pt x="21030" y="5204"/>
                </a:lnTo>
                <a:lnTo>
                  <a:pt x="21343" y="3527"/>
                </a:lnTo>
                <a:lnTo>
                  <a:pt x="21535" y="1791"/>
                </a:lnTo>
                <a:lnTo>
                  <a:pt x="21600" y="0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4" name="object 43"/>
          <p:cNvSpPr/>
          <p:nvPr/>
        </p:nvSpPr>
        <p:spPr>
          <a:xfrm>
            <a:off x="628372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5" name="object 44"/>
          <p:cNvSpPr/>
          <p:nvPr/>
        </p:nvSpPr>
        <p:spPr>
          <a:xfrm>
            <a:off x="1262574" y="3400995"/>
            <a:ext cx="9217344" cy="5075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91" y="21600"/>
                </a:moveTo>
                <a:lnTo>
                  <a:pt x="21600" y="21600"/>
                </a:lnTo>
                <a:lnTo>
                  <a:pt x="21600" y="91"/>
                </a:lnTo>
                <a:lnTo>
                  <a:pt x="0" y="91"/>
                </a:lnTo>
                <a:lnTo>
                  <a:pt x="0" y="0"/>
                </a:lnTo>
                <a:lnTo>
                  <a:pt x="0" y="21509"/>
                </a:lnTo>
                <a:lnTo>
                  <a:pt x="7005" y="21509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object 45"/>
          <p:cNvSpPr/>
          <p:nvPr/>
        </p:nvSpPr>
        <p:spPr>
          <a:xfrm>
            <a:off x="5494120" y="8455380"/>
            <a:ext cx="789600" cy="2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2" name="object 34"/>
          <p:cNvSpPr/>
          <p:nvPr/>
        </p:nvSpPr>
        <p:spPr>
          <a:xfrm>
            <a:off x="6969044" y="2967545"/>
            <a:ext cx="3495995" cy="3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9EC798-5182-DFED-2605-CBC27C176365}"/>
              </a:ext>
            </a:extLst>
          </p:cNvPr>
          <p:cNvGrpSpPr/>
          <p:nvPr/>
        </p:nvGrpSpPr>
        <p:grpSpPr>
          <a:xfrm>
            <a:off x="364665" y="459877"/>
            <a:ext cx="1585089" cy="230401"/>
            <a:chOff x="3005189" y="6541500"/>
            <a:chExt cx="1585089" cy="2304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C71C9BC-7BBD-900F-20DE-EFA4469B16E9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5" name="円/楕円 4">
                <a:extLst>
                  <a:ext uri="{FF2B5EF4-FFF2-40B4-BE49-F238E27FC236}">
                    <a16:creationId xmlns:a16="http://schemas.microsoft.com/office/drawing/2014/main" id="{36DBCFBC-0F4E-D997-1564-7ADFC3D97CD6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>
                <a:extLst>
                  <a:ext uri="{FF2B5EF4-FFF2-40B4-BE49-F238E27FC236}">
                    <a16:creationId xmlns:a16="http://schemas.microsoft.com/office/drawing/2014/main" id="{1BC47EB1-66D3-80D0-1958-A15F829D4FA8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48E42F-AE2B-BEC2-080C-60AD67848A1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D6D91A3-8CAE-D9B5-7C19-9062ABEACA1B}"/>
              </a:ext>
            </a:extLst>
          </p:cNvPr>
          <p:cNvGrpSpPr/>
          <p:nvPr/>
        </p:nvGrpSpPr>
        <p:grpSpPr>
          <a:xfrm>
            <a:off x="409628" y="824949"/>
            <a:ext cx="836704" cy="184664"/>
            <a:chOff x="3980311" y="7462993"/>
            <a:chExt cx="836704" cy="184664"/>
          </a:xfrm>
        </p:grpSpPr>
        <p:sp>
          <p:nvSpPr>
            <p:cNvPr id="8" name="object 30">
              <a:extLst>
                <a:ext uri="{FF2B5EF4-FFF2-40B4-BE49-F238E27FC236}">
                  <a16:creationId xmlns:a16="http://schemas.microsoft.com/office/drawing/2014/main" id="{35A6062B-7B3E-E901-4A1E-3EA4DF63EDDC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879A833-DCC2-B448-9AAE-6C5A15960D61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0009599-0F64-CE80-DC53-B5068A92F845}"/>
              </a:ext>
            </a:extLst>
          </p:cNvPr>
          <p:cNvGrpSpPr/>
          <p:nvPr/>
        </p:nvGrpSpPr>
        <p:grpSpPr>
          <a:xfrm>
            <a:off x="532119" y="1467254"/>
            <a:ext cx="484283" cy="230401"/>
            <a:chOff x="3005189" y="6541500"/>
            <a:chExt cx="484283" cy="230401"/>
          </a:xfrm>
        </p:grpSpPr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CBC9F96A-3EDB-75FB-25AC-13A875EE2757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>
              <a:extLst>
                <a:ext uri="{FF2B5EF4-FFF2-40B4-BE49-F238E27FC236}">
                  <a16:creationId xmlns:a16="http://schemas.microsoft.com/office/drawing/2014/main" id="{CB1ED52D-81DB-FBD1-54F5-F34CAE3924CA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F4A63B-5EBA-D680-A51C-7ED295F785B6}"/>
              </a:ext>
            </a:extLst>
          </p:cNvPr>
          <p:cNvSpPr/>
          <p:nvPr/>
        </p:nvSpPr>
        <p:spPr>
          <a:xfrm>
            <a:off x="585876" y="184890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35F8C89-CCFC-3C4A-BEAB-CCDA6E150625}"/>
              </a:ext>
            </a:extLst>
          </p:cNvPr>
          <p:cNvSpPr/>
          <p:nvPr/>
        </p:nvSpPr>
        <p:spPr>
          <a:xfrm>
            <a:off x="1695573" y="3457168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11A733F-FBBE-866E-2127-4F47E7D6BACE}"/>
              </a:ext>
            </a:extLst>
          </p:cNvPr>
          <p:cNvGrpSpPr/>
          <p:nvPr/>
        </p:nvGrpSpPr>
        <p:grpSpPr>
          <a:xfrm>
            <a:off x="1935683" y="3462210"/>
            <a:ext cx="484283" cy="230401"/>
            <a:chOff x="3005189" y="6541500"/>
            <a:chExt cx="484283" cy="230401"/>
          </a:xfrm>
        </p:grpSpPr>
        <p:sp>
          <p:nvSpPr>
            <p:cNvPr id="35" name="円/楕円 10">
              <a:extLst>
                <a:ext uri="{FF2B5EF4-FFF2-40B4-BE49-F238E27FC236}">
                  <a16:creationId xmlns:a16="http://schemas.microsoft.com/office/drawing/2014/main" id="{8ED943DA-DC6A-3D13-CAB2-B5260877D9DC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11">
              <a:extLst>
                <a:ext uri="{FF2B5EF4-FFF2-40B4-BE49-F238E27FC236}">
                  <a16:creationId xmlns:a16="http://schemas.microsoft.com/office/drawing/2014/main" id="{5D0605AC-D809-3734-FDEC-4432A194F1F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70" name="object 8"/>
          <p:cNvSpPr txBox="1"/>
          <p:nvPr/>
        </p:nvSpPr>
        <p:spPr>
          <a:xfrm>
            <a:off x="9716466" y="536607"/>
            <a:ext cx="711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150cm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10574880" y="893898"/>
            <a:ext cx="584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1077" name="Google Shape;255;p7">
            <a:extLst>
              <a:ext uri="{FF2B5EF4-FFF2-40B4-BE49-F238E27FC236}">
                <a16:creationId xmlns:a16="http://schemas.microsoft.com/office/drawing/2014/main" id="{0DBCD85F-22BE-768B-5D70-4EE5B2EDB597}"/>
              </a:ext>
            </a:extLst>
          </p:cNvPr>
          <p:cNvSpPr/>
          <p:nvPr/>
        </p:nvSpPr>
        <p:spPr>
          <a:xfrm>
            <a:off x="9507504" y="819049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object 10"/>
          <p:cNvSpPr txBox="1"/>
          <p:nvPr/>
        </p:nvSpPr>
        <p:spPr>
          <a:xfrm>
            <a:off x="11356184" y="607614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4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50cm</a:t>
            </a:r>
          </a:p>
        </p:txBody>
      </p:sp>
      <p:sp>
        <p:nvSpPr>
          <p:cNvPr id="74" name="object 11"/>
          <p:cNvSpPr txBox="1"/>
          <p:nvPr/>
        </p:nvSpPr>
        <p:spPr>
          <a:xfrm>
            <a:off x="11825012" y="988103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330200" algn="l"/>
              </a:tabLst>
              <a:defRPr sz="14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1079" name="グループ化 1078">
            <a:extLst>
              <a:ext uri="{FF2B5EF4-FFF2-40B4-BE49-F238E27FC236}">
                <a16:creationId xmlns:a16="http://schemas.microsoft.com/office/drawing/2014/main" id="{0E8C8FC9-75C7-DA99-9984-2FBF46A44C62}"/>
              </a:ext>
            </a:extLst>
          </p:cNvPr>
          <p:cNvGrpSpPr/>
          <p:nvPr/>
        </p:nvGrpSpPr>
        <p:grpSpPr>
          <a:xfrm>
            <a:off x="11403665" y="893898"/>
            <a:ext cx="320401" cy="320400"/>
            <a:chOff x="-1456020" y="2867502"/>
            <a:chExt cx="320401" cy="320400"/>
          </a:xfrm>
        </p:grpSpPr>
        <p:sp>
          <p:nvSpPr>
            <p:cNvPr id="1080" name="Google Shape;135;p7">
              <a:extLst>
                <a:ext uri="{FF2B5EF4-FFF2-40B4-BE49-F238E27FC236}">
                  <a16:creationId xmlns:a16="http://schemas.microsoft.com/office/drawing/2014/main" id="{470249F9-E27E-C66D-D8DC-68A8E37B8E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1" name="直線コネクタ 1080">
              <a:extLst>
                <a:ext uri="{FF2B5EF4-FFF2-40B4-BE49-F238E27FC236}">
                  <a16:creationId xmlns:a16="http://schemas.microsoft.com/office/drawing/2014/main" id="{4364268D-403A-D5C8-69D3-4A9E06F1DD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Google Shape;255;p7">
            <a:extLst>
              <a:ext uri="{FF2B5EF4-FFF2-40B4-BE49-F238E27FC236}">
                <a16:creationId xmlns:a16="http://schemas.microsoft.com/office/drawing/2014/main" id="{D3EF3692-6FD5-F8BE-E747-8C3479638695}"/>
              </a:ext>
            </a:extLst>
          </p:cNvPr>
          <p:cNvSpPr/>
          <p:nvPr/>
        </p:nvSpPr>
        <p:spPr>
          <a:xfrm>
            <a:off x="2198799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C417005F-F684-0A1D-29A8-B9FA6A1F9BEB}"/>
              </a:ext>
            </a:extLst>
          </p:cNvPr>
          <p:cNvGrpSpPr/>
          <p:nvPr/>
        </p:nvGrpSpPr>
        <p:grpSpPr>
          <a:xfrm rot="10800000">
            <a:off x="2774650" y="3796507"/>
            <a:ext cx="320401" cy="320400"/>
            <a:chOff x="-1830026" y="3261939"/>
            <a:chExt cx="320401" cy="320400"/>
          </a:xfrm>
        </p:grpSpPr>
        <p:sp>
          <p:nvSpPr>
            <p:cNvPr id="43" name="Google Shape;135;p7">
              <a:extLst>
                <a:ext uri="{FF2B5EF4-FFF2-40B4-BE49-F238E27FC236}">
                  <a16:creationId xmlns:a16="http://schemas.microsoft.com/office/drawing/2014/main" id="{8FF01C36-818E-FAD7-8FD9-B17D52732F8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60C4A01-7FDC-0CC3-E1E3-5310320E3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0DA4C76-7697-2BA8-0F42-A461963655CA}"/>
              </a:ext>
            </a:extLst>
          </p:cNvPr>
          <p:cNvGrpSpPr/>
          <p:nvPr/>
        </p:nvGrpSpPr>
        <p:grpSpPr>
          <a:xfrm>
            <a:off x="2268608" y="3793140"/>
            <a:ext cx="320401" cy="320400"/>
            <a:chOff x="-1456020" y="2867502"/>
            <a:chExt cx="320401" cy="320400"/>
          </a:xfrm>
        </p:grpSpPr>
        <p:sp>
          <p:nvSpPr>
            <p:cNvPr id="41" name="Google Shape;135;p7">
              <a:extLst>
                <a:ext uri="{FF2B5EF4-FFF2-40B4-BE49-F238E27FC236}">
                  <a16:creationId xmlns:a16="http://schemas.microsoft.com/office/drawing/2014/main" id="{06F9DBDB-FE97-76D0-0405-1212CC9893D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C8AD93D-39BC-E334-EC7C-D26F350E20C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" name="Google Shape;255;p7">
            <a:extLst>
              <a:ext uri="{FF2B5EF4-FFF2-40B4-BE49-F238E27FC236}">
                <a16:creationId xmlns:a16="http://schemas.microsoft.com/office/drawing/2014/main" id="{1305A9D5-21BE-BFF0-1968-A19CD692E69E}"/>
              </a:ext>
            </a:extLst>
          </p:cNvPr>
          <p:cNvSpPr/>
          <p:nvPr/>
        </p:nvSpPr>
        <p:spPr>
          <a:xfrm>
            <a:off x="3159695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704EC5A-E6A7-A969-0542-7829E9E4E9E2}"/>
              </a:ext>
            </a:extLst>
          </p:cNvPr>
          <p:cNvGrpSpPr/>
          <p:nvPr/>
        </p:nvGrpSpPr>
        <p:grpSpPr>
          <a:xfrm rot="10800000">
            <a:off x="3735546" y="3796507"/>
            <a:ext cx="320401" cy="320400"/>
            <a:chOff x="-1830026" y="3261939"/>
            <a:chExt cx="320401" cy="320400"/>
          </a:xfrm>
        </p:grpSpPr>
        <p:sp>
          <p:nvSpPr>
            <p:cNvPr id="54" name="Google Shape;135;p7">
              <a:extLst>
                <a:ext uri="{FF2B5EF4-FFF2-40B4-BE49-F238E27FC236}">
                  <a16:creationId xmlns:a16="http://schemas.microsoft.com/office/drawing/2014/main" id="{E2E0D0E2-FAD5-25A3-A786-F26B3027B0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9B199B96-59CD-E868-EC33-1BE8A27B965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3E62C3F-AE50-0F10-A7F1-2179CAC14992}"/>
              </a:ext>
            </a:extLst>
          </p:cNvPr>
          <p:cNvGrpSpPr/>
          <p:nvPr/>
        </p:nvGrpSpPr>
        <p:grpSpPr>
          <a:xfrm>
            <a:off x="3229504" y="3793140"/>
            <a:ext cx="320401" cy="320400"/>
            <a:chOff x="-1456020" y="2867502"/>
            <a:chExt cx="320401" cy="320400"/>
          </a:xfrm>
        </p:grpSpPr>
        <p:sp>
          <p:nvSpPr>
            <p:cNvPr id="52" name="Google Shape;135;p7">
              <a:extLst>
                <a:ext uri="{FF2B5EF4-FFF2-40B4-BE49-F238E27FC236}">
                  <a16:creationId xmlns:a16="http://schemas.microsoft.com/office/drawing/2014/main" id="{E0035C06-E0F5-DEFA-4506-C677B77F9ACC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1C6F0737-EF35-FA54-EEB3-7B5D182503F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Google Shape;255;p7">
            <a:extLst>
              <a:ext uri="{FF2B5EF4-FFF2-40B4-BE49-F238E27FC236}">
                <a16:creationId xmlns:a16="http://schemas.microsoft.com/office/drawing/2014/main" id="{1398FF5C-3211-D88F-8A56-391A9B587DDE}"/>
              </a:ext>
            </a:extLst>
          </p:cNvPr>
          <p:cNvSpPr/>
          <p:nvPr/>
        </p:nvSpPr>
        <p:spPr>
          <a:xfrm>
            <a:off x="4123702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3950C0C4-036D-282D-7784-DA42A1714BBC}"/>
              </a:ext>
            </a:extLst>
          </p:cNvPr>
          <p:cNvGrpSpPr/>
          <p:nvPr/>
        </p:nvGrpSpPr>
        <p:grpSpPr>
          <a:xfrm rot="10800000">
            <a:off x="4699553" y="3796507"/>
            <a:ext cx="320401" cy="320400"/>
            <a:chOff x="-1830026" y="3261939"/>
            <a:chExt cx="320401" cy="320400"/>
          </a:xfrm>
        </p:grpSpPr>
        <p:sp>
          <p:nvSpPr>
            <p:cNvPr id="62" name="Google Shape;135;p7">
              <a:extLst>
                <a:ext uri="{FF2B5EF4-FFF2-40B4-BE49-F238E27FC236}">
                  <a16:creationId xmlns:a16="http://schemas.microsoft.com/office/drawing/2014/main" id="{F026F74D-A2D5-A7BE-CDAF-039E763D1D4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733BF241-DAEF-67FF-83CD-57197DA3856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73C0CEB1-4C08-9C85-6CFE-7D489453F913}"/>
              </a:ext>
            </a:extLst>
          </p:cNvPr>
          <p:cNvGrpSpPr/>
          <p:nvPr/>
        </p:nvGrpSpPr>
        <p:grpSpPr>
          <a:xfrm>
            <a:off x="4193511" y="3793140"/>
            <a:ext cx="320401" cy="320400"/>
            <a:chOff x="-1456020" y="2867502"/>
            <a:chExt cx="320401" cy="3204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2F0671C2-2320-4BD7-205B-11A7971336A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703D355-EF8A-C7E0-145B-07B36DAD2D0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Google Shape;255;p7">
            <a:extLst>
              <a:ext uri="{FF2B5EF4-FFF2-40B4-BE49-F238E27FC236}">
                <a16:creationId xmlns:a16="http://schemas.microsoft.com/office/drawing/2014/main" id="{B0293287-C6C1-2A04-7148-2113F8FEE05A}"/>
              </a:ext>
            </a:extLst>
          </p:cNvPr>
          <p:cNvSpPr/>
          <p:nvPr/>
        </p:nvSpPr>
        <p:spPr>
          <a:xfrm>
            <a:off x="5084598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5" name="グループ化 114">
            <a:extLst>
              <a:ext uri="{FF2B5EF4-FFF2-40B4-BE49-F238E27FC236}">
                <a16:creationId xmlns:a16="http://schemas.microsoft.com/office/drawing/2014/main" id="{A3740CCE-8562-C6AC-D089-0F57B2394A93}"/>
              </a:ext>
            </a:extLst>
          </p:cNvPr>
          <p:cNvGrpSpPr/>
          <p:nvPr/>
        </p:nvGrpSpPr>
        <p:grpSpPr>
          <a:xfrm rot="10800000">
            <a:off x="5660449" y="3796507"/>
            <a:ext cx="320401" cy="320400"/>
            <a:chOff x="-1830026" y="3261939"/>
            <a:chExt cx="320401" cy="320400"/>
          </a:xfrm>
        </p:grpSpPr>
        <p:sp>
          <p:nvSpPr>
            <p:cNvPr id="450" name="Google Shape;135;p7">
              <a:extLst>
                <a:ext uri="{FF2B5EF4-FFF2-40B4-BE49-F238E27FC236}">
                  <a16:creationId xmlns:a16="http://schemas.microsoft.com/office/drawing/2014/main" id="{23BC47C7-9F2C-9D2D-582C-C21292F2FAB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1" name="直線コネクタ 450">
              <a:extLst>
                <a:ext uri="{FF2B5EF4-FFF2-40B4-BE49-F238E27FC236}">
                  <a16:creationId xmlns:a16="http://schemas.microsoft.com/office/drawing/2014/main" id="{F5AA9EEC-299B-F5E0-CC4F-305B45FEFD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4627C88A-01D4-3FFD-E3F5-D1F1516B0229}"/>
              </a:ext>
            </a:extLst>
          </p:cNvPr>
          <p:cNvGrpSpPr/>
          <p:nvPr/>
        </p:nvGrpSpPr>
        <p:grpSpPr>
          <a:xfrm>
            <a:off x="5154407" y="3793140"/>
            <a:ext cx="320401" cy="320400"/>
            <a:chOff x="-1456020" y="2867502"/>
            <a:chExt cx="320401" cy="320400"/>
          </a:xfrm>
        </p:grpSpPr>
        <p:sp>
          <p:nvSpPr>
            <p:cNvPr id="448" name="Google Shape;135;p7">
              <a:extLst>
                <a:ext uri="{FF2B5EF4-FFF2-40B4-BE49-F238E27FC236}">
                  <a16:creationId xmlns:a16="http://schemas.microsoft.com/office/drawing/2014/main" id="{EA50D3F7-6D9C-3EB2-D542-C273354BF7B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49" name="直線コネクタ 448">
              <a:extLst>
                <a:ext uri="{FF2B5EF4-FFF2-40B4-BE49-F238E27FC236}">
                  <a16:creationId xmlns:a16="http://schemas.microsoft.com/office/drawing/2014/main" id="{3440E657-A282-14B5-32C7-A733A364722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Google Shape;255;p7">
            <a:extLst>
              <a:ext uri="{FF2B5EF4-FFF2-40B4-BE49-F238E27FC236}">
                <a16:creationId xmlns:a16="http://schemas.microsoft.com/office/drawing/2014/main" id="{16AEA9C5-CD64-4585-EC52-9D2A7FA00A48}"/>
              </a:ext>
            </a:extLst>
          </p:cNvPr>
          <p:cNvSpPr/>
          <p:nvPr/>
        </p:nvSpPr>
        <p:spPr>
          <a:xfrm>
            <a:off x="6051271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250ECD7D-9B2B-A8F7-4DE6-3F1DEE10817C}"/>
              </a:ext>
            </a:extLst>
          </p:cNvPr>
          <p:cNvGrpSpPr/>
          <p:nvPr/>
        </p:nvGrpSpPr>
        <p:grpSpPr>
          <a:xfrm rot="10800000">
            <a:off x="6627122" y="3796507"/>
            <a:ext cx="320401" cy="320400"/>
            <a:chOff x="-1830026" y="3261939"/>
            <a:chExt cx="320401" cy="320400"/>
          </a:xfrm>
        </p:grpSpPr>
        <p:sp>
          <p:nvSpPr>
            <p:cNvPr id="20" name="Google Shape;135;p7">
              <a:extLst>
                <a:ext uri="{FF2B5EF4-FFF2-40B4-BE49-F238E27FC236}">
                  <a16:creationId xmlns:a16="http://schemas.microsoft.com/office/drawing/2014/main" id="{67A88310-D583-3A33-ECDA-4EE5528FFC2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D6FD6D23-2145-D6C7-4CD6-DDBD8A990D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E2F5E722-D30B-FDDF-C88B-68F0BC9AC251}"/>
              </a:ext>
            </a:extLst>
          </p:cNvPr>
          <p:cNvGrpSpPr/>
          <p:nvPr/>
        </p:nvGrpSpPr>
        <p:grpSpPr>
          <a:xfrm>
            <a:off x="6121080" y="3793140"/>
            <a:ext cx="320401" cy="320400"/>
            <a:chOff x="-1456020" y="2867502"/>
            <a:chExt cx="320401" cy="320400"/>
          </a:xfrm>
        </p:grpSpPr>
        <p:sp>
          <p:nvSpPr>
            <p:cNvPr id="18" name="Google Shape;135;p7">
              <a:extLst>
                <a:ext uri="{FF2B5EF4-FFF2-40B4-BE49-F238E27FC236}">
                  <a16:creationId xmlns:a16="http://schemas.microsoft.com/office/drawing/2014/main" id="{2150D260-99FD-757A-A929-1053F8FE10C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262DBAF6-D739-813F-32B5-A5B5C39749F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Google Shape;255;p7">
            <a:extLst>
              <a:ext uri="{FF2B5EF4-FFF2-40B4-BE49-F238E27FC236}">
                <a16:creationId xmlns:a16="http://schemas.microsoft.com/office/drawing/2014/main" id="{3F5DDA1F-5C50-BE0B-B792-87CC25AD0A53}"/>
              </a:ext>
            </a:extLst>
          </p:cNvPr>
          <p:cNvSpPr/>
          <p:nvPr/>
        </p:nvSpPr>
        <p:spPr>
          <a:xfrm>
            <a:off x="7012167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D8350A6-334B-2F43-A289-4EBE1B9922DB}"/>
              </a:ext>
            </a:extLst>
          </p:cNvPr>
          <p:cNvGrpSpPr/>
          <p:nvPr/>
        </p:nvGrpSpPr>
        <p:grpSpPr>
          <a:xfrm rot="10800000">
            <a:off x="7588018" y="3796507"/>
            <a:ext cx="320401" cy="320400"/>
            <a:chOff x="-1830026" y="3261939"/>
            <a:chExt cx="320401" cy="320400"/>
          </a:xfrm>
        </p:grpSpPr>
        <p:sp>
          <p:nvSpPr>
            <p:cNvPr id="28" name="Google Shape;135;p7">
              <a:extLst>
                <a:ext uri="{FF2B5EF4-FFF2-40B4-BE49-F238E27FC236}">
                  <a16:creationId xmlns:a16="http://schemas.microsoft.com/office/drawing/2014/main" id="{D5723706-09CA-C377-E084-FCA8061A329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9D7B0494-896C-0796-5281-0ABC85DEC9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FBEDF8F-0D12-EEA5-7865-B7E98374C425}"/>
              </a:ext>
            </a:extLst>
          </p:cNvPr>
          <p:cNvGrpSpPr/>
          <p:nvPr/>
        </p:nvGrpSpPr>
        <p:grpSpPr>
          <a:xfrm>
            <a:off x="7081976" y="3793140"/>
            <a:ext cx="320401" cy="320400"/>
            <a:chOff x="-1456020" y="2867502"/>
            <a:chExt cx="320401" cy="320400"/>
          </a:xfrm>
        </p:grpSpPr>
        <p:sp>
          <p:nvSpPr>
            <p:cNvPr id="26" name="Google Shape;135;p7">
              <a:extLst>
                <a:ext uri="{FF2B5EF4-FFF2-40B4-BE49-F238E27FC236}">
                  <a16:creationId xmlns:a16="http://schemas.microsoft.com/office/drawing/2014/main" id="{4066C486-50D8-2E4D-ADF6-157FFB915B7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3B5C6F26-5AC0-3F85-1797-59495315BFC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831FFC0A-566F-FDED-E284-1614B331CEDB}"/>
              </a:ext>
            </a:extLst>
          </p:cNvPr>
          <p:cNvSpPr/>
          <p:nvPr/>
        </p:nvSpPr>
        <p:spPr>
          <a:xfrm>
            <a:off x="7976174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6ABE897C-B259-C028-E8E0-91CDB634B7B0}"/>
              </a:ext>
            </a:extLst>
          </p:cNvPr>
          <p:cNvGrpSpPr/>
          <p:nvPr/>
        </p:nvGrpSpPr>
        <p:grpSpPr>
          <a:xfrm rot="10800000">
            <a:off x="8552025" y="3796507"/>
            <a:ext cx="320401" cy="320400"/>
            <a:chOff x="-1830026" y="3261939"/>
            <a:chExt cx="320401" cy="320400"/>
          </a:xfrm>
        </p:grpSpPr>
        <p:sp>
          <p:nvSpPr>
            <p:cNvPr id="482" name="Google Shape;135;p7">
              <a:extLst>
                <a:ext uri="{FF2B5EF4-FFF2-40B4-BE49-F238E27FC236}">
                  <a16:creationId xmlns:a16="http://schemas.microsoft.com/office/drawing/2014/main" id="{081730C5-68F0-19E0-A748-ED47BFFB78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3" name="直線コネクタ 482">
              <a:extLst>
                <a:ext uri="{FF2B5EF4-FFF2-40B4-BE49-F238E27FC236}">
                  <a16:creationId xmlns:a16="http://schemas.microsoft.com/office/drawing/2014/main" id="{CA1420EB-42B3-C629-21C8-75B4489650C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DF1473AE-B9F7-134F-1191-864D9499DEEE}"/>
              </a:ext>
            </a:extLst>
          </p:cNvPr>
          <p:cNvGrpSpPr/>
          <p:nvPr/>
        </p:nvGrpSpPr>
        <p:grpSpPr>
          <a:xfrm>
            <a:off x="8045983" y="3793140"/>
            <a:ext cx="320401" cy="320400"/>
            <a:chOff x="-1456020" y="2867502"/>
            <a:chExt cx="320401" cy="320400"/>
          </a:xfrm>
        </p:grpSpPr>
        <p:sp>
          <p:nvSpPr>
            <p:cNvPr id="40" name="Google Shape;135;p7">
              <a:extLst>
                <a:ext uri="{FF2B5EF4-FFF2-40B4-BE49-F238E27FC236}">
                  <a16:creationId xmlns:a16="http://schemas.microsoft.com/office/drawing/2014/main" id="{5D0D2CE1-E069-0E10-80CE-A0CD1ECCE9A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96BC39D5-62F9-E0AE-28CA-A9CE09C6020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5" name="Google Shape;255;p7">
            <a:extLst>
              <a:ext uri="{FF2B5EF4-FFF2-40B4-BE49-F238E27FC236}">
                <a16:creationId xmlns:a16="http://schemas.microsoft.com/office/drawing/2014/main" id="{384162DF-8E66-39C6-6732-4A10573FCDD1}"/>
              </a:ext>
            </a:extLst>
          </p:cNvPr>
          <p:cNvSpPr/>
          <p:nvPr/>
        </p:nvSpPr>
        <p:spPr>
          <a:xfrm>
            <a:off x="8937070" y="412211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86" name="グループ化 485">
            <a:extLst>
              <a:ext uri="{FF2B5EF4-FFF2-40B4-BE49-F238E27FC236}">
                <a16:creationId xmlns:a16="http://schemas.microsoft.com/office/drawing/2014/main" id="{978102C6-FBA9-7E47-AA7F-B53A946CBC6D}"/>
              </a:ext>
            </a:extLst>
          </p:cNvPr>
          <p:cNvGrpSpPr/>
          <p:nvPr/>
        </p:nvGrpSpPr>
        <p:grpSpPr>
          <a:xfrm rot="10800000">
            <a:off x="9512921" y="3796507"/>
            <a:ext cx="320401" cy="320400"/>
            <a:chOff x="-1830026" y="3261939"/>
            <a:chExt cx="320401" cy="320400"/>
          </a:xfrm>
        </p:grpSpPr>
        <p:sp>
          <p:nvSpPr>
            <p:cNvPr id="490" name="Google Shape;135;p7">
              <a:extLst>
                <a:ext uri="{FF2B5EF4-FFF2-40B4-BE49-F238E27FC236}">
                  <a16:creationId xmlns:a16="http://schemas.microsoft.com/office/drawing/2014/main" id="{15A911B3-8F9F-C95C-A65F-77162E1F0C9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1" name="直線コネクタ 490">
              <a:extLst>
                <a:ext uri="{FF2B5EF4-FFF2-40B4-BE49-F238E27FC236}">
                  <a16:creationId xmlns:a16="http://schemas.microsoft.com/office/drawing/2014/main" id="{8B1BB397-4968-E88F-20C8-BDF877A327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7" name="グループ化 486">
            <a:extLst>
              <a:ext uri="{FF2B5EF4-FFF2-40B4-BE49-F238E27FC236}">
                <a16:creationId xmlns:a16="http://schemas.microsoft.com/office/drawing/2014/main" id="{18FAE74F-1A0D-8F66-3D93-C63C21007576}"/>
              </a:ext>
            </a:extLst>
          </p:cNvPr>
          <p:cNvGrpSpPr/>
          <p:nvPr/>
        </p:nvGrpSpPr>
        <p:grpSpPr>
          <a:xfrm>
            <a:off x="9006879" y="3793140"/>
            <a:ext cx="320401" cy="320400"/>
            <a:chOff x="-1456020" y="2867502"/>
            <a:chExt cx="320401" cy="3204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35F489C8-96A2-2970-A602-27F576E3B5A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9" name="直線コネクタ 488">
              <a:extLst>
                <a:ext uri="{FF2B5EF4-FFF2-40B4-BE49-F238E27FC236}">
                  <a16:creationId xmlns:a16="http://schemas.microsoft.com/office/drawing/2014/main" id="{0033F9D4-31A4-3660-3B87-1F8363C23A0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Google Shape;255;p7">
            <a:extLst>
              <a:ext uri="{FF2B5EF4-FFF2-40B4-BE49-F238E27FC236}">
                <a16:creationId xmlns:a16="http://schemas.microsoft.com/office/drawing/2014/main" id="{2B108E63-0E96-6E2C-C098-BC329C7D5821}"/>
              </a:ext>
            </a:extLst>
          </p:cNvPr>
          <p:cNvSpPr/>
          <p:nvPr/>
        </p:nvSpPr>
        <p:spPr>
          <a:xfrm rot="5400000">
            <a:off x="9233901" y="479595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9DFD58E4-8AD7-1CBB-FEA1-7F9FDD16AD5C}"/>
              </a:ext>
            </a:extLst>
          </p:cNvPr>
          <p:cNvGrpSpPr/>
          <p:nvPr/>
        </p:nvGrpSpPr>
        <p:grpSpPr>
          <a:xfrm rot="16200000">
            <a:off x="9914108" y="5082008"/>
            <a:ext cx="320401" cy="320400"/>
            <a:chOff x="-1830026" y="3261939"/>
            <a:chExt cx="320401" cy="320400"/>
          </a:xfrm>
        </p:grpSpPr>
        <p:sp>
          <p:nvSpPr>
            <p:cNvPr id="80" name="Google Shape;135;p7">
              <a:extLst>
                <a:ext uri="{FF2B5EF4-FFF2-40B4-BE49-F238E27FC236}">
                  <a16:creationId xmlns:a16="http://schemas.microsoft.com/office/drawing/2014/main" id="{00D2E2C0-D08C-C3B8-189C-78FA4955DF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F4A505EF-265A-0E9B-727E-DCBE12B9EF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356E3974-F639-AD04-EB57-77887AFF5DDE}"/>
              </a:ext>
            </a:extLst>
          </p:cNvPr>
          <p:cNvGrpSpPr/>
          <p:nvPr/>
        </p:nvGrpSpPr>
        <p:grpSpPr>
          <a:xfrm rot="5400000">
            <a:off x="9917475" y="4575966"/>
            <a:ext cx="320401" cy="320400"/>
            <a:chOff x="-1456020" y="2867502"/>
            <a:chExt cx="320401" cy="320400"/>
          </a:xfrm>
        </p:grpSpPr>
        <p:sp>
          <p:nvSpPr>
            <p:cNvPr id="78" name="Google Shape;135;p7">
              <a:extLst>
                <a:ext uri="{FF2B5EF4-FFF2-40B4-BE49-F238E27FC236}">
                  <a16:creationId xmlns:a16="http://schemas.microsoft.com/office/drawing/2014/main" id="{2AE5E4A4-5EB3-97D1-CA13-6FE371E658A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96C853DE-B5F4-11A6-D406-9226CCCB9D5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9" name="Google Shape;255;p7">
            <a:extLst>
              <a:ext uri="{FF2B5EF4-FFF2-40B4-BE49-F238E27FC236}">
                <a16:creationId xmlns:a16="http://schemas.microsoft.com/office/drawing/2014/main" id="{8C3C1ACB-C41A-2832-EA69-865C563B2CFC}"/>
              </a:ext>
            </a:extLst>
          </p:cNvPr>
          <p:cNvSpPr/>
          <p:nvPr/>
        </p:nvSpPr>
        <p:spPr>
          <a:xfrm rot="5400000">
            <a:off x="9233901" y="575996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1797B3F1-635E-DDAB-6863-5D9BA637FA7E}"/>
              </a:ext>
            </a:extLst>
          </p:cNvPr>
          <p:cNvGrpSpPr/>
          <p:nvPr/>
        </p:nvGrpSpPr>
        <p:grpSpPr>
          <a:xfrm rot="16200000">
            <a:off x="9914108" y="6046016"/>
            <a:ext cx="320402" cy="320400"/>
            <a:chOff x="-1830027" y="3261939"/>
            <a:chExt cx="320402" cy="320400"/>
          </a:xfrm>
        </p:grpSpPr>
        <p:sp>
          <p:nvSpPr>
            <p:cNvPr id="69" name="Google Shape;135;p7">
              <a:extLst>
                <a:ext uri="{FF2B5EF4-FFF2-40B4-BE49-F238E27FC236}">
                  <a16:creationId xmlns:a16="http://schemas.microsoft.com/office/drawing/2014/main" id="{350FA086-E3A9-A27D-D694-BCE2E4E25CF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7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8EF7397-AEF6-1DAB-3E9D-51D5B5986E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0C0D518D-96CC-1D3E-4EC5-F26B875F45B8}"/>
              </a:ext>
            </a:extLst>
          </p:cNvPr>
          <p:cNvGrpSpPr/>
          <p:nvPr/>
        </p:nvGrpSpPr>
        <p:grpSpPr>
          <a:xfrm rot="5400000">
            <a:off x="9917475" y="5539973"/>
            <a:ext cx="320401" cy="320400"/>
            <a:chOff x="-1456020" y="2867502"/>
            <a:chExt cx="320401" cy="320400"/>
          </a:xfrm>
        </p:grpSpPr>
        <p:sp>
          <p:nvSpPr>
            <p:cNvPr id="67" name="Google Shape;135;p7">
              <a:extLst>
                <a:ext uri="{FF2B5EF4-FFF2-40B4-BE49-F238E27FC236}">
                  <a16:creationId xmlns:a16="http://schemas.microsoft.com/office/drawing/2014/main" id="{D44EFA24-804A-E730-9295-6CB315E92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17C7B87E-BF29-B2A3-2F2A-3DE9F785B90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2" name="Google Shape;255;p7">
            <a:extLst>
              <a:ext uri="{FF2B5EF4-FFF2-40B4-BE49-F238E27FC236}">
                <a16:creationId xmlns:a16="http://schemas.microsoft.com/office/drawing/2014/main" id="{F7089213-9C28-F8FD-5CB7-EB315862E29B}"/>
              </a:ext>
            </a:extLst>
          </p:cNvPr>
          <p:cNvSpPr/>
          <p:nvPr/>
        </p:nvSpPr>
        <p:spPr>
          <a:xfrm rot="5400000">
            <a:off x="9233901" y="672086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3" name="グループ化 502">
            <a:extLst>
              <a:ext uri="{FF2B5EF4-FFF2-40B4-BE49-F238E27FC236}">
                <a16:creationId xmlns:a16="http://schemas.microsoft.com/office/drawing/2014/main" id="{F9552A0B-52FD-5F2B-B0F5-742F01207F6A}"/>
              </a:ext>
            </a:extLst>
          </p:cNvPr>
          <p:cNvGrpSpPr/>
          <p:nvPr/>
        </p:nvGrpSpPr>
        <p:grpSpPr>
          <a:xfrm rot="16200000">
            <a:off x="9914108" y="7006912"/>
            <a:ext cx="320402" cy="320400"/>
            <a:chOff x="-1830027" y="3261939"/>
            <a:chExt cx="320402" cy="3204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313897C9-7579-2F79-2B79-318707E078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7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F8E1DD03-0FE9-5610-8100-CBF6374FDA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4471D37C-A00C-1EE8-006C-55C349611D9A}"/>
              </a:ext>
            </a:extLst>
          </p:cNvPr>
          <p:cNvGrpSpPr/>
          <p:nvPr/>
        </p:nvGrpSpPr>
        <p:grpSpPr>
          <a:xfrm rot="5400000">
            <a:off x="9917475" y="6500869"/>
            <a:ext cx="320401" cy="320400"/>
            <a:chOff x="-1456020" y="2867502"/>
            <a:chExt cx="320401" cy="3204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27DB5019-5627-6455-9B3D-95E7BDEBB13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ED4C02CA-3652-AA5C-BA82-48359CA4832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5" name="Google Shape;255;p7">
            <a:extLst>
              <a:ext uri="{FF2B5EF4-FFF2-40B4-BE49-F238E27FC236}">
                <a16:creationId xmlns:a16="http://schemas.microsoft.com/office/drawing/2014/main" id="{6BC2B934-F697-68A7-99BE-98AE5801A388}"/>
              </a:ext>
            </a:extLst>
          </p:cNvPr>
          <p:cNvSpPr/>
          <p:nvPr/>
        </p:nvSpPr>
        <p:spPr>
          <a:xfrm rot="10800000">
            <a:off x="8937070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36" name="グループ化 1035">
            <a:extLst>
              <a:ext uri="{FF2B5EF4-FFF2-40B4-BE49-F238E27FC236}">
                <a16:creationId xmlns:a16="http://schemas.microsoft.com/office/drawing/2014/main" id="{CCBAE922-2BB1-4C51-8F0E-027609320D1F}"/>
              </a:ext>
            </a:extLst>
          </p:cNvPr>
          <p:cNvGrpSpPr/>
          <p:nvPr/>
        </p:nvGrpSpPr>
        <p:grpSpPr>
          <a:xfrm>
            <a:off x="9005618" y="7795892"/>
            <a:ext cx="320401" cy="320400"/>
            <a:chOff x="-1830026" y="3261939"/>
            <a:chExt cx="320401" cy="320400"/>
          </a:xfrm>
        </p:grpSpPr>
        <p:sp>
          <p:nvSpPr>
            <p:cNvPr id="1040" name="Google Shape;135;p7">
              <a:extLst>
                <a:ext uri="{FF2B5EF4-FFF2-40B4-BE49-F238E27FC236}">
                  <a16:creationId xmlns:a16="http://schemas.microsoft.com/office/drawing/2014/main" id="{2C3038AE-7A77-D201-6875-C1A2EEE1BC3F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1" name="直線コネクタ 1040">
              <a:extLst>
                <a:ext uri="{FF2B5EF4-FFF2-40B4-BE49-F238E27FC236}">
                  <a16:creationId xmlns:a16="http://schemas.microsoft.com/office/drawing/2014/main" id="{1482DEDC-03E9-73EF-D711-9E6204F0473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7" name="グループ化 1036">
            <a:extLst>
              <a:ext uri="{FF2B5EF4-FFF2-40B4-BE49-F238E27FC236}">
                <a16:creationId xmlns:a16="http://schemas.microsoft.com/office/drawing/2014/main" id="{6792B950-D36C-9C4D-1C48-3B001085DB29}"/>
              </a:ext>
            </a:extLst>
          </p:cNvPr>
          <p:cNvGrpSpPr/>
          <p:nvPr/>
        </p:nvGrpSpPr>
        <p:grpSpPr>
          <a:xfrm rot="10800000">
            <a:off x="9511660" y="7799259"/>
            <a:ext cx="320401" cy="320400"/>
            <a:chOff x="-1456020" y="2867502"/>
            <a:chExt cx="320401" cy="320400"/>
          </a:xfrm>
        </p:grpSpPr>
        <p:sp>
          <p:nvSpPr>
            <p:cNvPr id="1038" name="Google Shape;135;p7">
              <a:extLst>
                <a:ext uri="{FF2B5EF4-FFF2-40B4-BE49-F238E27FC236}">
                  <a16:creationId xmlns:a16="http://schemas.microsoft.com/office/drawing/2014/main" id="{68337533-7718-E716-80B4-CCD5091CA9C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9" name="直線コネクタ 1038">
              <a:extLst>
                <a:ext uri="{FF2B5EF4-FFF2-40B4-BE49-F238E27FC236}">
                  <a16:creationId xmlns:a16="http://schemas.microsoft.com/office/drawing/2014/main" id="{75405D40-D6BB-9874-77C0-E4AC58B9C0A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8" name="Google Shape;255;p7">
            <a:extLst>
              <a:ext uri="{FF2B5EF4-FFF2-40B4-BE49-F238E27FC236}">
                <a16:creationId xmlns:a16="http://schemas.microsoft.com/office/drawing/2014/main" id="{5C1B50CA-DD89-6C74-31D5-4EA86CD54408}"/>
              </a:ext>
            </a:extLst>
          </p:cNvPr>
          <p:cNvSpPr/>
          <p:nvPr/>
        </p:nvSpPr>
        <p:spPr>
          <a:xfrm rot="10800000">
            <a:off x="7976174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29" name="グループ化 1028">
            <a:extLst>
              <a:ext uri="{FF2B5EF4-FFF2-40B4-BE49-F238E27FC236}">
                <a16:creationId xmlns:a16="http://schemas.microsoft.com/office/drawing/2014/main" id="{47838672-4A78-1159-0F33-9A38C4F85071}"/>
              </a:ext>
            </a:extLst>
          </p:cNvPr>
          <p:cNvGrpSpPr/>
          <p:nvPr/>
        </p:nvGrpSpPr>
        <p:grpSpPr>
          <a:xfrm>
            <a:off x="8044722" y="7795892"/>
            <a:ext cx="320401" cy="320400"/>
            <a:chOff x="-1830026" y="3261939"/>
            <a:chExt cx="320401" cy="320400"/>
          </a:xfrm>
        </p:grpSpPr>
        <p:sp>
          <p:nvSpPr>
            <p:cNvPr id="1033" name="Google Shape;135;p7">
              <a:extLst>
                <a:ext uri="{FF2B5EF4-FFF2-40B4-BE49-F238E27FC236}">
                  <a16:creationId xmlns:a16="http://schemas.microsoft.com/office/drawing/2014/main" id="{414577FD-4B8E-0616-E5AB-1CC59F480F6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4" name="直線コネクタ 1033">
              <a:extLst>
                <a:ext uri="{FF2B5EF4-FFF2-40B4-BE49-F238E27FC236}">
                  <a16:creationId xmlns:a16="http://schemas.microsoft.com/office/drawing/2014/main" id="{EC81B003-FF0B-242D-9A47-E22954C909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0" name="グループ化 1029">
            <a:extLst>
              <a:ext uri="{FF2B5EF4-FFF2-40B4-BE49-F238E27FC236}">
                <a16:creationId xmlns:a16="http://schemas.microsoft.com/office/drawing/2014/main" id="{8D599D54-1CDA-A162-DC4A-B635B2C870E0}"/>
              </a:ext>
            </a:extLst>
          </p:cNvPr>
          <p:cNvGrpSpPr/>
          <p:nvPr/>
        </p:nvGrpSpPr>
        <p:grpSpPr>
          <a:xfrm rot="10800000">
            <a:off x="8550764" y="7799259"/>
            <a:ext cx="320401" cy="320400"/>
            <a:chOff x="-1456020" y="2867502"/>
            <a:chExt cx="320401" cy="320400"/>
          </a:xfrm>
        </p:grpSpPr>
        <p:sp>
          <p:nvSpPr>
            <p:cNvPr id="1031" name="Google Shape;135;p7">
              <a:extLst>
                <a:ext uri="{FF2B5EF4-FFF2-40B4-BE49-F238E27FC236}">
                  <a16:creationId xmlns:a16="http://schemas.microsoft.com/office/drawing/2014/main" id="{708C9C77-C134-0758-2632-3FBFCE42F2AB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32" name="直線コネクタ 1031">
              <a:extLst>
                <a:ext uri="{FF2B5EF4-FFF2-40B4-BE49-F238E27FC236}">
                  <a16:creationId xmlns:a16="http://schemas.microsoft.com/office/drawing/2014/main" id="{39E491E7-50BC-F0BE-0604-5586EA499A5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8" name="Google Shape;255;p7">
            <a:extLst>
              <a:ext uri="{FF2B5EF4-FFF2-40B4-BE49-F238E27FC236}">
                <a16:creationId xmlns:a16="http://schemas.microsoft.com/office/drawing/2014/main" id="{D474C436-9C83-DDC9-F0B5-B898066342D1}"/>
              </a:ext>
            </a:extLst>
          </p:cNvPr>
          <p:cNvSpPr/>
          <p:nvPr/>
        </p:nvSpPr>
        <p:spPr>
          <a:xfrm rot="10800000">
            <a:off x="7012167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7E5A87CB-7AC4-910C-87A1-57DCD9E26725}"/>
              </a:ext>
            </a:extLst>
          </p:cNvPr>
          <p:cNvGrpSpPr/>
          <p:nvPr/>
        </p:nvGrpSpPr>
        <p:grpSpPr>
          <a:xfrm>
            <a:off x="7080715" y="7795892"/>
            <a:ext cx="320401" cy="320400"/>
            <a:chOff x="-1830026" y="3261939"/>
            <a:chExt cx="320401" cy="320400"/>
          </a:xfrm>
        </p:grpSpPr>
        <p:sp>
          <p:nvSpPr>
            <p:cNvPr id="1026" name="Google Shape;135;p7">
              <a:extLst>
                <a:ext uri="{FF2B5EF4-FFF2-40B4-BE49-F238E27FC236}">
                  <a16:creationId xmlns:a16="http://schemas.microsoft.com/office/drawing/2014/main" id="{7A1B603E-0235-5114-BB2F-DDD0CA4EE13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7" name="直線コネクタ 1026">
              <a:extLst>
                <a:ext uri="{FF2B5EF4-FFF2-40B4-BE49-F238E27FC236}">
                  <a16:creationId xmlns:a16="http://schemas.microsoft.com/office/drawing/2014/main" id="{98161330-6E8F-1443-09BB-DF8AC270097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F218861D-97A1-5B36-4321-86EF6AAC763A}"/>
              </a:ext>
            </a:extLst>
          </p:cNvPr>
          <p:cNvGrpSpPr/>
          <p:nvPr/>
        </p:nvGrpSpPr>
        <p:grpSpPr>
          <a:xfrm rot="10800000">
            <a:off x="7586757" y="7799259"/>
            <a:ext cx="320401" cy="320400"/>
            <a:chOff x="-1456020" y="2867502"/>
            <a:chExt cx="320401" cy="320400"/>
          </a:xfrm>
        </p:grpSpPr>
        <p:sp>
          <p:nvSpPr>
            <p:cNvPr id="191" name="Google Shape;135;p7">
              <a:extLst>
                <a:ext uri="{FF2B5EF4-FFF2-40B4-BE49-F238E27FC236}">
                  <a16:creationId xmlns:a16="http://schemas.microsoft.com/office/drawing/2014/main" id="{8DE2A463-8443-8AE0-9AFE-04B872A985A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4" name="直線コネクタ 1023">
              <a:extLst>
                <a:ext uri="{FF2B5EF4-FFF2-40B4-BE49-F238E27FC236}">
                  <a16:creationId xmlns:a16="http://schemas.microsoft.com/office/drawing/2014/main" id="{B0229E87-C5A0-B3F1-1650-547B349B8CF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1" name="Google Shape;255;p7">
            <a:extLst>
              <a:ext uri="{FF2B5EF4-FFF2-40B4-BE49-F238E27FC236}">
                <a16:creationId xmlns:a16="http://schemas.microsoft.com/office/drawing/2014/main" id="{FBD431DF-A82B-A9E2-7C38-442FDD897BD1}"/>
              </a:ext>
            </a:extLst>
          </p:cNvPr>
          <p:cNvSpPr/>
          <p:nvPr/>
        </p:nvSpPr>
        <p:spPr>
          <a:xfrm rot="10800000">
            <a:off x="6051271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C8EEF91A-9480-2E8A-7658-8F59853264AC}"/>
              </a:ext>
            </a:extLst>
          </p:cNvPr>
          <p:cNvGrpSpPr/>
          <p:nvPr/>
        </p:nvGrpSpPr>
        <p:grpSpPr>
          <a:xfrm>
            <a:off x="6119819" y="7795892"/>
            <a:ext cx="320401" cy="320400"/>
            <a:chOff x="-1830026" y="3261939"/>
            <a:chExt cx="320401" cy="320400"/>
          </a:xfrm>
        </p:grpSpPr>
        <p:sp>
          <p:nvSpPr>
            <p:cNvPr id="186" name="Google Shape;135;p7">
              <a:extLst>
                <a:ext uri="{FF2B5EF4-FFF2-40B4-BE49-F238E27FC236}">
                  <a16:creationId xmlns:a16="http://schemas.microsoft.com/office/drawing/2014/main" id="{E2A52AC3-CD65-BCC4-83B2-AE1FAD5E621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7" name="直線コネクタ 186">
              <a:extLst>
                <a:ext uri="{FF2B5EF4-FFF2-40B4-BE49-F238E27FC236}">
                  <a16:creationId xmlns:a16="http://schemas.microsoft.com/office/drawing/2014/main" id="{45706E74-EFB9-74F3-4F0E-AC97B54D314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>
            <a:extLst>
              <a:ext uri="{FF2B5EF4-FFF2-40B4-BE49-F238E27FC236}">
                <a16:creationId xmlns:a16="http://schemas.microsoft.com/office/drawing/2014/main" id="{C67E717C-E57C-723D-EE76-A0055F1F9121}"/>
              </a:ext>
            </a:extLst>
          </p:cNvPr>
          <p:cNvGrpSpPr/>
          <p:nvPr/>
        </p:nvGrpSpPr>
        <p:grpSpPr>
          <a:xfrm rot="10800000">
            <a:off x="6625861" y="7799259"/>
            <a:ext cx="320401" cy="320400"/>
            <a:chOff x="-1456020" y="2867502"/>
            <a:chExt cx="320401" cy="3204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EEB0E510-2F9C-2326-8D99-453390893FE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2A65D45E-CE00-250B-F8B6-255A9A3D3CB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4" name="Google Shape;255;p7">
            <a:extLst>
              <a:ext uri="{FF2B5EF4-FFF2-40B4-BE49-F238E27FC236}">
                <a16:creationId xmlns:a16="http://schemas.microsoft.com/office/drawing/2014/main" id="{629B46E1-9B5C-FCA7-C629-0A1FAE2628EF}"/>
              </a:ext>
            </a:extLst>
          </p:cNvPr>
          <p:cNvSpPr/>
          <p:nvPr/>
        </p:nvSpPr>
        <p:spPr>
          <a:xfrm rot="10800000">
            <a:off x="5084598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5" name="グループ化 174">
            <a:extLst>
              <a:ext uri="{FF2B5EF4-FFF2-40B4-BE49-F238E27FC236}">
                <a16:creationId xmlns:a16="http://schemas.microsoft.com/office/drawing/2014/main" id="{06181E00-9632-05AB-8BDB-D035DBAF340C}"/>
              </a:ext>
            </a:extLst>
          </p:cNvPr>
          <p:cNvGrpSpPr/>
          <p:nvPr/>
        </p:nvGrpSpPr>
        <p:grpSpPr>
          <a:xfrm>
            <a:off x="5153146" y="7795892"/>
            <a:ext cx="320401" cy="320400"/>
            <a:chOff x="-1830026" y="3261939"/>
            <a:chExt cx="320401" cy="320400"/>
          </a:xfrm>
        </p:grpSpPr>
        <p:sp>
          <p:nvSpPr>
            <p:cNvPr id="179" name="Google Shape;135;p7">
              <a:extLst>
                <a:ext uri="{FF2B5EF4-FFF2-40B4-BE49-F238E27FC236}">
                  <a16:creationId xmlns:a16="http://schemas.microsoft.com/office/drawing/2014/main" id="{3F560268-94D5-07D3-8A90-4D307C3A44C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0" name="直線コネクタ 179">
              <a:extLst>
                <a:ext uri="{FF2B5EF4-FFF2-40B4-BE49-F238E27FC236}">
                  <a16:creationId xmlns:a16="http://schemas.microsoft.com/office/drawing/2014/main" id="{0F84014F-2305-F305-FEF7-EA2E2A85242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48678560-C514-02AF-28F0-8F0D28C7B7EB}"/>
              </a:ext>
            </a:extLst>
          </p:cNvPr>
          <p:cNvGrpSpPr/>
          <p:nvPr/>
        </p:nvGrpSpPr>
        <p:grpSpPr>
          <a:xfrm rot="10800000">
            <a:off x="5659188" y="7799259"/>
            <a:ext cx="320401" cy="320400"/>
            <a:chOff x="-1456020" y="2867502"/>
            <a:chExt cx="320401" cy="320400"/>
          </a:xfrm>
        </p:grpSpPr>
        <p:sp>
          <p:nvSpPr>
            <p:cNvPr id="177" name="Google Shape;135;p7">
              <a:extLst>
                <a:ext uri="{FF2B5EF4-FFF2-40B4-BE49-F238E27FC236}">
                  <a16:creationId xmlns:a16="http://schemas.microsoft.com/office/drawing/2014/main" id="{480F60A4-91C6-D080-492F-63C6B41C6C4C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8" name="直線コネクタ 177">
              <a:extLst>
                <a:ext uri="{FF2B5EF4-FFF2-40B4-BE49-F238E27FC236}">
                  <a16:creationId xmlns:a16="http://schemas.microsoft.com/office/drawing/2014/main" id="{A9A1C3B8-73C3-CE91-2CE4-71CB1D3F07F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9376E40C-9362-D4FE-F71A-69BF1BF67D23}"/>
              </a:ext>
            </a:extLst>
          </p:cNvPr>
          <p:cNvSpPr/>
          <p:nvPr/>
        </p:nvSpPr>
        <p:spPr>
          <a:xfrm rot="10800000">
            <a:off x="4123702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06C603BA-A71C-5223-1D92-F37F624C1809}"/>
              </a:ext>
            </a:extLst>
          </p:cNvPr>
          <p:cNvGrpSpPr/>
          <p:nvPr/>
        </p:nvGrpSpPr>
        <p:grpSpPr>
          <a:xfrm>
            <a:off x="4192250" y="7795892"/>
            <a:ext cx="320401" cy="320400"/>
            <a:chOff x="-1830026" y="3261939"/>
            <a:chExt cx="320401" cy="320400"/>
          </a:xfrm>
        </p:grpSpPr>
        <p:sp>
          <p:nvSpPr>
            <p:cNvPr id="172" name="Google Shape;135;p7">
              <a:extLst>
                <a:ext uri="{FF2B5EF4-FFF2-40B4-BE49-F238E27FC236}">
                  <a16:creationId xmlns:a16="http://schemas.microsoft.com/office/drawing/2014/main" id="{87C1453B-0237-7E77-6434-1E669855F0C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8D62AADF-5DDE-034B-7600-23D741DC4B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D7670552-1AAD-77D4-5D74-CAD9D9F1ADB5}"/>
              </a:ext>
            </a:extLst>
          </p:cNvPr>
          <p:cNvGrpSpPr/>
          <p:nvPr/>
        </p:nvGrpSpPr>
        <p:grpSpPr>
          <a:xfrm rot="10800000">
            <a:off x="4698292" y="7799259"/>
            <a:ext cx="320401" cy="320400"/>
            <a:chOff x="-1456020" y="2867502"/>
            <a:chExt cx="320401" cy="320400"/>
          </a:xfrm>
        </p:grpSpPr>
        <p:sp>
          <p:nvSpPr>
            <p:cNvPr id="170" name="Google Shape;135;p7">
              <a:extLst>
                <a:ext uri="{FF2B5EF4-FFF2-40B4-BE49-F238E27FC236}">
                  <a16:creationId xmlns:a16="http://schemas.microsoft.com/office/drawing/2014/main" id="{1F128177-1B79-F73E-FD9F-946811BFED13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C4C1C562-514F-75DD-0EAE-9F522B988FE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0" name="Google Shape;255;p7">
            <a:extLst>
              <a:ext uri="{FF2B5EF4-FFF2-40B4-BE49-F238E27FC236}">
                <a16:creationId xmlns:a16="http://schemas.microsoft.com/office/drawing/2014/main" id="{1863EA32-B921-0709-B2D4-6184EAD7A242}"/>
              </a:ext>
            </a:extLst>
          </p:cNvPr>
          <p:cNvSpPr/>
          <p:nvPr/>
        </p:nvSpPr>
        <p:spPr>
          <a:xfrm rot="10800000">
            <a:off x="3159695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D908A472-FC66-B813-AC41-525762CD68AE}"/>
              </a:ext>
            </a:extLst>
          </p:cNvPr>
          <p:cNvGrpSpPr/>
          <p:nvPr/>
        </p:nvGrpSpPr>
        <p:grpSpPr>
          <a:xfrm>
            <a:off x="3228243" y="7795892"/>
            <a:ext cx="320401" cy="320400"/>
            <a:chOff x="-1830026" y="3261939"/>
            <a:chExt cx="320401" cy="320400"/>
          </a:xfrm>
        </p:grpSpPr>
        <p:sp>
          <p:nvSpPr>
            <p:cNvPr id="165" name="Google Shape;135;p7">
              <a:extLst>
                <a:ext uri="{FF2B5EF4-FFF2-40B4-BE49-F238E27FC236}">
                  <a16:creationId xmlns:a16="http://schemas.microsoft.com/office/drawing/2014/main" id="{6AA6DD1C-79FD-6C35-6D3E-5E8C5FFF090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6" name="直線コネクタ 165">
              <a:extLst>
                <a:ext uri="{FF2B5EF4-FFF2-40B4-BE49-F238E27FC236}">
                  <a16:creationId xmlns:a16="http://schemas.microsoft.com/office/drawing/2014/main" id="{FB3F29D3-D3E1-1EC8-D334-C8CCFC2772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F4D75910-5C9F-9C77-D40B-2257E9FF0732}"/>
              </a:ext>
            </a:extLst>
          </p:cNvPr>
          <p:cNvGrpSpPr/>
          <p:nvPr/>
        </p:nvGrpSpPr>
        <p:grpSpPr>
          <a:xfrm rot="10800000">
            <a:off x="3734285" y="7799259"/>
            <a:ext cx="320401" cy="320400"/>
            <a:chOff x="-1456020" y="2867502"/>
            <a:chExt cx="320401" cy="320400"/>
          </a:xfrm>
        </p:grpSpPr>
        <p:sp>
          <p:nvSpPr>
            <p:cNvPr id="163" name="Google Shape;135;p7">
              <a:extLst>
                <a:ext uri="{FF2B5EF4-FFF2-40B4-BE49-F238E27FC236}">
                  <a16:creationId xmlns:a16="http://schemas.microsoft.com/office/drawing/2014/main" id="{0327B4B2-678E-696D-3199-86E82DD1C51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4" name="直線コネクタ 163">
              <a:extLst>
                <a:ext uri="{FF2B5EF4-FFF2-40B4-BE49-F238E27FC236}">
                  <a16:creationId xmlns:a16="http://schemas.microsoft.com/office/drawing/2014/main" id="{D434B3BF-0CF0-0540-8479-3D6C6BB790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3" name="Google Shape;255;p7">
            <a:extLst>
              <a:ext uri="{FF2B5EF4-FFF2-40B4-BE49-F238E27FC236}">
                <a16:creationId xmlns:a16="http://schemas.microsoft.com/office/drawing/2014/main" id="{9EBA5669-3FAB-DD58-4236-80A9AB5F5CD9}"/>
              </a:ext>
            </a:extLst>
          </p:cNvPr>
          <p:cNvSpPr/>
          <p:nvPr/>
        </p:nvSpPr>
        <p:spPr>
          <a:xfrm rot="10800000">
            <a:off x="2198799" y="7405484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AAB1AEE4-2A19-EADF-8770-2B6525BF93D0}"/>
              </a:ext>
            </a:extLst>
          </p:cNvPr>
          <p:cNvGrpSpPr/>
          <p:nvPr/>
        </p:nvGrpSpPr>
        <p:grpSpPr>
          <a:xfrm>
            <a:off x="2267347" y="7795892"/>
            <a:ext cx="320401" cy="320400"/>
            <a:chOff x="-1830026" y="3261939"/>
            <a:chExt cx="320401" cy="320400"/>
          </a:xfrm>
        </p:grpSpPr>
        <p:sp>
          <p:nvSpPr>
            <p:cNvPr id="158" name="Google Shape;135;p7">
              <a:extLst>
                <a:ext uri="{FF2B5EF4-FFF2-40B4-BE49-F238E27FC236}">
                  <a16:creationId xmlns:a16="http://schemas.microsoft.com/office/drawing/2014/main" id="{647C9663-F335-958F-0A49-7168C4467F2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85FCB813-84BF-45F1-A5A2-63E3B21903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9F87BEBA-77E7-516E-F2BD-21C2A8372C16}"/>
              </a:ext>
            </a:extLst>
          </p:cNvPr>
          <p:cNvGrpSpPr/>
          <p:nvPr/>
        </p:nvGrpSpPr>
        <p:grpSpPr>
          <a:xfrm rot="10800000">
            <a:off x="2773389" y="7799259"/>
            <a:ext cx="320401" cy="320400"/>
            <a:chOff x="-1456020" y="2867502"/>
            <a:chExt cx="320401" cy="320400"/>
          </a:xfrm>
        </p:grpSpPr>
        <p:sp>
          <p:nvSpPr>
            <p:cNvPr id="156" name="Google Shape;135;p7">
              <a:extLst>
                <a:ext uri="{FF2B5EF4-FFF2-40B4-BE49-F238E27FC236}">
                  <a16:creationId xmlns:a16="http://schemas.microsoft.com/office/drawing/2014/main" id="{9F6B845A-C163-B678-021E-5C38200FF3E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E561883A-9E0F-1331-94CD-4EB09E99BCE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2" name="object 2">
            <a:extLst>
              <a:ext uri="{FF2B5EF4-FFF2-40B4-BE49-F238E27FC236}">
                <a16:creationId xmlns:a16="http://schemas.microsoft.com/office/drawing/2014/main" id="{DF51D6CC-7D91-1816-195B-4E6B14245383}"/>
              </a:ext>
            </a:extLst>
          </p:cNvPr>
          <p:cNvSpPr txBox="1"/>
          <p:nvPr/>
        </p:nvSpPr>
        <p:spPr>
          <a:xfrm>
            <a:off x="5235629" y="2695103"/>
            <a:ext cx="1487918" cy="47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" altLang="ja-JP" dirty="0"/>
              <a:t>14.3</a:t>
            </a:r>
            <a:r>
              <a:rPr lang="en" altLang="ja-JP" spc="-455" dirty="0"/>
              <a:t> </a:t>
            </a:r>
            <a:r>
              <a:rPr lang="en" altLang="ja-JP" spc="-50" dirty="0"/>
              <a:t>m</a:t>
            </a:r>
            <a:r>
              <a:rPr dirty="0"/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26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B101号室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B101号室</dc:title>
  <cp:lastModifiedBy>福田啓</cp:lastModifiedBy>
  <cp:revision>11</cp:revision>
  <dcterms:modified xsi:type="dcterms:W3CDTF">2024-01-27T02:55:32Z</dcterms:modified>
</cp:coreProperties>
</file>