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2700000" cy="92837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60" d="100"/>
          <a:sy n="60" d="100"/>
        </p:scale>
        <p:origin x="142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Helvetica Neue"/>
      </a:defRPr>
    </a:lvl1pPr>
    <a:lvl2pPr indent="228600" latinLnBrk="0">
      <a:defRPr sz="1200">
        <a:latin typeface="+mj-lt"/>
        <a:ea typeface="+mj-ea"/>
        <a:cs typeface="+mj-cs"/>
        <a:sym typeface="Helvetica Neue"/>
      </a:defRPr>
    </a:lvl2pPr>
    <a:lvl3pPr indent="457200" latinLnBrk="0">
      <a:defRPr sz="1200">
        <a:latin typeface="+mj-lt"/>
        <a:ea typeface="+mj-ea"/>
        <a:cs typeface="+mj-cs"/>
        <a:sym typeface="Helvetica Neue"/>
      </a:defRPr>
    </a:lvl3pPr>
    <a:lvl4pPr indent="685800" latinLnBrk="0">
      <a:defRPr sz="1200">
        <a:latin typeface="+mj-lt"/>
        <a:ea typeface="+mj-ea"/>
        <a:cs typeface="+mj-cs"/>
        <a:sym typeface="Helvetica Neue"/>
      </a:defRPr>
    </a:lvl4pPr>
    <a:lvl5pPr indent="914400" latinLnBrk="0">
      <a:defRPr sz="1200">
        <a:latin typeface="+mj-lt"/>
        <a:ea typeface="+mj-ea"/>
        <a:cs typeface="+mj-cs"/>
        <a:sym typeface="Helvetica Neue"/>
      </a:defRPr>
    </a:lvl5pPr>
    <a:lvl6pPr indent="1143000" latinLnBrk="0">
      <a:defRPr sz="1200">
        <a:latin typeface="+mj-lt"/>
        <a:ea typeface="+mj-ea"/>
        <a:cs typeface="+mj-cs"/>
        <a:sym typeface="Helvetica Neue"/>
      </a:defRPr>
    </a:lvl6pPr>
    <a:lvl7pPr indent="1371600" latinLnBrk="0">
      <a:defRPr sz="1200">
        <a:latin typeface="+mj-lt"/>
        <a:ea typeface="+mj-ea"/>
        <a:cs typeface="+mj-cs"/>
        <a:sym typeface="Helvetica Neue"/>
      </a:defRPr>
    </a:lvl7pPr>
    <a:lvl8pPr indent="1600200" latinLnBrk="0">
      <a:defRPr sz="1200">
        <a:latin typeface="+mj-lt"/>
        <a:ea typeface="+mj-ea"/>
        <a:cs typeface="+mj-cs"/>
        <a:sym typeface="Helvetica Neue"/>
      </a:defRPr>
    </a:lvl8pPr>
    <a:lvl9pPr indent="1828800" latinLnBrk="0">
      <a:defRPr sz="1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テキスト"/>
          <p:cNvSpPr txBox="1">
            <a:spLocks noGrp="1"/>
          </p:cNvSpPr>
          <p:nvPr>
            <p:ph type="title"/>
          </p:nvPr>
        </p:nvSpPr>
        <p:spPr>
          <a:xfrm>
            <a:off x="952500" y="2877947"/>
            <a:ext cx="10795000" cy="1949577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12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905000" y="5198871"/>
            <a:ext cx="8890000" cy="2320927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21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0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9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635000" y="2135251"/>
            <a:ext cx="5524500" cy="6127242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4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テキスト"/>
          <p:cNvSpPr txBox="1">
            <a:spLocks noGrp="1"/>
          </p:cNvSpPr>
          <p:nvPr>
            <p:ph type="title"/>
          </p:nvPr>
        </p:nvSpPr>
        <p:spPr>
          <a:xfrm>
            <a:off x="3789819" y="231767"/>
            <a:ext cx="3695066" cy="1031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" name="本文レベル1…"/>
          <p:cNvSpPr txBox="1">
            <a:spLocks noGrp="1"/>
          </p:cNvSpPr>
          <p:nvPr>
            <p:ph type="body" idx="1"/>
          </p:nvPr>
        </p:nvSpPr>
        <p:spPr>
          <a:xfrm>
            <a:off x="635000" y="2135251"/>
            <a:ext cx="11430000" cy="6127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11798028" y="8633841"/>
            <a:ext cx="266974" cy="2794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object 2"/>
          <p:cNvSpPr txBox="1"/>
          <p:nvPr/>
        </p:nvSpPr>
        <p:spPr>
          <a:xfrm rot="16200000">
            <a:off x="10801004" y="5439183"/>
            <a:ext cx="1142367" cy="4262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lnSpc>
                <a:spcPts val="3700"/>
              </a:lnSpc>
              <a:defRPr sz="3300" spc="229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7.9m </a:t>
            </a:r>
          </a:p>
        </p:txBody>
      </p:sp>
      <p:sp>
        <p:nvSpPr>
          <p:cNvPr id="65" name="object 3"/>
          <p:cNvSpPr txBox="1"/>
          <p:nvPr/>
        </p:nvSpPr>
        <p:spPr>
          <a:xfrm>
            <a:off x="1941921" y="1458772"/>
            <a:ext cx="8550910" cy="170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100"/>
              </a:spcBef>
              <a:tabLst>
                <a:tab pos="5397500" algn="l"/>
              </a:tabLst>
              <a:defRPr sz="4700" spc="-14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t>ス</a:t>
            </a:r>
            <a:r>
              <a:rPr spc="-49"/>
              <a:t>ク</a:t>
            </a:r>
            <a:r>
              <a:rPr spc="375"/>
              <a:t>ー</a:t>
            </a:r>
            <a:r>
              <a:rPr spc="419"/>
              <a:t>ル</a:t>
            </a:r>
            <a:r>
              <a:rPr spc="0"/>
              <a:t>2</a:t>
            </a:r>
            <a:r>
              <a:rPr spc="-585"/>
              <a:t> </a:t>
            </a:r>
            <a:r>
              <a:rPr spc="469"/>
              <a:t>人</a:t>
            </a:r>
            <a:r>
              <a:rPr spc="375"/>
              <a:t>掛</a:t>
            </a:r>
            <a:r>
              <a:rPr spc="-49"/>
              <a:t>け</a:t>
            </a:r>
            <a:r>
              <a:rPr spc="0"/>
              <a:t>	</a:t>
            </a:r>
            <a:r>
              <a:rPr spc="469"/>
              <a:t>最大72</a:t>
            </a:r>
            <a:r>
              <a:rPr spc="419"/>
              <a:t>名</a:t>
            </a:r>
          </a:p>
          <a:p>
            <a:pPr indent="3137535">
              <a:spcBef>
                <a:spcPts val="700"/>
              </a:spcBef>
              <a:tabLst>
                <a:tab pos="4787900" algn="l"/>
                <a:tab pos="8534400" algn="l"/>
              </a:tabLst>
              <a:defRPr sz="3300" spc="25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t>14.3</a:t>
            </a:r>
            <a:r>
              <a:rPr spc="-455"/>
              <a:t> </a:t>
            </a:r>
            <a:r>
              <a:rPr spc="-50"/>
              <a:t>m</a:t>
            </a:r>
          </a:p>
        </p:txBody>
      </p:sp>
      <p:sp>
        <p:nvSpPr>
          <p:cNvPr id="66" name="object 4"/>
          <p:cNvSpPr txBox="1">
            <a:spLocks noGrp="1"/>
          </p:cNvSpPr>
          <p:nvPr>
            <p:ph type="title"/>
          </p:nvPr>
        </p:nvSpPr>
        <p:spPr>
          <a:xfrm>
            <a:off x="3789819" y="231768"/>
            <a:ext cx="3695067" cy="1031239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</a:pPr>
            <a:r>
              <a:t>B101</a:t>
            </a:r>
            <a:r>
              <a:rPr>
                <a:latin typeface="+mn-lt"/>
                <a:ea typeface="+mn-ea"/>
                <a:cs typeface="+mn-cs"/>
                <a:sym typeface="Helvetica"/>
              </a:rPr>
              <a:t>号室</a:t>
            </a:r>
          </a:p>
        </p:txBody>
      </p:sp>
      <p:pic>
        <p:nvPicPr>
          <p:cNvPr id="87" name="object 24" descr="object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9291" y="3441291"/>
            <a:ext cx="233021" cy="256548"/>
          </a:xfrm>
          <a:prstGeom prst="rect">
            <a:avLst/>
          </a:prstGeom>
          <a:ln w="12700">
            <a:miter lim="400000"/>
          </a:ln>
        </p:spPr>
      </p:pic>
      <p:pic>
        <p:nvPicPr>
          <p:cNvPr id="88" name="object 25" descr="object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5556" y="8225186"/>
            <a:ext cx="233021" cy="256547"/>
          </a:xfrm>
          <a:prstGeom prst="rect">
            <a:avLst/>
          </a:prstGeom>
          <a:ln w="12700">
            <a:miter lim="400000"/>
          </a:ln>
        </p:spPr>
      </p:pic>
      <p:pic>
        <p:nvPicPr>
          <p:cNvPr id="89" name="object 26" descr="object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02486" y="8238782"/>
            <a:ext cx="233021" cy="256547"/>
          </a:xfrm>
          <a:prstGeom prst="rect">
            <a:avLst/>
          </a:prstGeom>
          <a:ln w="12700">
            <a:miter lim="400000"/>
          </a:ln>
        </p:spPr>
      </p:pic>
      <p:pic>
        <p:nvPicPr>
          <p:cNvPr id="90" name="object 27" descr="object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5222" y="8225186"/>
            <a:ext cx="233021" cy="256547"/>
          </a:xfrm>
          <a:prstGeom prst="rect">
            <a:avLst/>
          </a:prstGeom>
          <a:ln w="12700">
            <a:miter lim="400000"/>
          </a:ln>
        </p:spPr>
      </p:pic>
      <p:pic>
        <p:nvPicPr>
          <p:cNvPr id="91" name="object 28" descr="object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3317" y="8204602"/>
            <a:ext cx="233022" cy="256547"/>
          </a:xfrm>
          <a:prstGeom prst="rect">
            <a:avLst/>
          </a:prstGeom>
          <a:ln w="12700">
            <a:miter lim="400000"/>
          </a:ln>
        </p:spPr>
      </p:pic>
      <p:pic>
        <p:nvPicPr>
          <p:cNvPr id="92" name="object 29" descr="object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10246813" y="3697765"/>
            <a:ext cx="256547" cy="233022"/>
          </a:xfrm>
          <a:prstGeom prst="rect">
            <a:avLst/>
          </a:prstGeom>
          <a:ln w="12700">
            <a:miter lim="400000"/>
          </a:ln>
        </p:spPr>
      </p:pic>
      <p:pic>
        <p:nvPicPr>
          <p:cNvPr id="93" name="object 30" descr="object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4798" y="3417100"/>
            <a:ext cx="233021" cy="256548"/>
          </a:xfrm>
          <a:prstGeom prst="rect">
            <a:avLst/>
          </a:prstGeom>
          <a:ln w="12700">
            <a:miter lim="400000"/>
          </a:ln>
        </p:spPr>
      </p:pic>
      <p:pic>
        <p:nvPicPr>
          <p:cNvPr id="94" name="object 31" descr="object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6016" y="3421227"/>
            <a:ext cx="233021" cy="256547"/>
          </a:xfrm>
          <a:prstGeom prst="rect">
            <a:avLst/>
          </a:prstGeom>
          <a:ln w="12700">
            <a:miter lim="400000"/>
          </a:ln>
        </p:spPr>
      </p:pic>
      <p:pic>
        <p:nvPicPr>
          <p:cNvPr id="95" name="object 32" descr="object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1414" y="3421227"/>
            <a:ext cx="233021" cy="256547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object 34"/>
          <p:cNvSpPr/>
          <p:nvPr/>
        </p:nvSpPr>
        <p:spPr>
          <a:xfrm>
            <a:off x="1262580" y="2967545"/>
            <a:ext cx="3495995" cy="2"/>
          </a:xfrm>
          <a:prstGeom prst="line">
            <a:avLst/>
          </a:prstGeom>
          <a:ln w="28067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97" name="object 35"/>
          <p:cNvSpPr/>
          <p:nvPr/>
        </p:nvSpPr>
        <p:spPr>
          <a:xfrm flipH="1">
            <a:off x="1262580" y="2353246"/>
            <a:ext cx="2" cy="1038125"/>
          </a:xfrm>
          <a:prstGeom prst="line">
            <a:avLst/>
          </a:prstGeom>
          <a:ln w="254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98" name="object 37"/>
          <p:cNvSpPr/>
          <p:nvPr/>
        </p:nvSpPr>
        <p:spPr>
          <a:xfrm>
            <a:off x="10479922" y="2371699"/>
            <a:ext cx="1244144" cy="10506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</a:path>
            </a:pathLst>
          </a:custGeom>
          <a:ln w="28067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99" name="object 38"/>
          <p:cNvSpPr/>
          <p:nvPr/>
        </p:nvSpPr>
        <p:spPr>
          <a:xfrm>
            <a:off x="11316059" y="3425462"/>
            <a:ext cx="2" cy="1572771"/>
          </a:xfrm>
          <a:prstGeom prst="line">
            <a:avLst/>
          </a:prstGeom>
          <a:ln w="28067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00" name="object 39"/>
          <p:cNvSpPr/>
          <p:nvPr/>
        </p:nvSpPr>
        <p:spPr>
          <a:xfrm>
            <a:off x="10479922" y="8493887"/>
            <a:ext cx="1244144" cy="2"/>
          </a:xfrm>
          <a:prstGeom prst="line">
            <a:avLst/>
          </a:prstGeom>
          <a:ln w="28067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01" name="object 40"/>
          <p:cNvSpPr/>
          <p:nvPr/>
        </p:nvSpPr>
        <p:spPr>
          <a:xfrm>
            <a:off x="11349839" y="6794593"/>
            <a:ext cx="2" cy="1690982"/>
          </a:xfrm>
          <a:prstGeom prst="line">
            <a:avLst/>
          </a:prstGeom>
          <a:ln w="28067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02" name="object 41"/>
          <p:cNvSpPr/>
          <p:nvPr/>
        </p:nvSpPr>
        <p:spPr>
          <a:xfrm>
            <a:off x="4885573" y="8455380"/>
            <a:ext cx="627597" cy="5882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65" y="1791"/>
                </a:lnTo>
                <a:lnTo>
                  <a:pt x="257" y="3527"/>
                </a:lnTo>
                <a:lnTo>
                  <a:pt x="570" y="5204"/>
                </a:lnTo>
                <a:lnTo>
                  <a:pt x="1001" y="6818"/>
                </a:lnTo>
                <a:lnTo>
                  <a:pt x="1545" y="8367"/>
                </a:lnTo>
                <a:lnTo>
                  <a:pt x="2195" y="9848"/>
                </a:lnTo>
                <a:lnTo>
                  <a:pt x="2949" y="11256"/>
                </a:lnTo>
                <a:lnTo>
                  <a:pt x="3801" y="12589"/>
                </a:lnTo>
                <a:lnTo>
                  <a:pt x="4745" y="13844"/>
                </a:lnTo>
                <a:lnTo>
                  <a:pt x="5778" y="15017"/>
                </a:lnTo>
                <a:lnTo>
                  <a:pt x="6895" y="16106"/>
                </a:lnTo>
                <a:lnTo>
                  <a:pt x="8090" y="17106"/>
                </a:lnTo>
                <a:lnTo>
                  <a:pt x="9360" y="18014"/>
                </a:lnTo>
                <a:lnTo>
                  <a:pt x="10698" y="18828"/>
                </a:lnTo>
                <a:lnTo>
                  <a:pt x="12101" y="19544"/>
                </a:lnTo>
                <a:lnTo>
                  <a:pt x="13563" y="20159"/>
                </a:lnTo>
                <a:lnTo>
                  <a:pt x="15080" y="20669"/>
                </a:lnTo>
                <a:lnTo>
                  <a:pt x="16647" y="21071"/>
                </a:lnTo>
                <a:lnTo>
                  <a:pt x="18260" y="21363"/>
                </a:lnTo>
                <a:lnTo>
                  <a:pt x="19912" y="21540"/>
                </a:lnTo>
                <a:lnTo>
                  <a:pt x="21600" y="21600"/>
                </a:lnTo>
                <a:lnTo>
                  <a:pt x="21600" y="83"/>
                </a:lnTo>
              </a:path>
            </a:pathLst>
          </a:custGeom>
          <a:ln w="26212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03" name="object 42"/>
          <p:cNvSpPr/>
          <p:nvPr/>
        </p:nvSpPr>
        <p:spPr>
          <a:xfrm>
            <a:off x="4257973" y="8455384"/>
            <a:ext cx="627598" cy="5882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83"/>
                </a:moveTo>
                <a:lnTo>
                  <a:pt x="0" y="21600"/>
                </a:lnTo>
                <a:lnTo>
                  <a:pt x="1688" y="21540"/>
                </a:lnTo>
                <a:lnTo>
                  <a:pt x="3340" y="21363"/>
                </a:lnTo>
                <a:lnTo>
                  <a:pt x="4953" y="21071"/>
                </a:lnTo>
                <a:lnTo>
                  <a:pt x="6520" y="20669"/>
                </a:lnTo>
                <a:lnTo>
                  <a:pt x="8037" y="20159"/>
                </a:lnTo>
                <a:lnTo>
                  <a:pt x="9499" y="19544"/>
                </a:lnTo>
                <a:lnTo>
                  <a:pt x="10902" y="18828"/>
                </a:lnTo>
                <a:lnTo>
                  <a:pt x="12240" y="18014"/>
                </a:lnTo>
                <a:lnTo>
                  <a:pt x="13510" y="17106"/>
                </a:lnTo>
                <a:lnTo>
                  <a:pt x="14705" y="16106"/>
                </a:lnTo>
                <a:lnTo>
                  <a:pt x="15822" y="15017"/>
                </a:lnTo>
                <a:lnTo>
                  <a:pt x="16855" y="13844"/>
                </a:lnTo>
                <a:lnTo>
                  <a:pt x="17799" y="12589"/>
                </a:lnTo>
                <a:lnTo>
                  <a:pt x="18651" y="11256"/>
                </a:lnTo>
                <a:lnTo>
                  <a:pt x="19405" y="9848"/>
                </a:lnTo>
                <a:lnTo>
                  <a:pt x="20055" y="8367"/>
                </a:lnTo>
                <a:lnTo>
                  <a:pt x="20599" y="6818"/>
                </a:lnTo>
                <a:lnTo>
                  <a:pt x="21030" y="5204"/>
                </a:lnTo>
                <a:lnTo>
                  <a:pt x="21343" y="3527"/>
                </a:lnTo>
                <a:lnTo>
                  <a:pt x="21535" y="1791"/>
                </a:lnTo>
                <a:lnTo>
                  <a:pt x="21600" y="0"/>
                </a:lnTo>
              </a:path>
            </a:pathLst>
          </a:custGeom>
          <a:ln w="26212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04" name="object 43"/>
          <p:cNvSpPr/>
          <p:nvPr/>
        </p:nvSpPr>
        <p:spPr>
          <a:xfrm>
            <a:off x="6283723" y="8455380"/>
            <a:ext cx="627597" cy="5882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65" y="1791"/>
                </a:lnTo>
                <a:lnTo>
                  <a:pt x="257" y="3527"/>
                </a:lnTo>
                <a:lnTo>
                  <a:pt x="570" y="5204"/>
                </a:lnTo>
                <a:lnTo>
                  <a:pt x="1001" y="6818"/>
                </a:lnTo>
                <a:lnTo>
                  <a:pt x="1545" y="8367"/>
                </a:lnTo>
                <a:lnTo>
                  <a:pt x="2195" y="9848"/>
                </a:lnTo>
                <a:lnTo>
                  <a:pt x="2949" y="11256"/>
                </a:lnTo>
                <a:lnTo>
                  <a:pt x="3801" y="12589"/>
                </a:lnTo>
                <a:lnTo>
                  <a:pt x="4745" y="13844"/>
                </a:lnTo>
                <a:lnTo>
                  <a:pt x="5778" y="15017"/>
                </a:lnTo>
                <a:lnTo>
                  <a:pt x="6895" y="16106"/>
                </a:lnTo>
                <a:lnTo>
                  <a:pt x="8090" y="17106"/>
                </a:lnTo>
                <a:lnTo>
                  <a:pt x="9360" y="18014"/>
                </a:lnTo>
                <a:lnTo>
                  <a:pt x="10698" y="18828"/>
                </a:lnTo>
                <a:lnTo>
                  <a:pt x="12101" y="19544"/>
                </a:lnTo>
                <a:lnTo>
                  <a:pt x="13563" y="20159"/>
                </a:lnTo>
                <a:lnTo>
                  <a:pt x="15080" y="20669"/>
                </a:lnTo>
                <a:lnTo>
                  <a:pt x="16647" y="21071"/>
                </a:lnTo>
                <a:lnTo>
                  <a:pt x="18260" y="21363"/>
                </a:lnTo>
                <a:lnTo>
                  <a:pt x="19912" y="21540"/>
                </a:lnTo>
                <a:lnTo>
                  <a:pt x="21600" y="21600"/>
                </a:lnTo>
                <a:lnTo>
                  <a:pt x="21600" y="83"/>
                </a:lnTo>
              </a:path>
            </a:pathLst>
          </a:custGeom>
          <a:ln w="26212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05" name="object 44"/>
          <p:cNvSpPr/>
          <p:nvPr/>
        </p:nvSpPr>
        <p:spPr>
          <a:xfrm>
            <a:off x="1262574" y="3400995"/>
            <a:ext cx="9217344" cy="50758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191" y="21600"/>
                </a:moveTo>
                <a:lnTo>
                  <a:pt x="21600" y="21600"/>
                </a:lnTo>
                <a:lnTo>
                  <a:pt x="21600" y="91"/>
                </a:lnTo>
                <a:lnTo>
                  <a:pt x="0" y="91"/>
                </a:lnTo>
                <a:lnTo>
                  <a:pt x="0" y="0"/>
                </a:lnTo>
                <a:lnTo>
                  <a:pt x="0" y="21509"/>
                </a:lnTo>
                <a:lnTo>
                  <a:pt x="7005" y="21509"/>
                </a:lnTo>
              </a:path>
            </a:pathLst>
          </a:custGeom>
          <a:ln w="63499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06" name="object 45"/>
          <p:cNvSpPr/>
          <p:nvPr/>
        </p:nvSpPr>
        <p:spPr>
          <a:xfrm>
            <a:off x="5494120" y="8455380"/>
            <a:ext cx="789600" cy="2"/>
          </a:xfrm>
          <a:prstGeom prst="line">
            <a:avLst/>
          </a:prstGeom>
          <a:ln w="635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07" name="object 53"/>
          <p:cNvSpPr/>
          <p:nvPr/>
        </p:nvSpPr>
        <p:spPr>
          <a:xfrm flipV="1">
            <a:off x="3564060" y="3859757"/>
            <a:ext cx="2" cy="69483"/>
          </a:xfrm>
          <a:prstGeom prst="line">
            <a:avLst/>
          </a:prstGeom>
          <a:ln w="7365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33" name="object 363"/>
          <p:cNvSpPr/>
          <p:nvPr/>
        </p:nvSpPr>
        <p:spPr>
          <a:xfrm flipV="1">
            <a:off x="3564060" y="7927447"/>
            <a:ext cx="2" cy="69483"/>
          </a:xfrm>
          <a:prstGeom prst="line">
            <a:avLst/>
          </a:prstGeom>
          <a:ln w="7365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822" name="object 34"/>
          <p:cNvSpPr/>
          <p:nvPr/>
        </p:nvSpPr>
        <p:spPr>
          <a:xfrm>
            <a:off x="6969044" y="2967545"/>
            <a:ext cx="3495995" cy="3"/>
          </a:xfrm>
          <a:prstGeom prst="line">
            <a:avLst/>
          </a:prstGeom>
          <a:ln w="28067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149EC798-5182-DFED-2605-CBC27C176365}"/>
              </a:ext>
            </a:extLst>
          </p:cNvPr>
          <p:cNvGrpSpPr/>
          <p:nvPr/>
        </p:nvGrpSpPr>
        <p:grpSpPr>
          <a:xfrm>
            <a:off x="364665" y="459877"/>
            <a:ext cx="1585089" cy="230401"/>
            <a:chOff x="3005189" y="6541500"/>
            <a:chExt cx="1585089" cy="230401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6C71C9BC-7BBD-900F-20DE-EFA4469B16E9}"/>
                </a:ext>
              </a:extLst>
            </p:cNvPr>
            <p:cNvGrpSpPr/>
            <p:nvPr/>
          </p:nvGrpSpPr>
          <p:grpSpPr>
            <a:xfrm>
              <a:off x="3005189" y="6541500"/>
              <a:ext cx="484283" cy="230401"/>
              <a:chOff x="3005189" y="6541500"/>
              <a:chExt cx="484283" cy="230401"/>
            </a:xfrm>
          </p:grpSpPr>
          <p:sp>
            <p:nvSpPr>
              <p:cNvPr id="5" name="円/楕円 4">
                <a:extLst>
                  <a:ext uri="{FF2B5EF4-FFF2-40B4-BE49-F238E27FC236}">
                    <a16:creationId xmlns:a16="http://schemas.microsoft.com/office/drawing/2014/main" id="{36DBCFBC-0F4E-D997-1564-7ADFC3D97CD6}"/>
                  </a:ext>
                </a:extLst>
              </p:cNvPr>
              <p:cNvSpPr/>
              <p:nvPr/>
            </p:nvSpPr>
            <p:spPr>
              <a:xfrm>
                <a:off x="3005189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円/楕円 5">
                <a:extLst>
                  <a:ext uri="{FF2B5EF4-FFF2-40B4-BE49-F238E27FC236}">
                    <a16:creationId xmlns:a16="http://schemas.microsoft.com/office/drawing/2014/main" id="{1BC47EB1-66D3-80D0-1958-A15F829D4FA8}"/>
                  </a:ext>
                </a:extLst>
              </p:cNvPr>
              <p:cNvSpPr/>
              <p:nvPr/>
            </p:nvSpPr>
            <p:spPr>
              <a:xfrm>
                <a:off x="3251051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rgbClr val="FF7E7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highlight>
                    <a:srgbClr val="FFFF00"/>
                  </a:highlight>
                </a:endParaRPr>
              </a:p>
            </p:txBody>
          </p:sp>
        </p:grpSp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8D48E42F-AE2B-BEC2-080C-60AD67848A1D}"/>
                </a:ext>
              </a:extLst>
            </p:cNvPr>
            <p:cNvSpPr txBox="1"/>
            <p:nvPr/>
          </p:nvSpPr>
          <p:spPr>
            <a:xfrm>
              <a:off x="3514723" y="6549022"/>
              <a:ext cx="1075555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0000" rtlCol="0" anchor="ctr" anchorCtr="0">
              <a:spAutoFit/>
            </a:bodyPr>
            <a:lstStyle/>
            <a:p>
              <a:r>
                <a:rPr kumimoji="1" lang="en-US" altLang="ja-JP" sz="800" b="1" dirty="0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→</a:t>
              </a:r>
              <a:r>
                <a:rPr kumimoji="1" lang="ja-JP" altLang="en-US" sz="800" b="1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音声入出力端子</a:t>
              </a:r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FD6D91A3-8CAE-D9B5-7C19-9062ABEACA1B}"/>
              </a:ext>
            </a:extLst>
          </p:cNvPr>
          <p:cNvGrpSpPr/>
          <p:nvPr/>
        </p:nvGrpSpPr>
        <p:grpSpPr>
          <a:xfrm>
            <a:off x="409628" y="824949"/>
            <a:ext cx="836704" cy="184664"/>
            <a:chOff x="3980311" y="7462993"/>
            <a:chExt cx="836704" cy="184664"/>
          </a:xfrm>
        </p:grpSpPr>
        <p:sp>
          <p:nvSpPr>
            <p:cNvPr id="8" name="object 30">
              <a:extLst>
                <a:ext uri="{FF2B5EF4-FFF2-40B4-BE49-F238E27FC236}">
                  <a16:creationId xmlns:a16="http://schemas.microsoft.com/office/drawing/2014/main" id="{35A6062B-7B3E-E901-4A1E-3EA4DF63EDDC}"/>
                </a:ext>
              </a:extLst>
            </p:cNvPr>
            <p:cNvSpPr txBox="1"/>
            <p:nvPr/>
          </p:nvSpPr>
          <p:spPr>
            <a:xfrm>
              <a:off x="4196619" y="7478380"/>
              <a:ext cx="620396" cy="16927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indent="12700">
                <a:spcBef>
                  <a:spcPts val="100"/>
                </a:spcBef>
                <a:defRPr sz="1100" spc="79">
                  <a:latin typeface="小塚ゴシック Pr6N M"/>
                  <a:ea typeface="小塚ゴシック Pr6N M"/>
                  <a:cs typeface="小塚ゴシック Pr6N M"/>
                  <a:sym typeface="小塚ゴシック Pr6N M"/>
                </a:defRPr>
              </a:pPr>
              <a:r>
                <a:rPr dirty="0" err="1"/>
                <a:t>有線</a:t>
              </a:r>
              <a:r>
                <a:rPr lang="en-US" dirty="0" err="1"/>
                <a:t>L</a:t>
              </a:r>
              <a:r>
                <a:rPr lang="en-US" spc="55" dirty="0" err="1"/>
                <a:t>AN</a:t>
              </a:r>
              <a:endParaRPr spc="55" dirty="0"/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A879A833-DCC2-B448-9AAE-6C5A15960D61}"/>
                </a:ext>
              </a:extLst>
            </p:cNvPr>
            <p:cNvSpPr/>
            <p:nvPr/>
          </p:nvSpPr>
          <p:spPr>
            <a:xfrm>
              <a:off x="3980311" y="7462993"/>
              <a:ext cx="184664" cy="184664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L</a:t>
              </a:r>
              <a:endParaRPr kumimoji="1" lang="ja-JP" altLang="en-US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0009599-0F64-CE80-DC53-B5068A92F845}"/>
              </a:ext>
            </a:extLst>
          </p:cNvPr>
          <p:cNvGrpSpPr/>
          <p:nvPr/>
        </p:nvGrpSpPr>
        <p:grpSpPr>
          <a:xfrm>
            <a:off x="532119" y="1467254"/>
            <a:ext cx="484283" cy="230401"/>
            <a:chOff x="3005189" y="6541500"/>
            <a:chExt cx="484283" cy="230401"/>
          </a:xfrm>
        </p:grpSpPr>
        <p:sp>
          <p:nvSpPr>
            <p:cNvPr id="11" name="円/楕円 10">
              <a:extLst>
                <a:ext uri="{FF2B5EF4-FFF2-40B4-BE49-F238E27FC236}">
                  <a16:creationId xmlns:a16="http://schemas.microsoft.com/office/drawing/2014/main" id="{CBC9F96A-3EDB-75FB-25AC-13A875EE2757}"/>
                </a:ext>
              </a:extLst>
            </p:cNvPr>
            <p:cNvSpPr/>
            <p:nvPr/>
          </p:nvSpPr>
          <p:spPr>
            <a:xfrm>
              <a:off x="3005189" y="6541500"/>
              <a:ext cx="238421" cy="230401"/>
            </a:xfrm>
            <a:prstGeom prst="ellipse">
              <a:avLst/>
            </a:prstGeom>
            <a:no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円/楕円 11">
              <a:extLst>
                <a:ext uri="{FF2B5EF4-FFF2-40B4-BE49-F238E27FC236}">
                  <a16:creationId xmlns:a16="http://schemas.microsoft.com/office/drawing/2014/main" id="{CB1ED52D-81DB-FBD1-54F5-F34CAE3924CA}"/>
                </a:ext>
              </a:extLst>
            </p:cNvPr>
            <p:cNvSpPr/>
            <p:nvPr/>
          </p:nvSpPr>
          <p:spPr>
            <a:xfrm>
              <a:off x="3251051" y="6541500"/>
              <a:ext cx="238421" cy="230401"/>
            </a:xfrm>
            <a:prstGeom prst="ellipse">
              <a:avLst/>
            </a:prstGeom>
            <a:noFill/>
            <a:ln>
              <a:solidFill>
                <a:srgbClr val="FF7E7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highlight>
                  <a:srgbClr val="FFFF00"/>
                </a:highlight>
              </a:endParaRPr>
            </a:p>
          </p:txBody>
        </p:sp>
      </p:grp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0F4A63B-5EBA-D680-A51C-7ED295F785B6}"/>
              </a:ext>
            </a:extLst>
          </p:cNvPr>
          <p:cNvSpPr/>
          <p:nvPr/>
        </p:nvSpPr>
        <p:spPr>
          <a:xfrm>
            <a:off x="585876" y="1848902"/>
            <a:ext cx="184664" cy="184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L</a:t>
            </a:r>
            <a:endParaRPr kumimoji="1" lang="ja-JP" alt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F35F8C89-CCFC-3C4A-BEAB-CCDA6E150625}"/>
              </a:ext>
            </a:extLst>
          </p:cNvPr>
          <p:cNvSpPr/>
          <p:nvPr/>
        </p:nvSpPr>
        <p:spPr>
          <a:xfrm>
            <a:off x="1695573" y="3457168"/>
            <a:ext cx="184664" cy="184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L</a:t>
            </a:r>
            <a:endParaRPr kumimoji="1" lang="ja-JP" alt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F11A733F-FBBE-866E-2127-4F47E7D6BACE}"/>
              </a:ext>
            </a:extLst>
          </p:cNvPr>
          <p:cNvGrpSpPr/>
          <p:nvPr/>
        </p:nvGrpSpPr>
        <p:grpSpPr>
          <a:xfrm>
            <a:off x="1935683" y="3462210"/>
            <a:ext cx="484283" cy="230401"/>
            <a:chOff x="3005189" y="6541500"/>
            <a:chExt cx="484283" cy="230401"/>
          </a:xfrm>
        </p:grpSpPr>
        <p:sp>
          <p:nvSpPr>
            <p:cNvPr id="35" name="円/楕円 10">
              <a:extLst>
                <a:ext uri="{FF2B5EF4-FFF2-40B4-BE49-F238E27FC236}">
                  <a16:creationId xmlns:a16="http://schemas.microsoft.com/office/drawing/2014/main" id="{8ED943DA-DC6A-3D13-CAB2-B5260877D9DC}"/>
                </a:ext>
              </a:extLst>
            </p:cNvPr>
            <p:cNvSpPr/>
            <p:nvPr/>
          </p:nvSpPr>
          <p:spPr>
            <a:xfrm>
              <a:off x="3005189" y="6541500"/>
              <a:ext cx="238421" cy="230401"/>
            </a:xfrm>
            <a:prstGeom prst="ellipse">
              <a:avLst/>
            </a:prstGeom>
            <a:no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円/楕円 11">
              <a:extLst>
                <a:ext uri="{FF2B5EF4-FFF2-40B4-BE49-F238E27FC236}">
                  <a16:creationId xmlns:a16="http://schemas.microsoft.com/office/drawing/2014/main" id="{5D0605AC-D809-3734-FDEC-4432A194F1F6}"/>
                </a:ext>
              </a:extLst>
            </p:cNvPr>
            <p:cNvSpPr/>
            <p:nvPr/>
          </p:nvSpPr>
          <p:spPr>
            <a:xfrm>
              <a:off x="3251051" y="6541500"/>
              <a:ext cx="238421" cy="230401"/>
            </a:xfrm>
            <a:prstGeom prst="ellipse">
              <a:avLst/>
            </a:prstGeom>
            <a:noFill/>
            <a:ln>
              <a:solidFill>
                <a:srgbClr val="FF7E7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highlight>
                  <a:srgbClr val="FFFF00"/>
                </a:highlight>
              </a:endParaRPr>
            </a:p>
          </p:txBody>
        </p:sp>
      </p:grpSp>
      <p:sp>
        <p:nvSpPr>
          <p:cNvPr id="38" name="Google Shape;255;p7">
            <a:extLst>
              <a:ext uri="{FF2B5EF4-FFF2-40B4-BE49-F238E27FC236}">
                <a16:creationId xmlns:a16="http://schemas.microsoft.com/office/drawing/2014/main" id="{D3EF3692-6FD5-F8BE-E747-8C3479638695}"/>
              </a:ext>
            </a:extLst>
          </p:cNvPr>
          <p:cNvSpPr/>
          <p:nvPr/>
        </p:nvSpPr>
        <p:spPr>
          <a:xfrm rot="5400000">
            <a:off x="2237127" y="3961590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C417005F-F684-0A1D-29A8-B9FA6A1F9BEB}"/>
              </a:ext>
            </a:extLst>
          </p:cNvPr>
          <p:cNvGrpSpPr/>
          <p:nvPr/>
        </p:nvGrpSpPr>
        <p:grpSpPr>
          <a:xfrm rot="16200000">
            <a:off x="2917334" y="4247641"/>
            <a:ext cx="320401" cy="320400"/>
            <a:chOff x="-1830026" y="3261939"/>
            <a:chExt cx="320401" cy="320400"/>
          </a:xfrm>
        </p:grpSpPr>
        <p:sp>
          <p:nvSpPr>
            <p:cNvPr id="43" name="Google Shape;135;p7">
              <a:extLst>
                <a:ext uri="{FF2B5EF4-FFF2-40B4-BE49-F238E27FC236}">
                  <a16:creationId xmlns:a16="http://schemas.microsoft.com/office/drawing/2014/main" id="{8FF01C36-818E-FAD7-8FD9-B17D52732F8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760C4A01-7FDC-0CC3-E1E3-5310320E310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6" name="グループ化 45">
            <a:extLst>
              <a:ext uri="{FF2B5EF4-FFF2-40B4-BE49-F238E27FC236}">
                <a16:creationId xmlns:a16="http://schemas.microsoft.com/office/drawing/2014/main" id="{50DA4C76-7697-2BA8-0F42-A461963655CA}"/>
              </a:ext>
            </a:extLst>
          </p:cNvPr>
          <p:cNvGrpSpPr/>
          <p:nvPr/>
        </p:nvGrpSpPr>
        <p:grpSpPr>
          <a:xfrm rot="5400000">
            <a:off x="2920701" y="3741599"/>
            <a:ext cx="320401" cy="320400"/>
            <a:chOff x="-1456020" y="2867502"/>
            <a:chExt cx="320401" cy="320400"/>
          </a:xfrm>
        </p:grpSpPr>
        <p:sp>
          <p:nvSpPr>
            <p:cNvPr id="41" name="Google Shape;135;p7">
              <a:extLst>
                <a:ext uri="{FF2B5EF4-FFF2-40B4-BE49-F238E27FC236}">
                  <a16:creationId xmlns:a16="http://schemas.microsoft.com/office/drawing/2014/main" id="{06F9DBDB-FE97-76D0-0405-1212CC9893DF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AC8AD93D-39BC-E334-EC7C-D26F350E20CC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9" name="Google Shape;255;p7">
            <a:extLst>
              <a:ext uri="{FF2B5EF4-FFF2-40B4-BE49-F238E27FC236}">
                <a16:creationId xmlns:a16="http://schemas.microsoft.com/office/drawing/2014/main" id="{1305A9D5-21BE-BFF0-1968-A19CD692E69E}"/>
              </a:ext>
            </a:extLst>
          </p:cNvPr>
          <p:cNvSpPr/>
          <p:nvPr/>
        </p:nvSpPr>
        <p:spPr>
          <a:xfrm rot="5400000">
            <a:off x="2237127" y="4922486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B704EC5A-E6A7-A969-0542-7829E9E4E9E2}"/>
              </a:ext>
            </a:extLst>
          </p:cNvPr>
          <p:cNvGrpSpPr/>
          <p:nvPr/>
        </p:nvGrpSpPr>
        <p:grpSpPr>
          <a:xfrm rot="16200000">
            <a:off x="2917334" y="5208537"/>
            <a:ext cx="320401" cy="320400"/>
            <a:chOff x="-1830026" y="3261939"/>
            <a:chExt cx="320401" cy="320400"/>
          </a:xfrm>
        </p:grpSpPr>
        <p:sp>
          <p:nvSpPr>
            <p:cNvPr id="54" name="Google Shape;135;p7">
              <a:extLst>
                <a:ext uri="{FF2B5EF4-FFF2-40B4-BE49-F238E27FC236}">
                  <a16:creationId xmlns:a16="http://schemas.microsoft.com/office/drawing/2014/main" id="{E2E0D0E2-FAD5-25A3-A786-F26B3027B0EC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9B199B96-59CD-E868-EC33-1BE8A27B965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23E62C3F-AE50-0F10-A7F1-2179CAC14992}"/>
              </a:ext>
            </a:extLst>
          </p:cNvPr>
          <p:cNvGrpSpPr/>
          <p:nvPr/>
        </p:nvGrpSpPr>
        <p:grpSpPr>
          <a:xfrm rot="5400000">
            <a:off x="2920701" y="4702495"/>
            <a:ext cx="320401" cy="320400"/>
            <a:chOff x="-1456020" y="2867502"/>
            <a:chExt cx="320401" cy="320400"/>
          </a:xfrm>
        </p:grpSpPr>
        <p:sp>
          <p:nvSpPr>
            <p:cNvPr id="52" name="Google Shape;135;p7">
              <a:extLst>
                <a:ext uri="{FF2B5EF4-FFF2-40B4-BE49-F238E27FC236}">
                  <a16:creationId xmlns:a16="http://schemas.microsoft.com/office/drawing/2014/main" id="{E0035C06-E0F5-DEFA-4506-C677B77F9ACC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1C6F0737-EF35-FA54-EEB3-7B5D182503FA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79" name="Google Shape;255;p7">
            <a:extLst>
              <a:ext uri="{FF2B5EF4-FFF2-40B4-BE49-F238E27FC236}">
                <a16:creationId xmlns:a16="http://schemas.microsoft.com/office/drawing/2014/main" id="{D4C76663-58EB-744B-539A-8589F9129B0D}"/>
              </a:ext>
            </a:extLst>
          </p:cNvPr>
          <p:cNvSpPr/>
          <p:nvPr/>
        </p:nvSpPr>
        <p:spPr>
          <a:xfrm rot="5400000">
            <a:off x="3089534" y="3961590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80" name="グループ化 479">
            <a:extLst>
              <a:ext uri="{FF2B5EF4-FFF2-40B4-BE49-F238E27FC236}">
                <a16:creationId xmlns:a16="http://schemas.microsoft.com/office/drawing/2014/main" id="{34BB4E92-DB20-51E6-5BB8-797E557DEC1D}"/>
              </a:ext>
            </a:extLst>
          </p:cNvPr>
          <p:cNvGrpSpPr/>
          <p:nvPr/>
        </p:nvGrpSpPr>
        <p:grpSpPr>
          <a:xfrm rot="16200000">
            <a:off x="3769741" y="4247641"/>
            <a:ext cx="320401" cy="320400"/>
            <a:chOff x="-1830026" y="3261939"/>
            <a:chExt cx="320401" cy="320400"/>
          </a:xfrm>
        </p:grpSpPr>
        <p:sp>
          <p:nvSpPr>
            <p:cNvPr id="790" name="Google Shape;135;p7">
              <a:extLst>
                <a:ext uri="{FF2B5EF4-FFF2-40B4-BE49-F238E27FC236}">
                  <a16:creationId xmlns:a16="http://schemas.microsoft.com/office/drawing/2014/main" id="{B4563C30-111D-F300-7CD9-71B64F19D31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91" name="直線コネクタ 790">
              <a:extLst>
                <a:ext uri="{FF2B5EF4-FFF2-40B4-BE49-F238E27FC236}">
                  <a16:creationId xmlns:a16="http://schemas.microsoft.com/office/drawing/2014/main" id="{E8B677BA-A9D4-35FF-7F78-D86FE263CC5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81" name="グループ化 480">
            <a:extLst>
              <a:ext uri="{FF2B5EF4-FFF2-40B4-BE49-F238E27FC236}">
                <a16:creationId xmlns:a16="http://schemas.microsoft.com/office/drawing/2014/main" id="{C2EBF907-1F18-F32F-5788-44DA338A723E}"/>
              </a:ext>
            </a:extLst>
          </p:cNvPr>
          <p:cNvGrpSpPr/>
          <p:nvPr/>
        </p:nvGrpSpPr>
        <p:grpSpPr>
          <a:xfrm rot="5400000">
            <a:off x="3773108" y="3741599"/>
            <a:ext cx="320401" cy="320400"/>
            <a:chOff x="-1456020" y="2867502"/>
            <a:chExt cx="320401" cy="320400"/>
          </a:xfrm>
        </p:grpSpPr>
        <p:sp>
          <p:nvSpPr>
            <p:cNvPr id="788" name="Google Shape;135;p7">
              <a:extLst>
                <a:ext uri="{FF2B5EF4-FFF2-40B4-BE49-F238E27FC236}">
                  <a16:creationId xmlns:a16="http://schemas.microsoft.com/office/drawing/2014/main" id="{90699CA3-FAB7-8A2E-09BB-7573F3ADBA13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89" name="直線コネクタ 788">
              <a:extLst>
                <a:ext uri="{FF2B5EF4-FFF2-40B4-BE49-F238E27FC236}">
                  <a16:creationId xmlns:a16="http://schemas.microsoft.com/office/drawing/2014/main" id="{116632F9-4355-8485-0490-BF93F605BD61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72" name="Google Shape;255;p7">
            <a:extLst>
              <a:ext uri="{FF2B5EF4-FFF2-40B4-BE49-F238E27FC236}">
                <a16:creationId xmlns:a16="http://schemas.microsoft.com/office/drawing/2014/main" id="{EF4E59CA-C32F-8067-9858-0C04951F4D97}"/>
              </a:ext>
            </a:extLst>
          </p:cNvPr>
          <p:cNvSpPr/>
          <p:nvPr/>
        </p:nvSpPr>
        <p:spPr>
          <a:xfrm rot="5400000">
            <a:off x="3089534" y="4922486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73" name="グループ化 472">
            <a:extLst>
              <a:ext uri="{FF2B5EF4-FFF2-40B4-BE49-F238E27FC236}">
                <a16:creationId xmlns:a16="http://schemas.microsoft.com/office/drawing/2014/main" id="{05E6DCC3-9028-E675-18C5-8941FAAEA2DF}"/>
              </a:ext>
            </a:extLst>
          </p:cNvPr>
          <p:cNvGrpSpPr/>
          <p:nvPr/>
        </p:nvGrpSpPr>
        <p:grpSpPr>
          <a:xfrm rot="16200000">
            <a:off x="3769741" y="5208537"/>
            <a:ext cx="320401" cy="320400"/>
            <a:chOff x="-1830026" y="3261939"/>
            <a:chExt cx="320401" cy="320400"/>
          </a:xfrm>
        </p:grpSpPr>
        <p:sp>
          <p:nvSpPr>
            <p:cNvPr id="477" name="Google Shape;135;p7">
              <a:extLst>
                <a:ext uri="{FF2B5EF4-FFF2-40B4-BE49-F238E27FC236}">
                  <a16:creationId xmlns:a16="http://schemas.microsoft.com/office/drawing/2014/main" id="{0D3A3DF8-7391-CC15-DD3D-54BE7176F7E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78" name="直線コネクタ 477">
              <a:extLst>
                <a:ext uri="{FF2B5EF4-FFF2-40B4-BE49-F238E27FC236}">
                  <a16:creationId xmlns:a16="http://schemas.microsoft.com/office/drawing/2014/main" id="{79E3DFF3-CE33-5047-269B-77375E371AB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74" name="グループ化 473">
            <a:extLst>
              <a:ext uri="{FF2B5EF4-FFF2-40B4-BE49-F238E27FC236}">
                <a16:creationId xmlns:a16="http://schemas.microsoft.com/office/drawing/2014/main" id="{B2464FE7-AD2F-2FB3-58EB-BD3DDF59A6A7}"/>
              </a:ext>
            </a:extLst>
          </p:cNvPr>
          <p:cNvGrpSpPr/>
          <p:nvPr/>
        </p:nvGrpSpPr>
        <p:grpSpPr>
          <a:xfrm rot="5400000">
            <a:off x="3773108" y="4702495"/>
            <a:ext cx="320401" cy="320400"/>
            <a:chOff x="-1456020" y="2867502"/>
            <a:chExt cx="320401" cy="320400"/>
          </a:xfrm>
        </p:grpSpPr>
        <p:sp>
          <p:nvSpPr>
            <p:cNvPr id="475" name="Google Shape;135;p7">
              <a:extLst>
                <a:ext uri="{FF2B5EF4-FFF2-40B4-BE49-F238E27FC236}">
                  <a16:creationId xmlns:a16="http://schemas.microsoft.com/office/drawing/2014/main" id="{C45CBD59-6E02-F2C0-6A9C-48B183662466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76" name="直線コネクタ 475">
              <a:extLst>
                <a:ext uri="{FF2B5EF4-FFF2-40B4-BE49-F238E27FC236}">
                  <a16:creationId xmlns:a16="http://schemas.microsoft.com/office/drawing/2014/main" id="{11EE44BE-6E3C-C909-A8F1-E0AB8C52A80B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65" name="Google Shape;255;p7">
            <a:extLst>
              <a:ext uri="{FF2B5EF4-FFF2-40B4-BE49-F238E27FC236}">
                <a16:creationId xmlns:a16="http://schemas.microsoft.com/office/drawing/2014/main" id="{7EF09B15-9652-2914-AEB6-EF48A40B21B4}"/>
              </a:ext>
            </a:extLst>
          </p:cNvPr>
          <p:cNvSpPr/>
          <p:nvPr/>
        </p:nvSpPr>
        <p:spPr>
          <a:xfrm rot="5400000">
            <a:off x="3089534" y="6423259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66" name="グループ化 465">
            <a:extLst>
              <a:ext uri="{FF2B5EF4-FFF2-40B4-BE49-F238E27FC236}">
                <a16:creationId xmlns:a16="http://schemas.microsoft.com/office/drawing/2014/main" id="{5D793ED1-D5D9-59B6-C506-71D1890C418F}"/>
              </a:ext>
            </a:extLst>
          </p:cNvPr>
          <p:cNvGrpSpPr/>
          <p:nvPr/>
        </p:nvGrpSpPr>
        <p:grpSpPr>
          <a:xfrm rot="16200000">
            <a:off x="3769741" y="6709310"/>
            <a:ext cx="320401" cy="320400"/>
            <a:chOff x="-1830026" y="3261939"/>
            <a:chExt cx="320401" cy="320400"/>
          </a:xfrm>
        </p:grpSpPr>
        <p:sp>
          <p:nvSpPr>
            <p:cNvPr id="470" name="Google Shape;135;p7">
              <a:extLst>
                <a:ext uri="{FF2B5EF4-FFF2-40B4-BE49-F238E27FC236}">
                  <a16:creationId xmlns:a16="http://schemas.microsoft.com/office/drawing/2014/main" id="{B316778D-5867-884F-AF32-2F6E07FDC679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71" name="直線コネクタ 470">
              <a:extLst>
                <a:ext uri="{FF2B5EF4-FFF2-40B4-BE49-F238E27FC236}">
                  <a16:creationId xmlns:a16="http://schemas.microsoft.com/office/drawing/2014/main" id="{F2BA2683-146B-0D01-7FAE-1B6A9E44649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67" name="グループ化 466">
            <a:extLst>
              <a:ext uri="{FF2B5EF4-FFF2-40B4-BE49-F238E27FC236}">
                <a16:creationId xmlns:a16="http://schemas.microsoft.com/office/drawing/2014/main" id="{FB64E785-6A67-AF77-C69E-1BCC7C20AADF}"/>
              </a:ext>
            </a:extLst>
          </p:cNvPr>
          <p:cNvGrpSpPr/>
          <p:nvPr/>
        </p:nvGrpSpPr>
        <p:grpSpPr>
          <a:xfrm rot="5400000">
            <a:off x="3773108" y="6203268"/>
            <a:ext cx="320401" cy="320400"/>
            <a:chOff x="-1456020" y="2867502"/>
            <a:chExt cx="320401" cy="320400"/>
          </a:xfrm>
        </p:grpSpPr>
        <p:sp>
          <p:nvSpPr>
            <p:cNvPr id="468" name="Google Shape;135;p7">
              <a:extLst>
                <a:ext uri="{FF2B5EF4-FFF2-40B4-BE49-F238E27FC236}">
                  <a16:creationId xmlns:a16="http://schemas.microsoft.com/office/drawing/2014/main" id="{6BF5262A-5531-27F6-89D6-8F06BA5069B7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69" name="直線コネクタ 468">
              <a:extLst>
                <a:ext uri="{FF2B5EF4-FFF2-40B4-BE49-F238E27FC236}">
                  <a16:creationId xmlns:a16="http://schemas.microsoft.com/office/drawing/2014/main" id="{6647C42A-5A78-753C-D99D-4FFF908ECD21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8" name="Google Shape;255;p7">
            <a:extLst>
              <a:ext uri="{FF2B5EF4-FFF2-40B4-BE49-F238E27FC236}">
                <a16:creationId xmlns:a16="http://schemas.microsoft.com/office/drawing/2014/main" id="{0A7BA18D-8538-91DB-3890-49C0D8AD8002}"/>
              </a:ext>
            </a:extLst>
          </p:cNvPr>
          <p:cNvSpPr/>
          <p:nvPr/>
        </p:nvSpPr>
        <p:spPr>
          <a:xfrm rot="5400000">
            <a:off x="3089534" y="7384155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59" name="グループ化 458">
            <a:extLst>
              <a:ext uri="{FF2B5EF4-FFF2-40B4-BE49-F238E27FC236}">
                <a16:creationId xmlns:a16="http://schemas.microsoft.com/office/drawing/2014/main" id="{9FFBA35D-1C44-02AD-B3DC-28504561D8A0}"/>
              </a:ext>
            </a:extLst>
          </p:cNvPr>
          <p:cNvGrpSpPr/>
          <p:nvPr/>
        </p:nvGrpSpPr>
        <p:grpSpPr>
          <a:xfrm rot="16200000">
            <a:off x="3769741" y="7670206"/>
            <a:ext cx="320401" cy="320400"/>
            <a:chOff x="-1830026" y="3261939"/>
            <a:chExt cx="320401" cy="320400"/>
          </a:xfrm>
        </p:grpSpPr>
        <p:sp>
          <p:nvSpPr>
            <p:cNvPr id="463" name="Google Shape;135;p7">
              <a:extLst>
                <a:ext uri="{FF2B5EF4-FFF2-40B4-BE49-F238E27FC236}">
                  <a16:creationId xmlns:a16="http://schemas.microsoft.com/office/drawing/2014/main" id="{15CF7B9E-8978-43D7-CDB9-0DC453033778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64" name="直線コネクタ 463">
              <a:extLst>
                <a:ext uri="{FF2B5EF4-FFF2-40B4-BE49-F238E27FC236}">
                  <a16:creationId xmlns:a16="http://schemas.microsoft.com/office/drawing/2014/main" id="{1AEECFD4-B691-D90E-EDF9-293F1747BB0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60" name="グループ化 459">
            <a:extLst>
              <a:ext uri="{FF2B5EF4-FFF2-40B4-BE49-F238E27FC236}">
                <a16:creationId xmlns:a16="http://schemas.microsoft.com/office/drawing/2014/main" id="{2E316A33-42FC-01F6-6430-0F5974B727F8}"/>
              </a:ext>
            </a:extLst>
          </p:cNvPr>
          <p:cNvGrpSpPr/>
          <p:nvPr/>
        </p:nvGrpSpPr>
        <p:grpSpPr>
          <a:xfrm rot="5400000">
            <a:off x="3773108" y="7164164"/>
            <a:ext cx="320401" cy="320400"/>
            <a:chOff x="-1456020" y="2867502"/>
            <a:chExt cx="320401" cy="320400"/>
          </a:xfrm>
        </p:grpSpPr>
        <p:sp>
          <p:nvSpPr>
            <p:cNvPr id="461" name="Google Shape;135;p7">
              <a:extLst>
                <a:ext uri="{FF2B5EF4-FFF2-40B4-BE49-F238E27FC236}">
                  <a16:creationId xmlns:a16="http://schemas.microsoft.com/office/drawing/2014/main" id="{297384F6-D8C7-C5A4-B99A-032973D74242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62" name="直線コネクタ 461">
              <a:extLst>
                <a:ext uri="{FF2B5EF4-FFF2-40B4-BE49-F238E27FC236}">
                  <a16:creationId xmlns:a16="http://schemas.microsoft.com/office/drawing/2014/main" id="{2E8B2D54-2D05-EF67-D95E-02269FAA9F37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18" name="Google Shape;255;p7">
            <a:extLst>
              <a:ext uri="{FF2B5EF4-FFF2-40B4-BE49-F238E27FC236}">
                <a16:creationId xmlns:a16="http://schemas.microsoft.com/office/drawing/2014/main" id="{2787C42C-7B14-6809-C92B-73F96EE2E24F}"/>
              </a:ext>
            </a:extLst>
          </p:cNvPr>
          <p:cNvSpPr/>
          <p:nvPr/>
        </p:nvSpPr>
        <p:spPr>
          <a:xfrm rot="5400000">
            <a:off x="3957665" y="3961590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19" name="グループ化 818">
            <a:extLst>
              <a:ext uri="{FF2B5EF4-FFF2-40B4-BE49-F238E27FC236}">
                <a16:creationId xmlns:a16="http://schemas.microsoft.com/office/drawing/2014/main" id="{1B99FB55-5F44-AD76-7EAE-43732E973433}"/>
              </a:ext>
            </a:extLst>
          </p:cNvPr>
          <p:cNvGrpSpPr/>
          <p:nvPr/>
        </p:nvGrpSpPr>
        <p:grpSpPr>
          <a:xfrm rot="16200000">
            <a:off x="4637872" y="4247641"/>
            <a:ext cx="320401" cy="320400"/>
            <a:chOff x="-1830026" y="3261939"/>
            <a:chExt cx="320401" cy="320400"/>
          </a:xfrm>
        </p:grpSpPr>
        <p:sp>
          <p:nvSpPr>
            <p:cNvPr id="824" name="Google Shape;135;p7">
              <a:extLst>
                <a:ext uri="{FF2B5EF4-FFF2-40B4-BE49-F238E27FC236}">
                  <a16:creationId xmlns:a16="http://schemas.microsoft.com/office/drawing/2014/main" id="{858671E4-4002-6C2F-DC22-961294DC47B1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25" name="直線コネクタ 824">
              <a:extLst>
                <a:ext uri="{FF2B5EF4-FFF2-40B4-BE49-F238E27FC236}">
                  <a16:creationId xmlns:a16="http://schemas.microsoft.com/office/drawing/2014/main" id="{22CD5D28-3942-D4A8-5D61-7FE8D862C57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20" name="グループ化 819">
            <a:extLst>
              <a:ext uri="{FF2B5EF4-FFF2-40B4-BE49-F238E27FC236}">
                <a16:creationId xmlns:a16="http://schemas.microsoft.com/office/drawing/2014/main" id="{30089F4A-18E2-6C77-EFC2-D5947567FEAE}"/>
              </a:ext>
            </a:extLst>
          </p:cNvPr>
          <p:cNvGrpSpPr/>
          <p:nvPr/>
        </p:nvGrpSpPr>
        <p:grpSpPr>
          <a:xfrm rot="5400000">
            <a:off x="4641239" y="3741599"/>
            <a:ext cx="320401" cy="320400"/>
            <a:chOff x="-1456020" y="2867502"/>
            <a:chExt cx="320401" cy="320400"/>
          </a:xfrm>
        </p:grpSpPr>
        <p:sp>
          <p:nvSpPr>
            <p:cNvPr id="821" name="Google Shape;135;p7">
              <a:extLst>
                <a:ext uri="{FF2B5EF4-FFF2-40B4-BE49-F238E27FC236}">
                  <a16:creationId xmlns:a16="http://schemas.microsoft.com/office/drawing/2014/main" id="{D6D87225-8ACB-227A-5946-C44112EA0E28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23" name="直線コネクタ 822">
              <a:extLst>
                <a:ext uri="{FF2B5EF4-FFF2-40B4-BE49-F238E27FC236}">
                  <a16:creationId xmlns:a16="http://schemas.microsoft.com/office/drawing/2014/main" id="{1F291F30-0DF3-C897-6403-59FEE5EFEC1A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11" name="Google Shape;255;p7">
            <a:extLst>
              <a:ext uri="{FF2B5EF4-FFF2-40B4-BE49-F238E27FC236}">
                <a16:creationId xmlns:a16="http://schemas.microsoft.com/office/drawing/2014/main" id="{D8B1B3CF-18D6-7C81-27F9-F193B238E57F}"/>
              </a:ext>
            </a:extLst>
          </p:cNvPr>
          <p:cNvSpPr/>
          <p:nvPr/>
        </p:nvSpPr>
        <p:spPr>
          <a:xfrm rot="5400000">
            <a:off x="3957665" y="4922486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12" name="グループ化 811">
            <a:extLst>
              <a:ext uri="{FF2B5EF4-FFF2-40B4-BE49-F238E27FC236}">
                <a16:creationId xmlns:a16="http://schemas.microsoft.com/office/drawing/2014/main" id="{9508FEA9-B66F-B95E-0713-55623CC37609}"/>
              </a:ext>
            </a:extLst>
          </p:cNvPr>
          <p:cNvGrpSpPr/>
          <p:nvPr/>
        </p:nvGrpSpPr>
        <p:grpSpPr>
          <a:xfrm rot="16200000">
            <a:off x="4637872" y="5208537"/>
            <a:ext cx="320401" cy="320400"/>
            <a:chOff x="-1830026" y="3261939"/>
            <a:chExt cx="320401" cy="320400"/>
          </a:xfrm>
        </p:grpSpPr>
        <p:sp>
          <p:nvSpPr>
            <p:cNvPr id="816" name="Google Shape;135;p7">
              <a:extLst>
                <a:ext uri="{FF2B5EF4-FFF2-40B4-BE49-F238E27FC236}">
                  <a16:creationId xmlns:a16="http://schemas.microsoft.com/office/drawing/2014/main" id="{5EF7F5FC-9E9E-4766-8543-52F1C9C79FB2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17" name="直線コネクタ 816">
              <a:extLst>
                <a:ext uri="{FF2B5EF4-FFF2-40B4-BE49-F238E27FC236}">
                  <a16:creationId xmlns:a16="http://schemas.microsoft.com/office/drawing/2014/main" id="{5C07C532-B037-95DD-8314-33E8D2C049F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13" name="グループ化 812">
            <a:extLst>
              <a:ext uri="{FF2B5EF4-FFF2-40B4-BE49-F238E27FC236}">
                <a16:creationId xmlns:a16="http://schemas.microsoft.com/office/drawing/2014/main" id="{AAE64435-C7B6-46F3-1BF3-4EBB9F7A9D28}"/>
              </a:ext>
            </a:extLst>
          </p:cNvPr>
          <p:cNvGrpSpPr/>
          <p:nvPr/>
        </p:nvGrpSpPr>
        <p:grpSpPr>
          <a:xfrm rot="5400000">
            <a:off x="4641239" y="4702495"/>
            <a:ext cx="320401" cy="320400"/>
            <a:chOff x="-1456020" y="2867502"/>
            <a:chExt cx="320401" cy="320400"/>
          </a:xfrm>
        </p:grpSpPr>
        <p:sp>
          <p:nvSpPr>
            <p:cNvPr id="814" name="Google Shape;135;p7">
              <a:extLst>
                <a:ext uri="{FF2B5EF4-FFF2-40B4-BE49-F238E27FC236}">
                  <a16:creationId xmlns:a16="http://schemas.microsoft.com/office/drawing/2014/main" id="{7D4FA892-F64D-9EC6-036D-C863DF23F116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15" name="直線コネクタ 814">
              <a:extLst>
                <a:ext uri="{FF2B5EF4-FFF2-40B4-BE49-F238E27FC236}">
                  <a16:creationId xmlns:a16="http://schemas.microsoft.com/office/drawing/2014/main" id="{BB8B7F71-46D8-C417-C074-065ADFAF09E6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04" name="Google Shape;255;p7">
            <a:extLst>
              <a:ext uri="{FF2B5EF4-FFF2-40B4-BE49-F238E27FC236}">
                <a16:creationId xmlns:a16="http://schemas.microsoft.com/office/drawing/2014/main" id="{E498CF15-0F3D-0FA6-17FC-48F9D30DCCDA}"/>
              </a:ext>
            </a:extLst>
          </p:cNvPr>
          <p:cNvSpPr/>
          <p:nvPr/>
        </p:nvSpPr>
        <p:spPr>
          <a:xfrm rot="5400000">
            <a:off x="3957665" y="6423259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05" name="グループ化 804">
            <a:extLst>
              <a:ext uri="{FF2B5EF4-FFF2-40B4-BE49-F238E27FC236}">
                <a16:creationId xmlns:a16="http://schemas.microsoft.com/office/drawing/2014/main" id="{C16D1D5C-F3DA-8399-CDC8-A309FBFE193B}"/>
              </a:ext>
            </a:extLst>
          </p:cNvPr>
          <p:cNvGrpSpPr/>
          <p:nvPr/>
        </p:nvGrpSpPr>
        <p:grpSpPr>
          <a:xfrm rot="16200000">
            <a:off x="4637872" y="6709310"/>
            <a:ext cx="320401" cy="320400"/>
            <a:chOff x="-1830026" y="3261939"/>
            <a:chExt cx="320401" cy="320400"/>
          </a:xfrm>
        </p:grpSpPr>
        <p:sp>
          <p:nvSpPr>
            <p:cNvPr id="809" name="Google Shape;135;p7">
              <a:extLst>
                <a:ext uri="{FF2B5EF4-FFF2-40B4-BE49-F238E27FC236}">
                  <a16:creationId xmlns:a16="http://schemas.microsoft.com/office/drawing/2014/main" id="{54FF79EB-165F-4B2B-ECDD-D8770EC20D31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10" name="直線コネクタ 809">
              <a:extLst>
                <a:ext uri="{FF2B5EF4-FFF2-40B4-BE49-F238E27FC236}">
                  <a16:creationId xmlns:a16="http://schemas.microsoft.com/office/drawing/2014/main" id="{D35D16FD-12A3-F742-CA3A-0915163EC84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06" name="グループ化 805">
            <a:extLst>
              <a:ext uri="{FF2B5EF4-FFF2-40B4-BE49-F238E27FC236}">
                <a16:creationId xmlns:a16="http://schemas.microsoft.com/office/drawing/2014/main" id="{55B97F1E-2B81-9DB6-C2A8-C377AFBE7F85}"/>
              </a:ext>
            </a:extLst>
          </p:cNvPr>
          <p:cNvGrpSpPr/>
          <p:nvPr/>
        </p:nvGrpSpPr>
        <p:grpSpPr>
          <a:xfrm rot="5400000">
            <a:off x="4641239" y="6203268"/>
            <a:ext cx="320401" cy="320400"/>
            <a:chOff x="-1456020" y="2867502"/>
            <a:chExt cx="320401" cy="320400"/>
          </a:xfrm>
        </p:grpSpPr>
        <p:sp>
          <p:nvSpPr>
            <p:cNvPr id="807" name="Google Shape;135;p7">
              <a:extLst>
                <a:ext uri="{FF2B5EF4-FFF2-40B4-BE49-F238E27FC236}">
                  <a16:creationId xmlns:a16="http://schemas.microsoft.com/office/drawing/2014/main" id="{0CC6FE93-A623-AC8C-2FF9-4D7320C24CC8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08" name="直線コネクタ 807">
              <a:extLst>
                <a:ext uri="{FF2B5EF4-FFF2-40B4-BE49-F238E27FC236}">
                  <a16:creationId xmlns:a16="http://schemas.microsoft.com/office/drawing/2014/main" id="{90B2F841-291B-4591-3E31-58E7C243EF17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97" name="Google Shape;255;p7">
            <a:extLst>
              <a:ext uri="{FF2B5EF4-FFF2-40B4-BE49-F238E27FC236}">
                <a16:creationId xmlns:a16="http://schemas.microsoft.com/office/drawing/2014/main" id="{34EF9AE8-A81B-A19F-5731-BE0EECF81F3B}"/>
              </a:ext>
            </a:extLst>
          </p:cNvPr>
          <p:cNvSpPr/>
          <p:nvPr/>
        </p:nvSpPr>
        <p:spPr>
          <a:xfrm rot="5400000">
            <a:off x="3957665" y="7384155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98" name="グループ化 797">
            <a:extLst>
              <a:ext uri="{FF2B5EF4-FFF2-40B4-BE49-F238E27FC236}">
                <a16:creationId xmlns:a16="http://schemas.microsoft.com/office/drawing/2014/main" id="{AC0DC413-4F2B-A181-6CA5-98AEE3DB5EF0}"/>
              </a:ext>
            </a:extLst>
          </p:cNvPr>
          <p:cNvGrpSpPr/>
          <p:nvPr/>
        </p:nvGrpSpPr>
        <p:grpSpPr>
          <a:xfrm rot="16200000">
            <a:off x="4637872" y="7670206"/>
            <a:ext cx="320401" cy="320400"/>
            <a:chOff x="-1830026" y="3261939"/>
            <a:chExt cx="320401" cy="320400"/>
          </a:xfrm>
        </p:grpSpPr>
        <p:sp>
          <p:nvSpPr>
            <p:cNvPr id="802" name="Google Shape;135;p7">
              <a:extLst>
                <a:ext uri="{FF2B5EF4-FFF2-40B4-BE49-F238E27FC236}">
                  <a16:creationId xmlns:a16="http://schemas.microsoft.com/office/drawing/2014/main" id="{36DB4CFE-D92A-7756-0EB1-8413B64D8F81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03" name="直線コネクタ 802">
              <a:extLst>
                <a:ext uri="{FF2B5EF4-FFF2-40B4-BE49-F238E27FC236}">
                  <a16:creationId xmlns:a16="http://schemas.microsoft.com/office/drawing/2014/main" id="{99F22D5E-38BE-E005-A8D9-1E5586584E7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99" name="グループ化 798">
            <a:extLst>
              <a:ext uri="{FF2B5EF4-FFF2-40B4-BE49-F238E27FC236}">
                <a16:creationId xmlns:a16="http://schemas.microsoft.com/office/drawing/2014/main" id="{94A1C866-A38D-C584-A16A-00727723C191}"/>
              </a:ext>
            </a:extLst>
          </p:cNvPr>
          <p:cNvGrpSpPr/>
          <p:nvPr/>
        </p:nvGrpSpPr>
        <p:grpSpPr>
          <a:xfrm rot="5400000">
            <a:off x="4641239" y="7164164"/>
            <a:ext cx="320401" cy="320400"/>
            <a:chOff x="-1456020" y="2867502"/>
            <a:chExt cx="320401" cy="320400"/>
          </a:xfrm>
        </p:grpSpPr>
        <p:sp>
          <p:nvSpPr>
            <p:cNvPr id="800" name="Google Shape;135;p7">
              <a:extLst>
                <a:ext uri="{FF2B5EF4-FFF2-40B4-BE49-F238E27FC236}">
                  <a16:creationId xmlns:a16="http://schemas.microsoft.com/office/drawing/2014/main" id="{E7D66305-7649-2BA1-24FB-D8230F01060B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01" name="直線コネクタ 800">
              <a:extLst>
                <a:ext uri="{FF2B5EF4-FFF2-40B4-BE49-F238E27FC236}">
                  <a16:creationId xmlns:a16="http://schemas.microsoft.com/office/drawing/2014/main" id="{82AD8188-E5F4-AF69-D892-2E68F78E0968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52" name="Google Shape;255;p7">
            <a:extLst>
              <a:ext uri="{FF2B5EF4-FFF2-40B4-BE49-F238E27FC236}">
                <a16:creationId xmlns:a16="http://schemas.microsoft.com/office/drawing/2014/main" id="{C6ABC166-6E01-F2F1-CAE7-085C7B3D3ECC}"/>
              </a:ext>
            </a:extLst>
          </p:cNvPr>
          <p:cNvSpPr/>
          <p:nvPr/>
        </p:nvSpPr>
        <p:spPr>
          <a:xfrm rot="5400000">
            <a:off x="4810072" y="3961590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53" name="グループ化 852">
            <a:extLst>
              <a:ext uri="{FF2B5EF4-FFF2-40B4-BE49-F238E27FC236}">
                <a16:creationId xmlns:a16="http://schemas.microsoft.com/office/drawing/2014/main" id="{03E39F62-D32E-2E4E-10FC-8A399083150D}"/>
              </a:ext>
            </a:extLst>
          </p:cNvPr>
          <p:cNvGrpSpPr/>
          <p:nvPr/>
        </p:nvGrpSpPr>
        <p:grpSpPr>
          <a:xfrm rot="16200000">
            <a:off x="5490279" y="4247641"/>
            <a:ext cx="320401" cy="320400"/>
            <a:chOff x="-1830026" y="3261939"/>
            <a:chExt cx="320401" cy="320400"/>
          </a:xfrm>
        </p:grpSpPr>
        <p:sp>
          <p:nvSpPr>
            <p:cNvPr id="857" name="Google Shape;135;p7">
              <a:extLst>
                <a:ext uri="{FF2B5EF4-FFF2-40B4-BE49-F238E27FC236}">
                  <a16:creationId xmlns:a16="http://schemas.microsoft.com/office/drawing/2014/main" id="{9D91B10C-F10D-7CD8-EBAA-664C08611880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58" name="直線コネクタ 857">
              <a:extLst>
                <a:ext uri="{FF2B5EF4-FFF2-40B4-BE49-F238E27FC236}">
                  <a16:creationId xmlns:a16="http://schemas.microsoft.com/office/drawing/2014/main" id="{2B447A15-77BA-8B81-D0D7-CFF392F43D1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54" name="グループ化 853">
            <a:extLst>
              <a:ext uri="{FF2B5EF4-FFF2-40B4-BE49-F238E27FC236}">
                <a16:creationId xmlns:a16="http://schemas.microsoft.com/office/drawing/2014/main" id="{0CA72037-EABA-ACF4-7B49-F4DB75FB3092}"/>
              </a:ext>
            </a:extLst>
          </p:cNvPr>
          <p:cNvGrpSpPr/>
          <p:nvPr/>
        </p:nvGrpSpPr>
        <p:grpSpPr>
          <a:xfrm rot="5400000">
            <a:off x="5493646" y="3741599"/>
            <a:ext cx="320401" cy="320400"/>
            <a:chOff x="-1456020" y="2867502"/>
            <a:chExt cx="320401" cy="320400"/>
          </a:xfrm>
        </p:grpSpPr>
        <p:sp>
          <p:nvSpPr>
            <p:cNvPr id="855" name="Google Shape;135;p7">
              <a:extLst>
                <a:ext uri="{FF2B5EF4-FFF2-40B4-BE49-F238E27FC236}">
                  <a16:creationId xmlns:a16="http://schemas.microsoft.com/office/drawing/2014/main" id="{E4A2724E-F5B3-2E40-CEAA-EC21F9E565A0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56" name="直線コネクタ 855">
              <a:extLst>
                <a:ext uri="{FF2B5EF4-FFF2-40B4-BE49-F238E27FC236}">
                  <a16:creationId xmlns:a16="http://schemas.microsoft.com/office/drawing/2014/main" id="{A3D86C5F-EDA2-3066-04B3-2C33D9036376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45" name="Google Shape;255;p7">
            <a:extLst>
              <a:ext uri="{FF2B5EF4-FFF2-40B4-BE49-F238E27FC236}">
                <a16:creationId xmlns:a16="http://schemas.microsoft.com/office/drawing/2014/main" id="{87493F85-F7EE-57A5-3C7B-4AA91C5E639C}"/>
              </a:ext>
            </a:extLst>
          </p:cNvPr>
          <p:cNvSpPr/>
          <p:nvPr/>
        </p:nvSpPr>
        <p:spPr>
          <a:xfrm rot="5400000">
            <a:off x="4810072" y="4922486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46" name="グループ化 845">
            <a:extLst>
              <a:ext uri="{FF2B5EF4-FFF2-40B4-BE49-F238E27FC236}">
                <a16:creationId xmlns:a16="http://schemas.microsoft.com/office/drawing/2014/main" id="{D6828F18-77AC-63A4-6C6F-1A3B89ABBB4B}"/>
              </a:ext>
            </a:extLst>
          </p:cNvPr>
          <p:cNvGrpSpPr/>
          <p:nvPr/>
        </p:nvGrpSpPr>
        <p:grpSpPr>
          <a:xfrm rot="16200000">
            <a:off x="5490279" y="5208537"/>
            <a:ext cx="320401" cy="320400"/>
            <a:chOff x="-1830026" y="3261939"/>
            <a:chExt cx="320401" cy="320400"/>
          </a:xfrm>
        </p:grpSpPr>
        <p:sp>
          <p:nvSpPr>
            <p:cNvPr id="850" name="Google Shape;135;p7">
              <a:extLst>
                <a:ext uri="{FF2B5EF4-FFF2-40B4-BE49-F238E27FC236}">
                  <a16:creationId xmlns:a16="http://schemas.microsoft.com/office/drawing/2014/main" id="{EBBB29B4-C576-A6B6-BC13-308AB80F30C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51" name="直線コネクタ 850">
              <a:extLst>
                <a:ext uri="{FF2B5EF4-FFF2-40B4-BE49-F238E27FC236}">
                  <a16:creationId xmlns:a16="http://schemas.microsoft.com/office/drawing/2014/main" id="{6E84BB0A-0A8B-A7A9-3F73-2CDA933B681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47" name="グループ化 846">
            <a:extLst>
              <a:ext uri="{FF2B5EF4-FFF2-40B4-BE49-F238E27FC236}">
                <a16:creationId xmlns:a16="http://schemas.microsoft.com/office/drawing/2014/main" id="{960A55EB-64B9-234E-3A31-287D61C4A47A}"/>
              </a:ext>
            </a:extLst>
          </p:cNvPr>
          <p:cNvGrpSpPr/>
          <p:nvPr/>
        </p:nvGrpSpPr>
        <p:grpSpPr>
          <a:xfrm rot="5400000">
            <a:off x="5493646" y="4702495"/>
            <a:ext cx="320401" cy="320400"/>
            <a:chOff x="-1456020" y="2867502"/>
            <a:chExt cx="320401" cy="320400"/>
          </a:xfrm>
        </p:grpSpPr>
        <p:sp>
          <p:nvSpPr>
            <p:cNvPr id="848" name="Google Shape;135;p7">
              <a:extLst>
                <a:ext uri="{FF2B5EF4-FFF2-40B4-BE49-F238E27FC236}">
                  <a16:creationId xmlns:a16="http://schemas.microsoft.com/office/drawing/2014/main" id="{46355896-DB43-1E57-9395-682468C61969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49" name="直線コネクタ 848">
              <a:extLst>
                <a:ext uri="{FF2B5EF4-FFF2-40B4-BE49-F238E27FC236}">
                  <a16:creationId xmlns:a16="http://schemas.microsoft.com/office/drawing/2014/main" id="{72268768-5CAC-0AE1-3130-C4446F8BAC47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38" name="Google Shape;255;p7">
            <a:extLst>
              <a:ext uri="{FF2B5EF4-FFF2-40B4-BE49-F238E27FC236}">
                <a16:creationId xmlns:a16="http://schemas.microsoft.com/office/drawing/2014/main" id="{F8251EC9-91B0-0838-7368-62BA8A22F9BA}"/>
              </a:ext>
            </a:extLst>
          </p:cNvPr>
          <p:cNvSpPr/>
          <p:nvPr/>
        </p:nvSpPr>
        <p:spPr>
          <a:xfrm rot="5400000">
            <a:off x="4810072" y="6423259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39" name="グループ化 838">
            <a:extLst>
              <a:ext uri="{FF2B5EF4-FFF2-40B4-BE49-F238E27FC236}">
                <a16:creationId xmlns:a16="http://schemas.microsoft.com/office/drawing/2014/main" id="{0BDE24EA-F86D-0EFA-4E88-082FE4FD603A}"/>
              </a:ext>
            </a:extLst>
          </p:cNvPr>
          <p:cNvGrpSpPr/>
          <p:nvPr/>
        </p:nvGrpSpPr>
        <p:grpSpPr>
          <a:xfrm rot="16200000">
            <a:off x="5490279" y="6709310"/>
            <a:ext cx="320401" cy="320400"/>
            <a:chOff x="-1830026" y="3261939"/>
            <a:chExt cx="320401" cy="320400"/>
          </a:xfrm>
        </p:grpSpPr>
        <p:sp>
          <p:nvSpPr>
            <p:cNvPr id="843" name="Google Shape;135;p7">
              <a:extLst>
                <a:ext uri="{FF2B5EF4-FFF2-40B4-BE49-F238E27FC236}">
                  <a16:creationId xmlns:a16="http://schemas.microsoft.com/office/drawing/2014/main" id="{5AA2B7F8-49E0-33DD-FA0A-5157576B46EE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44" name="直線コネクタ 843">
              <a:extLst>
                <a:ext uri="{FF2B5EF4-FFF2-40B4-BE49-F238E27FC236}">
                  <a16:creationId xmlns:a16="http://schemas.microsoft.com/office/drawing/2014/main" id="{4A02FD47-C6DA-68B4-9FF9-5F7F9427907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40" name="グループ化 839">
            <a:extLst>
              <a:ext uri="{FF2B5EF4-FFF2-40B4-BE49-F238E27FC236}">
                <a16:creationId xmlns:a16="http://schemas.microsoft.com/office/drawing/2014/main" id="{25B31635-98D9-7FC4-9B49-FA8289CDAA6A}"/>
              </a:ext>
            </a:extLst>
          </p:cNvPr>
          <p:cNvGrpSpPr/>
          <p:nvPr/>
        </p:nvGrpSpPr>
        <p:grpSpPr>
          <a:xfrm rot="5400000">
            <a:off x="5493646" y="6203268"/>
            <a:ext cx="320401" cy="320400"/>
            <a:chOff x="-1456020" y="2867502"/>
            <a:chExt cx="320401" cy="320400"/>
          </a:xfrm>
        </p:grpSpPr>
        <p:sp>
          <p:nvSpPr>
            <p:cNvPr id="841" name="Google Shape;135;p7">
              <a:extLst>
                <a:ext uri="{FF2B5EF4-FFF2-40B4-BE49-F238E27FC236}">
                  <a16:creationId xmlns:a16="http://schemas.microsoft.com/office/drawing/2014/main" id="{2271645D-2A51-2FF0-062F-FF6605EDE33B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42" name="直線コネクタ 841">
              <a:extLst>
                <a:ext uri="{FF2B5EF4-FFF2-40B4-BE49-F238E27FC236}">
                  <a16:creationId xmlns:a16="http://schemas.microsoft.com/office/drawing/2014/main" id="{C1EE6B3C-CEFB-603A-3E37-9B4C5F940548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31" name="Google Shape;255;p7">
            <a:extLst>
              <a:ext uri="{FF2B5EF4-FFF2-40B4-BE49-F238E27FC236}">
                <a16:creationId xmlns:a16="http://schemas.microsoft.com/office/drawing/2014/main" id="{30938BF3-8E1B-B4E8-680A-E20FA1940702}"/>
              </a:ext>
            </a:extLst>
          </p:cNvPr>
          <p:cNvSpPr/>
          <p:nvPr/>
        </p:nvSpPr>
        <p:spPr>
          <a:xfrm rot="5400000">
            <a:off x="4810072" y="7384155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32" name="グループ化 831">
            <a:extLst>
              <a:ext uri="{FF2B5EF4-FFF2-40B4-BE49-F238E27FC236}">
                <a16:creationId xmlns:a16="http://schemas.microsoft.com/office/drawing/2014/main" id="{16A43DD7-1B5F-6969-78AD-5CE12A0DFA1E}"/>
              </a:ext>
            </a:extLst>
          </p:cNvPr>
          <p:cNvGrpSpPr/>
          <p:nvPr/>
        </p:nvGrpSpPr>
        <p:grpSpPr>
          <a:xfrm rot="16200000">
            <a:off x="5490279" y="7670206"/>
            <a:ext cx="320401" cy="320400"/>
            <a:chOff x="-1830026" y="3261939"/>
            <a:chExt cx="320401" cy="320400"/>
          </a:xfrm>
        </p:grpSpPr>
        <p:sp>
          <p:nvSpPr>
            <p:cNvPr id="836" name="Google Shape;135;p7">
              <a:extLst>
                <a:ext uri="{FF2B5EF4-FFF2-40B4-BE49-F238E27FC236}">
                  <a16:creationId xmlns:a16="http://schemas.microsoft.com/office/drawing/2014/main" id="{8F1C014F-2D4A-D7CA-CCE1-D6968F030CF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37" name="直線コネクタ 836">
              <a:extLst>
                <a:ext uri="{FF2B5EF4-FFF2-40B4-BE49-F238E27FC236}">
                  <a16:creationId xmlns:a16="http://schemas.microsoft.com/office/drawing/2014/main" id="{488D8C7C-D94A-3148-906C-FA23A36100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33" name="グループ化 832">
            <a:extLst>
              <a:ext uri="{FF2B5EF4-FFF2-40B4-BE49-F238E27FC236}">
                <a16:creationId xmlns:a16="http://schemas.microsoft.com/office/drawing/2014/main" id="{3A6C6B7B-E91B-4EBB-D769-FA8A0946C6A5}"/>
              </a:ext>
            </a:extLst>
          </p:cNvPr>
          <p:cNvGrpSpPr/>
          <p:nvPr/>
        </p:nvGrpSpPr>
        <p:grpSpPr>
          <a:xfrm rot="5400000">
            <a:off x="5493646" y="7164164"/>
            <a:ext cx="320401" cy="320400"/>
            <a:chOff x="-1456020" y="2867502"/>
            <a:chExt cx="320401" cy="320400"/>
          </a:xfrm>
        </p:grpSpPr>
        <p:sp>
          <p:nvSpPr>
            <p:cNvPr id="834" name="Google Shape;135;p7">
              <a:extLst>
                <a:ext uri="{FF2B5EF4-FFF2-40B4-BE49-F238E27FC236}">
                  <a16:creationId xmlns:a16="http://schemas.microsoft.com/office/drawing/2014/main" id="{52F11AAF-115C-7AB7-490F-81633056E496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35" name="直線コネクタ 834">
              <a:extLst>
                <a:ext uri="{FF2B5EF4-FFF2-40B4-BE49-F238E27FC236}">
                  <a16:creationId xmlns:a16="http://schemas.microsoft.com/office/drawing/2014/main" id="{A2D1D882-B470-3EE0-0AEE-BA2997FAE470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85" name="Google Shape;255;p7">
            <a:extLst>
              <a:ext uri="{FF2B5EF4-FFF2-40B4-BE49-F238E27FC236}">
                <a16:creationId xmlns:a16="http://schemas.microsoft.com/office/drawing/2014/main" id="{CB1CE540-B844-E9B7-8637-C5859574AB5C}"/>
              </a:ext>
            </a:extLst>
          </p:cNvPr>
          <p:cNvSpPr/>
          <p:nvPr/>
        </p:nvSpPr>
        <p:spPr>
          <a:xfrm rot="5400000">
            <a:off x="5661445" y="3961590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86" name="グループ化 885">
            <a:extLst>
              <a:ext uri="{FF2B5EF4-FFF2-40B4-BE49-F238E27FC236}">
                <a16:creationId xmlns:a16="http://schemas.microsoft.com/office/drawing/2014/main" id="{6BEF307E-9FA6-0D58-A431-04C627273CD1}"/>
              </a:ext>
            </a:extLst>
          </p:cNvPr>
          <p:cNvGrpSpPr/>
          <p:nvPr/>
        </p:nvGrpSpPr>
        <p:grpSpPr>
          <a:xfrm rot="16200000">
            <a:off x="6341652" y="4247641"/>
            <a:ext cx="320401" cy="320400"/>
            <a:chOff x="-1830026" y="3261939"/>
            <a:chExt cx="320401" cy="320400"/>
          </a:xfrm>
        </p:grpSpPr>
        <p:sp>
          <p:nvSpPr>
            <p:cNvPr id="890" name="Google Shape;135;p7">
              <a:extLst>
                <a:ext uri="{FF2B5EF4-FFF2-40B4-BE49-F238E27FC236}">
                  <a16:creationId xmlns:a16="http://schemas.microsoft.com/office/drawing/2014/main" id="{2CD4CB78-45E3-1BCB-CD4D-640B73450372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91" name="直線コネクタ 890">
              <a:extLst>
                <a:ext uri="{FF2B5EF4-FFF2-40B4-BE49-F238E27FC236}">
                  <a16:creationId xmlns:a16="http://schemas.microsoft.com/office/drawing/2014/main" id="{D4A2EEF5-8EA2-C008-ABFE-48022C765C9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87" name="グループ化 886">
            <a:extLst>
              <a:ext uri="{FF2B5EF4-FFF2-40B4-BE49-F238E27FC236}">
                <a16:creationId xmlns:a16="http://schemas.microsoft.com/office/drawing/2014/main" id="{86F61B56-A07A-ED8E-B3A3-FD20898D7082}"/>
              </a:ext>
            </a:extLst>
          </p:cNvPr>
          <p:cNvGrpSpPr/>
          <p:nvPr/>
        </p:nvGrpSpPr>
        <p:grpSpPr>
          <a:xfrm rot="5400000">
            <a:off x="6345019" y="3741599"/>
            <a:ext cx="320401" cy="320400"/>
            <a:chOff x="-1456020" y="2867502"/>
            <a:chExt cx="320401" cy="320400"/>
          </a:xfrm>
        </p:grpSpPr>
        <p:sp>
          <p:nvSpPr>
            <p:cNvPr id="888" name="Google Shape;135;p7">
              <a:extLst>
                <a:ext uri="{FF2B5EF4-FFF2-40B4-BE49-F238E27FC236}">
                  <a16:creationId xmlns:a16="http://schemas.microsoft.com/office/drawing/2014/main" id="{6D3FD86F-E110-718D-B391-2EBBDCE6B8C6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89" name="直線コネクタ 888">
              <a:extLst>
                <a:ext uri="{FF2B5EF4-FFF2-40B4-BE49-F238E27FC236}">
                  <a16:creationId xmlns:a16="http://schemas.microsoft.com/office/drawing/2014/main" id="{E8E1A491-B895-4801-A028-EA23E148ED6F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78" name="Google Shape;255;p7">
            <a:extLst>
              <a:ext uri="{FF2B5EF4-FFF2-40B4-BE49-F238E27FC236}">
                <a16:creationId xmlns:a16="http://schemas.microsoft.com/office/drawing/2014/main" id="{361C950F-3178-6823-91AF-4D15BBF68356}"/>
              </a:ext>
            </a:extLst>
          </p:cNvPr>
          <p:cNvSpPr/>
          <p:nvPr/>
        </p:nvSpPr>
        <p:spPr>
          <a:xfrm rot="5400000">
            <a:off x="5661445" y="4922486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79" name="グループ化 878">
            <a:extLst>
              <a:ext uri="{FF2B5EF4-FFF2-40B4-BE49-F238E27FC236}">
                <a16:creationId xmlns:a16="http://schemas.microsoft.com/office/drawing/2014/main" id="{07D76EF1-290F-1A6B-16CB-479B2D878682}"/>
              </a:ext>
            </a:extLst>
          </p:cNvPr>
          <p:cNvGrpSpPr/>
          <p:nvPr/>
        </p:nvGrpSpPr>
        <p:grpSpPr>
          <a:xfrm rot="16200000">
            <a:off x="6341652" y="5208537"/>
            <a:ext cx="320401" cy="320400"/>
            <a:chOff x="-1830026" y="3261939"/>
            <a:chExt cx="320401" cy="320400"/>
          </a:xfrm>
        </p:grpSpPr>
        <p:sp>
          <p:nvSpPr>
            <p:cNvPr id="883" name="Google Shape;135;p7">
              <a:extLst>
                <a:ext uri="{FF2B5EF4-FFF2-40B4-BE49-F238E27FC236}">
                  <a16:creationId xmlns:a16="http://schemas.microsoft.com/office/drawing/2014/main" id="{A1AEBEF6-7710-F90B-D8C0-DDF396B2145B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84" name="直線コネクタ 883">
              <a:extLst>
                <a:ext uri="{FF2B5EF4-FFF2-40B4-BE49-F238E27FC236}">
                  <a16:creationId xmlns:a16="http://schemas.microsoft.com/office/drawing/2014/main" id="{A962010F-8C9D-46A3-E41B-EE7FF8D0663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80" name="グループ化 879">
            <a:extLst>
              <a:ext uri="{FF2B5EF4-FFF2-40B4-BE49-F238E27FC236}">
                <a16:creationId xmlns:a16="http://schemas.microsoft.com/office/drawing/2014/main" id="{56790080-B262-0888-3195-B14A537D275A}"/>
              </a:ext>
            </a:extLst>
          </p:cNvPr>
          <p:cNvGrpSpPr/>
          <p:nvPr/>
        </p:nvGrpSpPr>
        <p:grpSpPr>
          <a:xfrm rot="5400000">
            <a:off x="6345019" y="4702495"/>
            <a:ext cx="320401" cy="320400"/>
            <a:chOff x="-1456020" y="2867502"/>
            <a:chExt cx="320401" cy="320400"/>
          </a:xfrm>
        </p:grpSpPr>
        <p:sp>
          <p:nvSpPr>
            <p:cNvPr id="881" name="Google Shape;135;p7">
              <a:extLst>
                <a:ext uri="{FF2B5EF4-FFF2-40B4-BE49-F238E27FC236}">
                  <a16:creationId xmlns:a16="http://schemas.microsoft.com/office/drawing/2014/main" id="{4EE1A414-E741-1541-E74C-4141C2355873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82" name="直線コネクタ 881">
              <a:extLst>
                <a:ext uri="{FF2B5EF4-FFF2-40B4-BE49-F238E27FC236}">
                  <a16:creationId xmlns:a16="http://schemas.microsoft.com/office/drawing/2014/main" id="{E68996F8-8B2C-4434-F709-59697A29B074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71" name="Google Shape;255;p7">
            <a:extLst>
              <a:ext uri="{FF2B5EF4-FFF2-40B4-BE49-F238E27FC236}">
                <a16:creationId xmlns:a16="http://schemas.microsoft.com/office/drawing/2014/main" id="{DAA38CE3-67F4-DD50-83BC-20FA6BDEB7D2}"/>
              </a:ext>
            </a:extLst>
          </p:cNvPr>
          <p:cNvSpPr/>
          <p:nvPr/>
        </p:nvSpPr>
        <p:spPr>
          <a:xfrm rot="5400000">
            <a:off x="5661445" y="6423259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72" name="グループ化 871">
            <a:extLst>
              <a:ext uri="{FF2B5EF4-FFF2-40B4-BE49-F238E27FC236}">
                <a16:creationId xmlns:a16="http://schemas.microsoft.com/office/drawing/2014/main" id="{9CDDE186-29B5-B114-4729-2B38A2C6B1E2}"/>
              </a:ext>
            </a:extLst>
          </p:cNvPr>
          <p:cNvGrpSpPr/>
          <p:nvPr/>
        </p:nvGrpSpPr>
        <p:grpSpPr>
          <a:xfrm rot="16200000">
            <a:off x="6341652" y="6709310"/>
            <a:ext cx="320401" cy="320400"/>
            <a:chOff x="-1830026" y="3261939"/>
            <a:chExt cx="320401" cy="320400"/>
          </a:xfrm>
        </p:grpSpPr>
        <p:sp>
          <p:nvSpPr>
            <p:cNvPr id="876" name="Google Shape;135;p7">
              <a:extLst>
                <a:ext uri="{FF2B5EF4-FFF2-40B4-BE49-F238E27FC236}">
                  <a16:creationId xmlns:a16="http://schemas.microsoft.com/office/drawing/2014/main" id="{CE56B2D8-8008-C7C8-C859-E53C517F0B5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77" name="直線コネクタ 876">
              <a:extLst>
                <a:ext uri="{FF2B5EF4-FFF2-40B4-BE49-F238E27FC236}">
                  <a16:creationId xmlns:a16="http://schemas.microsoft.com/office/drawing/2014/main" id="{95A45EB1-C3E3-4CF0-6D69-1465335C2EA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73" name="グループ化 872">
            <a:extLst>
              <a:ext uri="{FF2B5EF4-FFF2-40B4-BE49-F238E27FC236}">
                <a16:creationId xmlns:a16="http://schemas.microsoft.com/office/drawing/2014/main" id="{CEA45903-9747-B149-FCED-80827B8CFA87}"/>
              </a:ext>
            </a:extLst>
          </p:cNvPr>
          <p:cNvGrpSpPr/>
          <p:nvPr/>
        </p:nvGrpSpPr>
        <p:grpSpPr>
          <a:xfrm rot="5400000">
            <a:off x="6345019" y="6203268"/>
            <a:ext cx="320401" cy="320400"/>
            <a:chOff x="-1456020" y="2867502"/>
            <a:chExt cx="320401" cy="320400"/>
          </a:xfrm>
        </p:grpSpPr>
        <p:sp>
          <p:nvSpPr>
            <p:cNvPr id="874" name="Google Shape;135;p7">
              <a:extLst>
                <a:ext uri="{FF2B5EF4-FFF2-40B4-BE49-F238E27FC236}">
                  <a16:creationId xmlns:a16="http://schemas.microsoft.com/office/drawing/2014/main" id="{CF312AA5-CF30-156B-2D23-84075F8FDB35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75" name="直線コネクタ 874">
              <a:extLst>
                <a:ext uri="{FF2B5EF4-FFF2-40B4-BE49-F238E27FC236}">
                  <a16:creationId xmlns:a16="http://schemas.microsoft.com/office/drawing/2014/main" id="{0F6C1106-4E3E-EE89-7BE7-0E07A7F957DC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64" name="Google Shape;255;p7">
            <a:extLst>
              <a:ext uri="{FF2B5EF4-FFF2-40B4-BE49-F238E27FC236}">
                <a16:creationId xmlns:a16="http://schemas.microsoft.com/office/drawing/2014/main" id="{803FC47F-E8CE-90C6-BC41-9045B73DE8E2}"/>
              </a:ext>
            </a:extLst>
          </p:cNvPr>
          <p:cNvSpPr/>
          <p:nvPr/>
        </p:nvSpPr>
        <p:spPr>
          <a:xfrm rot="5400000">
            <a:off x="5661445" y="7384155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65" name="グループ化 864">
            <a:extLst>
              <a:ext uri="{FF2B5EF4-FFF2-40B4-BE49-F238E27FC236}">
                <a16:creationId xmlns:a16="http://schemas.microsoft.com/office/drawing/2014/main" id="{8801E7AC-7DAF-3DF1-F0AF-34AC92637C5B}"/>
              </a:ext>
            </a:extLst>
          </p:cNvPr>
          <p:cNvGrpSpPr/>
          <p:nvPr/>
        </p:nvGrpSpPr>
        <p:grpSpPr>
          <a:xfrm rot="16200000">
            <a:off x="6341652" y="7670206"/>
            <a:ext cx="320401" cy="320400"/>
            <a:chOff x="-1830026" y="3261939"/>
            <a:chExt cx="320401" cy="320400"/>
          </a:xfrm>
        </p:grpSpPr>
        <p:sp>
          <p:nvSpPr>
            <p:cNvPr id="869" name="Google Shape;135;p7">
              <a:extLst>
                <a:ext uri="{FF2B5EF4-FFF2-40B4-BE49-F238E27FC236}">
                  <a16:creationId xmlns:a16="http://schemas.microsoft.com/office/drawing/2014/main" id="{1FE583FA-67EC-85F8-189B-6EB8226D8B07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70" name="直線コネクタ 869">
              <a:extLst>
                <a:ext uri="{FF2B5EF4-FFF2-40B4-BE49-F238E27FC236}">
                  <a16:creationId xmlns:a16="http://schemas.microsoft.com/office/drawing/2014/main" id="{F9376EA9-B5FB-BDC2-9663-D1FFF267502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66" name="グループ化 865">
            <a:extLst>
              <a:ext uri="{FF2B5EF4-FFF2-40B4-BE49-F238E27FC236}">
                <a16:creationId xmlns:a16="http://schemas.microsoft.com/office/drawing/2014/main" id="{3E1014BC-1709-7FFC-1D92-2F80629FD8D7}"/>
              </a:ext>
            </a:extLst>
          </p:cNvPr>
          <p:cNvGrpSpPr/>
          <p:nvPr/>
        </p:nvGrpSpPr>
        <p:grpSpPr>
          <a:xfrm rot="5400000">
            <a:off x="6345019" y="7164164"/>
            <a:ext cx="320401" cy="320400"/>
            <a:chOff x="-1456020" y="2867502"/>
            <a:chExt cx="320401" cy="320400"/>
          </a:xfrm>
        </p:grpSpPr>
        <p:sp>
          <p:nvSpPr>
            <p:cNvPr id="867" name="Google Shape;135;p7">
              <a:extLst>
                <a:ext uri="{FF2B5EF4-FFF2-40B4-BE49-F238E27FC236}">
                  <a16:creationId xmlns:a16="http://schemas.microsoft.com/office/drawing/2014/main" id="{1E3BB183-05A9-6E18-E589-92E9BB486358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68" name="直線コネクタ 867">
              <a:extLst>
                <a:ext uri="{FF2B5EF4-FFF2-40B4-BE49-F238E27FC236}">
                  <a16:creationId xmlns:a16="http://schemas.microsoft.com/office/drawing/2014/main" id="{90CCC194-5B66-630A-231B-F53D6D874B39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18" name="Google Shape;255;p7">
            <a:extLst>
              <a:ext uri="{FF2B5EF4-FFF2-40B4-BE49-F238E27FC236}">
                <a16:creationId xmlns:a16="http://schemas.microsoft.com/office/drawing/2014/main" id="{E753AFC0-983A-7A89-0626-EFE46B0ED12E}"/>
              </a:ext>
            </a:extLst>
          </p:cNvPr>
          <p:cNvSpPr/>
          <p:nvPr/>
        </p:nvSpPr>
        <p:spPr>
          <a:xfrm rot="5400000">
            <a:off x="6513852" y="3961590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919" name="グループ化 918">
            <a:extLst>
              <a:ext uri="{FF2B5EF4-FFF2-40B4-BE49-F238E27FC236}">
                <a16:creationId xmlns:a16="http://schemas.microsoft.com/office/drawing/2014/main" id="{B73B397E-D42D-BE68-2251-2C6C4F7D6FD9}"/>
              </a:ext>
            </a:extLst>
          </p:cNvPr>
          <p:cNvGrpSpPr/>
          <p:nvPr/>
        </p:nvGrpSpPr>
        <p:grpSpPr>
          <a:xfrm rot="16200000">
            <a:off x="7194059" y="4247641"/>
            <a:ext cx="320401" cy="320400"/>
            <a:chOff x="-1830026" y="3261939"/>
            <a:chExt cx="320401" cy="320400"/>
          </a:xfrm>
        </p:grpSpPr>
        <p:sp>
          <p:nvSpPr>
            <p:cNvPr id="923" name="Google Shape;135;p7">
              <a:extLst>
                <a:ext uri="{FF2B5EF4-FFF2-40B4-BE49-F238E27FC236}">
                  <a16:creationId xmlns:a16="http://schemas.microsoft.com/office/drawing/2014/main" id="{19670943-DFC1-D55C-965E-73A684C2E812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24" name="直線コネクタ 923">
              <a:extLst>
                <a:ext uri="{FF2B5EF4-FFF2-40B4-BE49-F238E27FC236}">
                  <a16:creationId xmlns:a16="http://schemas.microsoft.com/office/drawing/2014/main" id="{76BB9471-3309-E622-C316-CAFD82A7366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20" name="グループ化 919">
            <a:extLst>
              <a:ext uri="{FF2B5EF4-FFF2-40B4-BE49-F238E27FC236}">
                <a16:creationId xmlns:a16="http://schemas.microsoft.com/office/drawing/2014/main" id="{4C159719-4EB0-D932-3D18-E1FF05C208D1}"/>
              </a:ext>
            </a:extLst>
          </p:cNvPr>
          <p:cNvGrpSpPr/>
          <p:nvPr/>
        </p:nvGrpSpPr>
        <p:grpSpPr>
          <a:xfrm rot="5400000">
            <a:off x="7197426" y="3741599"/>
            <a:ext cx="320401" cy="320400"/>
            <a:chOff x="-1456020" y="2867502"/>
            <a:chExt cx="320401" cy="320400"/>
          </a:xfrm>
        </p:grpSpPr>
        <p:sp>
          <p:nvSpPr>
            <p:cNvPr id="921" name="Google Shape;135;p7">
              <a:extLst>
                <a:ext uri="{FF2B5EF4-FFF2-40B4-BE49-F238E27FC236}">
                  <a16:creationId xmlns:a16="http://schemas.microsoft.com/office/drawing/2014/main" id="{416A4FFF-D2EE-B5F2-0D0B-64B7BCF62875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22" name="直線コネクタ 921">
              <a:extLst>
                <a:ext uri="{FF2B5EF4-FFF2-40B4-BE49-F238E27FC236}">
                  <a16:creationId xmlns:a16="http://schemas.microsoft.com/office/drawing/2014/main" id="{C5DCA700-FE02-C1C2-D40F-0CA16369C924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11" name="Google Shape;255;p7">
            <a:extLst>
              <a:ext uri="{FF2B5EF4-FFF2-40B4-BE49-F238E27FC236}">
                <a16:creationId xmlns:a16="http://schemas.microsoft.com/office/drawing/2014/main" id="{523B939D-6343-C8BA-5456-5EE366387A06}"/>
              </a:ext>
            </a:extLst>
          </p:cNvPr>
          <p:cNvSpPr/>
          <p:nvPr/>
        </p:nvSpPr>
        <p:spPr>
          <a:xfrm rot="5400000">
            <a:off x="6513852" y="4922486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912" name="グループ化 911">
            <a:extLst>
              <a:ext uri="{FF2B5EF4-FFF2-40B4-BE49-F238E27FC236}">
                <a16:creationId xmlns:a16="http://schemas.microsoft.com/office/drawing/2014/main" id="{EB34B811-5431-E882-C15D-B81E0855A56D}"/>
              </a:ext>
            </a:extLst>
          </p:cNvPr>
          <p:cNvGrpSpPr/>
          <p:nvPr/>
        </p:nvGrpSpPr>
        <p:grpSpPr>
          <a:xfrm rot="16200000">
            <a:off x="7194059" y="5208537"/>
            <a:ext cx="320401" cy="320400"/>
            <a:chOff x="-1830026" y="3261939"/>
            <a:chExt cx="320401" cy="320400"/>
          </a:xfrm>
        </p:grpSpPr>
        <p:sp>
          <p:nvSpPr>
            <p:cNvPr id="916" name="Google Shape;135;p7">
              <a:extLst>
                <a:ext uri="{FF2B5EF4-FFF2-40B4-BE49-F238E27FC236}">
                  <a16:creationId xmlns:a16="http://schemas.microsoft.com/office/drawing/2014/main" id="{555442E4-04DF-F4D5-9101-AE4BCE7761E2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17" name="直線コネクタ 916">
              <a:extLst>
                <a:ext uri="{FF2B5EF4-FFF2-40B4-BE49-F238E27FC236}">
                  <a16:creationId xmlns:a16="http://schemas.microsoft.com/office/drawing/2014/main" id="{633E5B52-07AC-8D03-B57D-9271F17780E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13" name="グループ化 912">
            <a:extLst>
              <a:ext uri="{FF2B5EF4-FFF2-40B4-BE49-F238E27FC236}">
                <a16:creationId xmlns:a16="http://schemas.microsoft.com/office/drawing/2014/main" id="{8D114598-990F-1470-EA6E-82C008DDA94F}"/>
              </a:ext>
            </a:extLst>
          </p:cNvPr>
          <p:cNvGrpSpPr/>
          <p:nvPr/>
        </p:nvGrpSpPr>
        <p:grpSpPr>
          <a:xfrm rot="5400000">
            <a:off x="7197426" y="4702495"/>
            <a:ext cx="320401" cy="320400"/>
            <a:chOff x="-1456020" y="2867502"/>
            <a:chExt cx="320401" cy="320400"/>
          </a:xfrm>
        </p:grpSpPr>
        <p:sp>
          <p:nvSpPr>
            <p:cNvPr id="914" name="Google Shape;135;p7">
              <a:extLst>
                <a:ext uri="{FF2B5EF4-FFF2-40B4-BE49-F238E27FC236}">
                  <a16:creationId xmlns:a16="http://schemas.microsoft.com/office/drawing/2014/main" id="{3A533A7E-DA77-6C75-6656-8AD780600DDA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15" name="直線コネクタ 914">
              <a:extLst>
                <a:ext uri="{FF2B5EF4-FFF2-40B4-BE49-F238E27FC236}">
                  <a16:creationId xmlns:a16="http://schemas.microsoft.com/office/drawing/2014/main" id="{645D0FEC-F94B-69C4-1A3B-A8B620A569F7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04" name="Google Shape;255;p7">
            <a:extLst>
              <a:ext uri="{FF2B5EF4-FFF2-40B4-BE49-F238E27FC236}">
                <a16:creationId xmlns:a16="http://schemas.microsoft.com/office/drawing/2014/main" id="{1E526902-0F3C-81FB-E9EA-207CC211AFA4}"/>
              </a:ext>
            </a:extLst>
          </p:cNvPr>
          <p:cNvSpPr/>
          <p:nvPr/>
        </p:nvSpPr>
        <p:spPr>
          <a:xfrm rot="5400000">
            <a:off x="6513852" y="6423259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905" name="グループ化 904">
            <a:extLst>
              <a:ext uri="{FF2B5EF4-FFF2-40B4-BE49-F238E27FC236}">
                <a16:creationId xmlns:a16="http://schemas.microsoft.com/office/drawing/2014/main" id="{8D3504F4-3768-1089-0C62-2C8C5C6724AA}"/>
              </a:ext>
            </a:extLst>
          </p:cNvPr>
          <p:cNvGrpSpPr/>
          <p:nvPr/>
        </p:nvGrpSpPr>
        <p:grpSpPr>
          <a:xfrm rot="16200000">
            <a:off x="7194059" y="6709310"/>
            <a:ext cx="320401" cy="320400"/>
            <a:chOff x="-1830026" y="3261939"/>
            <a:chExt cx="320401" cy="320400"/>
          </a:xfrm>
        </p:grpSpPr>
        <p:sp>
          <p:nvSpPr>
            <p:cNvPr id="909" name="Google Shape;135;p7">
              <a:extLst>
                <a:ext uri="{FF2B5EF4-FFF2-40B4-BE49-F238E27FC236}">
                  <a16:creationId xmlns:a16="http://schemas.microsoft.com/office/drawing/2014/main" id="{74B7B952-BA40-4AAC-4E1C-04C265189330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10" name="直線コネクタ 909">
              <a:extLst>
                <a:ext uri="{FF2B5EF4-FFF2-40B4-BE49-F238E27FC236}">
                  <a16:creationId xmlns:a16="http://schemas.microsoft.com/office/drawing/2014/main" id="{989151E8-8998-DDBE-0CF2-A5418F6F744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06" name="グループ化 905">
            <a:extLst>
              <a:ext uri="{FF2B5EF4-FFF2-40B4-BE49-F238E27FC236}">
                <a16:creationId xmlns:a16="http://schemas.microsoft.com/office/drawing/2014/main" id="{E3530E91-2F05-0369-24CE-EAF85B2D3ABD}"/>
              </a:ext>
            </a:extLst>
          </p:cNvPr>
          <p:cNvGrpSpPr/>
          <p:nvPr/>
        </p:nvGrpSpPr>
        <p:grpSpPr>
          <a:xfrm rot="5400000">
            <a:off x="7197426" y="6203268"/>
            <a:ext cx="320401" cy="320400"/>
            <a:chOff x="-1456020" y="2867502"/>
            <a:chExt cx="320401" cy="320400"/>
          </a:xfrm>
        </p:grpSpPr>
        <p:sp>
          <p:nvSpPr>
            <p:cNvPr id="907" name="Google Shape;135;p7">
              <a:extLst>
                <a:ext uri="{FF2B5EF4-FFF2-40B4-BE49-F238E27FC236}">
                  <a16:creationId xmlns:a16="http://schemas.microsoft.com/office/drawing/2014/main" id="{F4605C29-C4F5-A1E4-75B4-56D2FE75B64D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08" name="直線コネクタ 907">
              <a:extLst>
                <a:ext uri="{FF2B5EF4-FFF2-40B4-BE49-F238E27FC236}">
                  <a16:creationId xmlns:a16="http://schemas.microsoft.com/office/drawing/2014/main" id="{D75C6DEB-73E3-A6E2-B6A6-CCDDC4DE861F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97" name="Google Shape;255;p7">
            <a:extLst>
              <a:ext uri="{FF2B5EF4-FFF2-40B4-BE49-F238E27FC236}">
                <a16:creationId xmlns:a16="http://schemas.microsoft.com/office/drawing/2014/main" id="{23648DCF-9839-002B-3B2B-E0A0BBF78ACB}"/>
              </a:ext>
            </a:extLst>
          </p:cNvPr>
          <p:cNvSpPr/>
          <p:nvPr/>
        </p:nvSpPr>
        <p:spPr>
          <a:xfrm rot="5400000">
            <a:off x="6513852" y="7384155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98" name="グループ化 897">
            <a:extLst>
              <a:ext uri="{FF2B5EF4-FFF2-40B4-BE49-F238E27FC236}">
                <a16:creationId xmlns:a16="http://schemas.microsoft.com/office/drawing/2014/main" id="{5E5FD252-486F-8059-21EE-98322B0478B8}"/>
              </a:ext>
            </a:extLst>
          </p:cNvPr>
          <p:cNvGrpSpPr/>
          <p:nvPr/>
        </p:nvGrpSpPr>
        <p:grpSpPr>
          <a:xfrm rot="16200000">
            <a:off x="7194059" y="7670206"/>
            <a:ext cx="320401" cy="320400"/>
            <a:chOff x="-1830026" y="3261939"/>
            <a:chExt cx="320401" cy="320400"/>
          </a:xfrm>
        </p:grpSpPr>
        <p:sp>
          <p:nvSpPr>
            <p:cNvPr id="902" name="Google Shape;135;p7">
              <a:extLst>
                <a:ext uri="{FF2B5EF4-FFF2-40B4-BE49-F238E27FC236}">
                  <a16:creationId xmlns:a16="http://schemas.microsoft.com/office/drawing/2014/main" id="{88013B1D-0908-3B47-9FB1-CC65EC35152E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03" name="直線コネクタ 902">
              <a:extLst>
                <a:ext uri="{FF2B5EF4-FFF2-40B4-BE49-F238E27FC236}">
                  <a16:creationId xmlns:a16="http://schemas.microsoft.com/office/drawing/2014/main" id="{2C6ECF1F-3170-0DC4-4390-F0F20E8A2CA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99" name="グループ化 898">
            <a:extLst>
              <a:ext uri="{FF2B5EF4-FFF2-40B4-BE49-F238E27FC236}">
                <a16:creationId xmlns:a16="http://schemas.microsoft.com/office/drawing/2014/main" id="{3E2FB706-828E-A3B2-53EB-5D9378275C56}"/>
              </a:ext>
            </a:extLst>
          </p:cNvPr>
          <p:cNvGrpSpPr/>
          <p:nvPr/>
        </p:nvGrpSpPr>
        <p:grpSpPr>
          <a:xfrm rot="5400000">
            <a:off x="7197426" y="7164164"/>
            <a:ext cx="320401" cy="320400"/>
            <a:chOff x="-1456020" y="2867502"/>
            <a:chExt cx="320401" cy="320400"/>
          </a:xfrm>
        </p:grpSpPr>
        <p:sp>
          <p:nvSpPr>
            <p:cNvPr id="900" name="Google Shape;135;p7">
              <a:extLst>
                <a:ext uri="{FF2B5EF4-FFF2-40B4-BE49-F238E27FC236}">
                  <a16:creationId xmlns:a16="http://schemas.microsoft.com/office/drawing/2014/main" id="{D123D05A-BA31-0959-D5A9-AE75B7247A86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01" name="直線コネクタ 900">
              <a:extLst>
                <a:ext uri="{FF2B5EF4-FFF2-40B4-BE49-F238E27FC236}">
                  <a16:creationId xmlns:a16="http://schemas.microsoft.com/office/drawing/2014/main" id="{925C9BD5-BDCA-4428-3527-1D0DF90EACFE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51" name="Google Shape;255;p7">
            <a:extLst>
              <a:ext uri="{FF2B5EF4-FFF2-40B4-BE49-F238E27FC236}">
                <a16:creationId xmlns:a16="http://schemas.microsoft.com/office/drawing/2014/main" id="{791DF6B4-2291-FF7C-BBD9-C16E20F2BC9F}"/>
              </a:ext>
            </a:extLst>
          </p:cNvPr>
          <p:cNvSpPr/>
          <p:nvPr/>
        </p:nvSpPr>
        <p:spPr>
          <a:xfrm rot="5400000">
            <a:off x="7392246" y="3961590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952" name="グループ化 951">
            <a:extLst>
              <a:ext uri="{FF2B5EF4-FFF2-40B4-BE49-F238E27FC236}">
                <a16:creationId xmlns:a16="http://schemas.microsoft.com/office/drawing/2014/main" id="{D2695B11-DB78-D28A-9D14-649907013668}"/>
              </a:ext>
            </a:extLst>
          </p:cNvPr>
          <p:cNvGrpSpPr/>
          <p:nvPr/>
        </p:nvGrpSpPr>
        <p:grpSpPr>
          <a:xfrm rot="16200000">
            <a:off x="8072453" y="4247641"/>
            <a:ext cx="320401" cy="320400"/>
            <a:chOff x="-1830026" y="3261939"/>
            <a:chExt cx="320401" cy="320400"/>
          </a:xfrm>
        </p:grpSpPr>
        <p:sp>
          <p:nvSpPr>
            <p:cNvPr id="956" name="Google Shape;135;p7">
              <a:extLst>
                <a:ext uri="{FF2B5EF4-FFF2-40B4-BE49-F238E27FC236}">
                  <a16:creationId xmlns:a16="http://schemas.microsoft.com/office/drawing/2014/main" id="{2AC5BDE0-925A-D9F9-31EB-C6EE25B98FC6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57" name="直線コネクタ 956">
              <a:extLst>
                <a:ext uri="{FF2B5EF4-FFF2-40B4-BE49-F238E27FC236}">
                  <a16:creationId xmlns:a16="http://schemas.microsoft.com/office/drawing/2014/main" id="{8E9EC988-4E78-AEB5-4784-D292339A506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53" name="グループ化 952">
            <a:extLst>
              <a:ext uri="{FF2B5EF4-FFF2-40B4-BE49-F238E27FC236}">
                <a16:creationId xmlns:a16="http://schemas.microsoft.com/office/drawing/2014/main" id="{1FCDDF55-A3B1-F2D5-A27C-27762CA21432}"/>
              </a:ext>
            </a:extLst>
          </p:cNvPr>
          <p:cNvGrpSpPr/>
          <p:nvPr/>
        </p:nvGrpSpPr>
        <p:grpSpPr>
          <a:xfrm rot="5400000">
            <a:off x="8075820" y="3741599"/>
            <a:ext cx="320401" cy="320400"/>
            <a:chOff x="-1456020" y="2867502"/>
            <a:chExt cx="320401" cy="320400"/>
          </a:xfrm>
        </p:grpSpPr>
        <p:sp>
          <p:nvSpPr>
            <p:cNvPr id="954" name="Google Shape;135;p7">
              <a:extLst>
                <a:ext uri="{FF2B5EF4-FFF2-40B4-BE49-F238E27FC236}">
                  <a16:creationId xmlns:a16="http://schemas.microsoft.com/office/drawing/2014/main" id="{5271FBAC-907F-3E90-DFDC-DE50E855D32F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55" name="直線コネクタ 954">
              <a:extLst>
                <a:ext uri="{FF2B5EF4-FFF2-40B4-BE49-F238E27FC236}">
                  <a16:creationId xmlns:a16="http://schemas.microsoft.com/office/drawing/2014/main" id="{F55D70AD-B6A3-F8A5-0530-A72D43D8B9B5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44" name="Google Shape;255;p7">
            <a:extLst>
              <a:ext uri="{FF2B5EF4-FFF2-40B4-BE49-F238E27FC236}">
                <a16:creationId xmlns:a16="http://schemas.microsoft.com/office/drawing/2014/main" id="{36B6C4AB-3B6C-5117-1F50-DC753CBD7E3C}"/>
              </a:ext>
            </a:extLst>
          </p:cNvPr>
          <p:cNvSpPr/>
          <p:nvPr/>
        </p:nvSpPr>
        <p:spPr>
          <a:xfrm rot="5400000">
            <a:off x="7392246" y="4922486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945" name="グループ化 944">
            <a:extLst>
              <a:ext uri="{FF2B5EF4-FFF2-40B4-BE49-F238E27FC236}">
                <a16:creationId xmlns:a16="http://schemas.microsoft.com/office/drawing/2014/main" id="{08F55088-8E24-BA17-0B04-F1E83576349A}"/>
              </a:ext>
            </a:extLst>
          </p:cNvPr>
          <p:cNvGrpSpPr/>
          <p:nvPr/>
        </p:nvGrpSpPr>
        <p:grpSpPr>
          <a:xfrm rot="16200000">
            <a:off x="8072453" y="5208537"/>
            <a:ext cx="320401" cy="320400"/>
            <a:chOff x="-1830026" y="3261939"/>
            <a:chExt cx="320401" cy="320400"/>
          </a:xfrm>
        </p:grpSpPr>
        <p:sp>
          <p:nvSpPr>
            <p:cNvPr id="949" name="Google Shape;135;p7">
              <a:extLst>
                <a:ext uri="{FF2B5EF4-FFF2-40B4-BE49-F238E27FC236}">
                  <a16:creationId xmlns:a16="http://schemas.microsoft.com/office/drawing/2014/main" id="{F64B4E8F-A523-F2D2-596C-5928CB4C2E70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50" name="直線コネクタ 949">
              <a:extLst>
                <a:ext uri="{FF2B5EF4-FFF2-40B4-BE49-F238E27FC236}">
                  <a16:creationId xmlns:a16="http://schemas.microsoft.com/office/drawing/2014/main" id="{94DFB1AB-2F49-B24E-8E6D-0107E849A95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46" name="グループ化 945">
            <a:extLst>
              <a:ext uri="{FF2B5EF4-FFF2-40B4-BE49-F238E27FC236}">
                <a16:creationId xmlns:a16="http://schemas.microsoft.com/office/drawing/2014/main" id="{924516DD-A41D-275C-4EE6-9D05E6012EC7}"/>
              </a:ext>
            </a:extLst>
          </p:cNvPr>
          <p:cNvGrpSpPr/>
          <p:nvPr/>
        </p:nvGrpSpPr>
        <p:grpSpPr>
          <a:xfrm rot="5400000">
            <a:off x="8075820" y="4702495"/>
            <a:ext cx="320401" cy="320400"/>
            <a:chOff x="-1456020" y="2867502"/>
            <a:chExt cx="320401" cy="320400"/>
          </a:xfrm>
        </p:grpSpPr>
        <p:sp>
          <p:nvSpPr>
            <p:cNvPr id="947" name="Google Shape;135;p7">
              <a:extLst>
                <a:ext uri="{FF2B5EF4-FFF2-40B4-BE49-F238E27FC236}">
                  <a16:creationId xmlns:a16="http://schemas.microsoft.com/office/drawing/2014/main" id="{0CE69A32-9BA0-E669-F11E-4B1C305ABD81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48" name="直線コネクタ 947">
              <a:extLst>
                <a:ext uri="{FF2B5EF4-FFF2-40B4-BE49-F238E27FC236}">
                  <a16:creationId xmlns:a16="http://schemas.microsoft.com/office/drawing/2014/main" id="{6164EEA1-CC75-D78E-6172-5FD147066B6D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37" name="Google Shape;255;p7">
            <a:extLst>
              <a:ext uri="{FF2B5EF4-FFF2-40B4-BE49-F238E27FC236}">
                <a16:creationId xmlns:a16="http://schemas.microsoft.com/office/drawing/2014/main" id="{D0E71C9C-A6CB-1824-698C-040C5B425027}"/>
              </a:ext>
            </a:extLst>
          </p:cNvPr>
          <p:cNvSpPr/>
          <p:nvPr/>
        </p:nvSpPr>
        <p:spPr>
          <a:xfrm rot="5400000">
            <a:off x="7392246" y="6423259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938" name="グループ化 937">
            <a:extLst>
              <a:ext uri="{FF2B5EF4-FFF2-40B4-BE49-F238E27FC236}">
                <a16:creationId xmlns:a16="http://schemas.microsoft.com/office/drawing/2014/main" id="{F32792CA-1CAD-6445-4046-0EBF311BFBBE}"/>
              </a:ext>
            </a:extLst>
          </p:cNvPr>
          <p:cNvGrpSpPr/>
          <p:nvPr/>
        </p:nvGrpSpPr>
        <p:grpSpPr>
          <a:xfrm rot="16200000">
            <a:off x="8072453" y="6709310"/>
            <a:ext cx="320401" cy="320400"/>
            <a:chOff x="-1830026" y="3261939"/>
            <a:chExt cx="320401" cy="320400"/>
          </a:xfrm>
        </p:grpSpPr>
        <p:sp>
          <p:nvSpPr>
            <p:cNvPr id="942" name="Google Shape;135;p7">
              <a:extLst>
                <a:ext uri="{FF2B5EF4-FFF2-40B4-BE49-F238E27FC236}">
                  <a16:creationId xmlns:a16="http://schemas.microsoft.com/office/drawing/2014/main" id="{0C3B6987-44E9-781C-15C2-73F4374114B2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43" name="直線コネクタ 942">
              <a:extLst>
                <a:ext uri="{FF2B5EF4-FFF2-40B4-BE49-F238E27FC236}">
                  <a16:creationId xmlns:a16="http://schemas.microsoft.com/office/drawing/2014/main" id="{D651F0B8-6C49-8618-D26A-694290D00A6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39" name="グループ化 938">
            <a:extLst>
              <a:ext uri="{FF2B5EF4-FFF2-40B4-BE49-F238E27FC236}">
                <a16:creationId xmlns:a16="http://schemas.microsoft.com/office/drawing/2014/main" id="{D869D82E-715B-3FEC-739E-4F348A0F4993}"/>
              </a:ext>
            </a:extLst>
          </p:cNvPr>
          <p:cNvGrpSpPr/>
          <p:nvPr/>
        </p:nvGrpSpPr>
        <p:grpSpPr>
          <a:xfrm rot="5400000">
            <a:off x="8075820" y="6203268"/>
            <a:ext cx="320401" cy="320400"/>
            <a:chOff x="-1456020" y="2867502"/>
            <a:chExt cx="320401" cy="320400"/>
          </a:xfrm>
        </p:grpSpPr>
        <p:sp>
          <p:nvSpPr>
            <p:cNvPr id="940" name="Google Shape;135;p7">
              <a:extLst>
                <a:ext uri="{FF2B5EF4-FFF2-40B4-BE49-F238E27FC236}">
                  <a16:creationId xmlns:a16="http://schemas.microsoft.com/office/drawing/2014/main" id="{3B41D39E-043B-137B-7CBB-C2616F0DBB97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41" name="直線コネクタ 940">
              <a:extLst>
                <a:ext uri="{FF2B5EF4-FFF2-40B4-BE49-F238E27FC236}">
                  <a16:creationId xmlns:a16="http://schemas.microsoft.com/office/drawing/2014/main" id="{67C2EEA0-870C-9822-9314-9C4AFBE1CEA4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30" name="Google Shape;255;p7">
            <a:extLst>
              <a:ext uri="{FF2B5EF4-FFF2-40B4-BE49-F238E27FC236}">
                <a16:creationId xmlns:a16="http://schemas.microsoft.com/office/drawing/2014/main" id="{00351F0A-8AC0-8636-03F8-8701B18047C1}"/>
              </a:ext>
            </a:extLst>
          </p:cNvPr>
          <p:cNvSpPr/>
          <p:nvPr/>
        </p:nvSpPr>
        <p:spPr>
          <a:xfrm rot="5400000">
            <a:off x="7392246" y="7384155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931" name="グループ化 930">
            <a:extLst>
              <a:ext uri="{FF2B5EF4-FFF2-40B4-BE49-F238E27FC236}">
                <a16:creationId xmlns:a16="http://schemas.microsoft.com/office/drawing/2014/main" id="{238D7E13-D3DB-3870-CBB0-9834F88A13A5}"/>
              </a:ext>
            </a:extLst>
          </p:cNvPr>
          <p:cNvGrpSpPr/>
          <p:nvPr/>
        </p:nvGrpSpPr>
        <p:grpSpPr>
          <a:xfrm rot="16200000">
            <a:off x="8072453" y="7670206"/>
            <a:ext cx="320401" cy="320400"/>
            <a:chOff x="-1830026" y="3261939"/>
            <a:chExt cx="320401" cy="320400"/>
          </a:xfrm>
        </p:grpSpPr>
        <p:sp>
          <p:nvSpPr>
            <p:cNvPr id="935" name="Google Shape;135;p7">
              <a:extLst>
                <a:ext uri="{FF2B5EF4-FFF2-40B4-BE49-F238E27FC236}">
                  <a16:creationId xmlns:a16="http://schemas.microsoft.com/office/drawing/2014/main" id="{C5937AA5-A5D9-C116-7442-B4FF5B00E0BD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36" name="直線コネクタ 935">
              <a:extLst>
                <a:ext uri="{FF2B5EF4-FFF2-40B4-BE49-F238E27FC236}">
                  <a16:creationId xmlns:a16="http://schemas.microsoft.com/office/drawing/2014/main" id="{37314BE1-3817-8F0F-987F-F10BC530970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32" name="グループ化 931">
            <a:extLst>
              <a:ext uri="{FF2B5EF4-FFF2-40B4-BE49-F238E27FC236}">
                <a16:creationId xmlns:a16="http://schemas.microsoft.com/office/drawing/2014/main" id="{82D99136-5F45-94E4-62EE-976BBD9706E2}"/>
              </a:ext>
            </a:extLst>
          </p:cNvPr>
          <p:cNvGrpSpPr/>
          <p:nvPr/>
        </p:nvGrpSpPr>
        <p:grpSpPr>
          <a:xfrm rot="5400000">
            <a:off x="8075820" y="7164164"/>
            <a:ext cx="320401" cy="320400"/>
            <a:chOff x="-1456020" y="2867502"/>
            <a:chExt cx="320401" cy="320400"/>
          </a:xfrm>
        </p:grpSpPr>
        <p:sp>
          <p:nvSpPr>
            <p:cNvPr id="933" name="Google Shape;135;p7">
              <a:extLst>
                <a:ext uri="{FF2B5EF4-FFF2-40B4-BE49-F238E27FC236}">
                  <a16:creationId xmlns:a16="http://schemas.microsoft.com/office/drawing/2014/main" id="{932FCA25-2440-9223-EDE1-759207C38A29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34" name="直線コネクタ 933">
              <a:extLst>
                <a:ext uri="{FF2B5EF4-FFF2-40B4-BE49-F238E27FC236}">
                  <a16:creationId xmlns:a16="http://schemas.microsoft.com/office/drawing/2014/main" id="{88F84836-9373-8A89-27A6-F2C9B5EF91B7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84" name="Google Shape;255;p7">
            <a:extLst>
              <a:ext uri="{FF2B5EF4-FFF2-40B4-BE49-F238E27FC236}">
                <a16:creationId xmlns:a16="http://schemas.microsoft.com/office/drawing/2014/main" id="{11E07E46-92A0-0F67-18C1-D410043B6DFD}"/>
              </a:ext>
            </a:extLst>
          </p:cNvPr>
          <p:cNvSpPr/>
          <p:nvPr/>
        </p:nvSpPr>
        <p:spPr>
          <a:xfrm rot="5400000">
            <a:off x="8244653" y="3961590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985" name="グループ化 984">
            <a:extLst>
              <a:ext uri="{FF2B5EF4-FFF2-40B4-BE49-F238E27FC236}">
                <a16:creationId xmlns:a16="http://schemas.microsoft.com/office/drawing/2014/main" id="{76FD0DB3-149D-F5DD-6CE3-B9BE667C2E90}"/>
              </a:ext>
            </a:extLst>
          </p:cNvPr>
          <p:cNvGrpSpPr/>
          <p:nvPr/>
        </p:nvGrpSpPr>
        <p:grpSpPr>
          <a:xfrm rot="16200000">
            <a:off x="8924860" y="4247641"/>
            <a:ext cx="320401" cy="320400"/>
            <a:chOff x="-1830026" y="3261939"/>
            <a:chExt cx="320401" cy="320400"/>
          </a:xfrm>
        </p:grpSpPr>
        <p:sp>
          <p:nvSpPr>
            <p:cNvPr id="989" name="Google Shape;135;p7">
              <a:extLst>
                <a:ext uri="{FF2B5EF4-FFF2-40B4-BE49-F238E27FC236}">
                  <a16:creationId xmlns:a16="http://schemas.microsoft.com/office/drawing/2014/main" id="{B7CAFDAC-85FC-2B82-780E-726A54279BEF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90" name="直線コネクタ 989">
              <a:extLst>
                <a:ext uri="{FF2B5EF4-FFF2-40B4-BE49-F238E27FC236}">
                  <a16:creationId xmlns:a16="http://schemas.microsoft.com/office/drawing/2014/main" id="{AF544852-63B6-EFFE-9D6E-BE6EAE7F581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86" name="グループ化 985">
            <a:extLst>
              <a:ext uri="{FF2B5EF4-FFF2-40B4-BE49-F238E27FC236}">
                <a16:creationId xmlns:a16="http://schemas.microsoft.com/office/drawing/2014/main" id="{D4BB7A2F-B6E3-AF54-48EE-8A2AF595C620}"/>
              </a:ext>
            </a:extLst>
          </p:cNvPr>
          <p:cNvGrpSpPr/>
          <p:nvPr/>
        </p:nvGrpSpPr>
        <p:grpSpPr>
          <a:xfrm rot="5400000">
            <a:off x="8928227" y="3741599"/>
            <a:ext cx="320401" cy="320400"/>
            <a:chOff x="-1456020" y="2867502"/>
            <a:chExt cx="320401" cy="320400"/>
          </a:xfrm>
        </p:grpSpPr>
        <p:sp>
          <p:nvSpPr>
            <p:cNvPr id="987" name="Google Shape;135;p7">
              <a:extLst>
                <a:ext uri="{FF2B5EF4-FFF2-40B4-BE49-F238E27FC236}">
                  <a16:creationId xmlns:a16="http://schemas.microsoft.com/office/drawing/2014/main" id="{BF1E1273-AF52-742A-DC45-7B7902F7959F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88" name="直線コネクタ 987">
              <a:extLst>
                <a:ext uri="{FF2B5EF4-FFF2-40B4-BE49-F238E27FC236}">
                  <a16:creationId xmlns:a16="http://schemas.microsoft.com/office/drawing/2014/main" id="{0F3F620D-A557-9E86-A4EC-6B3D84CE605C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77" name="Google Shape;255;p7">
            <a:extLst>
              <a:ext uri="{FF2B5EF4-FFF2-40B4-BE49-F238E27FC236}">
                <a16:creationId xmlns:a16="http://schemas.microsoft.com/office/drawing/2014/main" id="{44B71DDE-202D-954B-BE0D-E9FE8B89B04C}"/>
              </a:ext>
            </a:extLst>
          </p:cNvPr>
          <p:cNvSpPr/>
          <p:nvPr/>
        </p:nvSpPr>
        <p:spPr>
          <a:xfrm rot="5400000">
            <a:off x="8244653" y="4922486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978" name="グループ化 977">
            <a:extLst>
              <a:ext uri="{FF2B5EF4-FFF2-40B4-BE49-F238E27FC236}">
                <a16:creationId xmlns:a16="http://schemas.microsoft.com/office/drawing/2014/main" id="{8A36E097-ACDA-D7CA-F235-4DC46B57FB84}"/>
              </a:ext>
            </a:extLst>
          </p:cNvPr>
          <p:cNvGrpSpPr/>
          <p:nvPr/>
        </p:nvGrpSpPr>
        <p:grpSpPr>
          <a:xfrm rot="16200000">
            <a:off x="8924860" y="5208537"/>
            <a:ext cx="320401" cy="320400"/>
            <a:chOff x="-1830026" y="3261939"/>
            <a:chExt cx="320401" cy="320400"/>
          </a:xfrm>
        </p:grpSpPr>
        <p:sp>
          <p:nvSpPr>
            <p:cNvPr id="982" name="Google Shape;135;p7">
              <a:extLst>
                <a:ext uri="{FF2B5EF4-FFF2-40B4-BE49-F238E27FC236}">
                  <a16:creationId xmlns:a16="http://schemas.microsoft.com/office/drawing/2014/main" id="{381D1C10-3E32-5C2E-8B8B-5977F9AAC7C3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83" name="直線コネクタ 982">
              <a:extLst>
                <a:ext uri="{FF2B5EF4-FFF2-40B4-BE49-F238E27FC236}">
                  <a16:creationId xmlns:a16="http://schemas.microsoft.com/office/drawing/2014/main" id="{86E491BD-243F-7094-B404-144B3D7DB92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79" name="グループ化 978">
            <a:extLst>
              <a:ext uri="{FF2B5EF4-FFF2-40B4-BE49-F238E27FC236}">
                <a16:creationId xmlns:a16="http://schemas.microsoft.com/office/drawing/2014/main" id="{0F5577FC-ACFC-D918-A264-F4D474CCECDA}"/>
              </a:ext>
            </a:extLst>
          </p:cNvPr>
          <p:cNvGrpSpPr/>
          <p:nvPr/>
        </p:nvGrpSpPr>
        <p:grpSpPr>
          <a:xfrm rot="5400000">
            <a:off x="8928227" y="4702495"/>
            <a:ext cx="320401" cy="320400"/>
            <a:chOff x="-1456020" y="2867502"/>
            <a:chExt cx="320401" cy="320400"/>
          </a:xfrm>
        </p:grpSpPr>
        <p:sp>
          <p:nvSpPr>
            <p:cNvPr id="980" name="Google Shape;135;p7">
              <a:extLst>
                <a:ext uri="{FF2B5EF4-FFF2-40B4-BE49-F238E27FC236}">
                  <a16:creationId xmlns:a16="http://schemas.microsoft.com/office/drawing/2014/main" id="{B30A87A8-8D07-F3C9-716E-2203E7E4E307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81" name="直線コネクタ 980">
              <a:extLst>
                <a:ext uri="{FF2B5EF4-FFF2-40B4-BE49-F238E27FC236}">
                  <a16:creationId xmlns:a16="http://schemas.microsoft.com/office/drawing/2014/main" id="{B904BAD1-7AB9-104C-0BDE-B1B2744E2543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70" name="Google Shape;255;p7">
            <a:extLst>
              <a:ext uri="{FF2B5EF4-FFF2-40B4-BE49-F238E27FC236}">
                <a16:creationId xmlns:a16="http://schemas.microsoft.com/office/drawing/2014/main" id="{AE49728D-C7A4-2A30-C849-143AE3C365FF}"/>
              </a:ext>
            </a:extLst>
          </p:cNvPr>
          <p:cNvSpPr/>
          <p:nvPr/>
        </p:nvSpPr>
        <p:spPr>
          <a:xfrm rot="5400000">
            <a:off x="8244653" y="6423259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971" name="グループ化 970">
            <a:extLst>
              <a:ext uri="{FF2B5EF4-FFF2-40B4-BE49-F238E27FC236}">
                <a16:creationId xmlns:a16="http://schemas.microsoft.com/office/drawing/2014/main" id="{90360C8E-A5F1-C644-068A-F1DBAFB0637D}"/>
              </a:ext>
            </a:extLst>
          </p:cNvPr>
          <p:cNvGrpSpPr/>
          <p:nvPr/>
        </p:nvGrpSpPr>
        <p:grpSpPr>
          <a:xfrm rot="16200000">
            <a:off x="8924860" y="6709310"/>
            <a:ext cx="320401" cy="320400"/>
            <a:chOff x="-1830026" y="3261939"/>
            <a:chExt cx="320401" cy="320400"/>
          </a:xfrm>
        </p:grpSpPr>
        <p:sp>
          <p:nvSpPr>
            <p:cNvPr id="975" name="Google Shape;135;p7">
              <a:extLst>
                <a:ext uri="{FF2B5EF4-FFF2-40B4-BE49-F238E27FC236}">
                  <a16:creationId xmlns:a16="http://schemas.microsoft.com/office/drawing/2014/main" id="{0B3529EA-831C-4A6F-59E2-46218650DD7D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76" name="直線コネクタ 975">
              <a:extLst>
                <a:ext uri="{FF2B5EF4-FFF2-40B4-BE49-F238E27FC236}">
                  <a16:creationId xmlns:a16="http://schemas.microsoft.com/office/drawing/2014/main" id="{23CA6513-12CB-EAEF-12D4-BD1D5C427E2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72" name="グループ化 971">
            <a:extLst>
              <a:ext uri="{FF2B5EF4-FFF2-40B4-BE49-F238E27FC236}">
                <a16:creationId xmlns:a16="http://schemas.microsoft.com/office/drawing/2014/main" id="{8C3BCAB8-2690-FF87-4938-0CB85686C94D}"/>
              </a:ext>
            </a:extLst>
          </p:cNvPr>
          <p:cNvGrpSpPr/>
          <p:nvPr/>
        </p:nvGrpSpPr>
        <p:grpSpPr>
          <a:xfrm rot="5400000">
            <a:off x="8928227" y="6203268"/>
            <a:ext cx="320401" cy="320400"/>
            <a:chOff x="-1456020" y="2867502"/>
            <a:chExt cx="320401" cy="320400"/>
          </a:xfrm>
        </p:grpSpPr>
        <p:sp>
          <p:nvSpPr>
            <p:cNvPr id="973" name="Google Shape;135;p7">
              <a:extLst>
                <a:ext uri="{FF2B5EF4-FFF2-40B4-BE49-F238E27FC236}">
                  <a16:creationId xmlns:a16="http://schemas.microsoft.com/office/drawing/2014/main" id="{E2934776-CE55-2EAC-0B40-CB87D49FA7FF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74" name="直線コネクタ 973">
              <a:extLst>
                <a:ext uri="{FF2B5EF4-FFF2-40B4-BE49-F238E27FC236}">
                  <a16:creationId xmlns:a16="http://schemas.microsoft.com/office/drawing/2014/main" id="{ACF8F323-C546-261D-EF9C-19EF3A584D01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63" name="Google Shape;255;p7">
            <a:extLst>
              <a:ext uri="{FF2B5EF4-FFF2-40B4-BE49-F238E27FC236}">
                <a16:creationId xmlns:a16="http://schemas.microsoft.com/office/drawing/2014/main" id="{186424F5-00DA-2ECD-7CA6-73198FE29DBA}"/>
              </a:ext>
            </a:extLst>
          </p:cNvPr>
          <p:cNvSpPr/>
          <p:nvPr/>
        </p:nvSpPr>
        <p:spPr>
          <a:xfrm rot="5400000">
            <a:off x="8244653" y="7384155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964" name="グループ化 963">
            <a:extLst>
              <a:ext uri="{FF2B5EF4-FFF2-40B4-BE49-F238E27FC236}">
                <a16:creationId xmlns:a16="http://schemas.microsoft.com/office/drawing/2014/main" id="{D545FB4D-A574-E692-B339-6D206A2AE36F}"/>
              </a:ext>
            </a:extLst>
          </p:cNvPr>
          <p:cNvGrpSpPr/>
          <p:nvPr/>
        </p:nvGrpSpPr>
        <p:grpSpPr>
          <a:xfrm rot="16200000">
            <a:off x="8924860" y="7670206"/>
            <a:ext cx="320401" cy="320400"/>
            <a:chOff x="-1830026" y="3261939"/>
            <a:chExt cx="320401" cy="320400"/>
          </a:xfrm>
        </p:grpSpPr>
        <p:sp>
          <p:nvSpPr>
            <p:cNvPr id="968" name="Google Shape;135;p7">
              <a:extLst>
                <a:ext uri="{FF2B5EF4-FFF2-40B4-BE49-F238E27FC236}">
                  <a16:creationId xmlns:a16="http://schemas.microsoft.com/office/drawing/2014/main" id="{AB273BDB-B593-65C3-6463-C34CB9653F5E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69" name="直線コネクタ 968">
              <a:extLst>
                <a:ext uri="{FF2B5EF4-FFF2-40B4-BE49-F238E27FC236}">
                  <a16:creationId xmlns:a16="http://schemas.microsoft.com/office/drawing/2014/main" id="{39D174AD-241E-C7E6-3674-6412BB601DD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65" name="グループ化 964">
            <a:extLst>
              <a:ext uri="{FF2B5EF4-FFF2-40B4-BE49-F238E27FC236}">
                <a16:creationId xmlns:a16="http://schemas.microsoft.com/office/drawing/2014/main" id="{390249A6-8AAB-F03E-58E0-B429EB68F289}"/>
              </a:ext>
            </a:extLst>
          </p:cNvPr>
          <p:cNvGrpSpPr/>
          <p:nvPr/>
        </p:nvGrpSpPr>
        <p:grpSpPr>
          <a:xfrm rot="5400000">
            <a:off x="8928227" y="7164164"/>
            <a:ext cx="320401" cy="320400"/>
            <a:chOff x="-1456020" y="2867502"/>
            <a:chExt cx="320401" cy="320400"/>
          </a:xfrm>
        </p:grpSpPr>
        <p:sp>
          <p:nvSpPr>
            <p:cNvPr id="966" name="Google Shape;135;p7">
              <a:extLst>
                <a:ext uri="{FF2B5EF4-FFF2-40B4-BE49-F238E27FC236}">
                  <a16:creationId xmlns:a16="http://schemas.microsoft.com/office/drawing/2014/main" id="{D900AC7B-9F04-95D1-0EF3-308923883728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67" name="直線コネクタ 966">
              <a:extLst>
                <a:ext uri="{FF2B5EF4-FFF2-40B4-BE49-F238E27FC236}">
                  <a16:creationId xmlns:a16="http://schemas.microsoft.com/office/drawing/2014/main" id="{F19D81C1-9528-2D24-F748-E3A0F3136975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17" name="Google Shape;255;p7">
            <a:extLst>
              <a:ext uri="{FF2B5EF4-FFF2-40B4-BE49-F238E27FC236}">
                <a16:creationId xmlns:a16="http://schemas.microsoft.com/office/drawing/2014/main" id="{E3E3FD04-8605-5303-C7B6-26C092FC32F1}"/>
              </a:ext>
            </a:extLst>
          </p:cNvPr>
          <p:cNvSpPr/>
          <p:nvPr/>
        </p:nvSpPr>
        <p:spPr>
          <a:xfrm rot="5400000">
            <a:off x="9096026" y="3961590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018" name="グループ化 1017">
            <a:extLst>
              <a:ext uri="{FF2B5EF4-FFF2-40B4-BE49-F238E27FC236}">
                <a16:creationId xmlns:a16="http://schemas.microsoft.com/office/drawing/2014/main" id="{00024FAA-6D94-1CA7-52F9-D42C9584B6C2}"/>
              </a:ext>
            </a:extLst>
          </p:cNvPr>
          <p:cNvGrpSpPr/>
          <p:nvPr/>
        </p:nvGrpSpPr>
        <p:grpSpPr>
          <a:xfrm rot="16200000">
            <a:off x="9776233" y="4247641"/>
            <a:ext cx="320401" cy="320400"/>
            <a:chOff x="-1830026" y="3261939"/>
            <a:chExt cx="320401" cy="320400"/>
          </a:xfrm>
        </p:grpSpPr>
        <p:sp>
          <p:nvSpPr>
            <p:cNvPr id="1022" name="Google Shape;135;p7">
              <a:extLst>
                <a:ext uri="{FF2B5EF4-FFF2-40B4-BE49-F238E27FC236}">
                  <a16:creationId xmlns:a16="http://schemas.microsoft.com/office/drawing/2014/main" id="{BD1B44E5-03FD-9950-19AD-B3770B1D2836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23" name="直線コネクタ 1022">
              <a:extLst>
                <a:ext uri="{FF2B5EF4-FFF2-40B4-BE49-F238E27FC236}">
                  <a16:creationId xmlns:a16="http://schemas.microsoft.com/office/drawing/2014/main" id="{A52B4738-EC5C-08EB-00D5-B179E12E9E6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19" name="グループ化 1018">
            <a:extLst>
              <a:ext uri="{FF2B5EF4-FFF2-40B4-BE49-F238E27FC236}">
                <a16:creationId xmlns:a16="http://schemas.microsoft.com/office/drawing/2014/main" id="{82CF0FDF-C8C9-9584-011E-FB7712C20062}"/>
              </a:ext>
            </a:extLst>
          </p:cNvPr>
          <p:cNvGrpSpPr/>
          <p:nvPr/>
        </p:nvGrpSpPr>
        <p:grpSpPr>
          <a:xfrm rot="5400000">
            <a:off x="9779600" y="3741599"/>
            <a:ext cx="320401" cy="320400"/>
            <a:chOff x="-1456020" y="2867502"/>
            <a:chExt cx="320401" cy="320400"/>
          </a:xfrm>
        </p:grpSpPr>
        <p:sp>
          <p:nvSpPr>
            <p:cNvPr id="1020" name="Google Shape;135;p7">
              <a:extLst>
                <a:ext uri="{FF2B5EF4-FFF2-40B4-BE49-F238E27FC236}">
                  <a16:creationId xmlns:a16="http://schemas.microsoft.com/office/drawing/2014/main" id="{605D3882-0FA6-905F-8407-76A6A8E57417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21" name="直線コネクタ 1020">
              <a:extLst>
                <a:ext uri="{FF2B5EF4-FFF2-40B4-BE49-F238E27FC236}">
                  <a16:creationId xmlns:a16="http://schemas.microsoft.com/office/drawing/2014/main" id="{5AB4A231-1F55-85A0-6156-E9483BBE2649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10" name="Google Shape;255;p7">
            <a:extLst>
              <a:ext uri="{FF2B5EF4-FFF2-40B4-BE49-F238E27FC236}">
                <a16:creationId xmlns:a16="http://schemas.microsoft.com/office/drawing/2014/main" id="{ADDD4BCE-3EA7-C78F-410C-4588F4AF7C74}"/>
              </a:ext>
            </a:extLst>
          </p:cNvPr>
          <p:cNvSpPr/>
          <p:nvPr/>
        </p:nvSpPr>
        <p:spPr>
          <a:xfrm rot="5400000">
            <a:off x="9096026" y="4922486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011" name="グループ化 1010">
            <a:extLst>
              <a:ext uri="{FF2B5EF4-FFF2-40B4-BE49-F238E27FC236}">
                <a16:creationId xmlns:a16="http://schemas.microsoft.com/office/drawing/2014/main" id="{0D538B3C-B5E2-ADB5-BD17-9EB1C25955CD}"/>
              </a:ext>
            </a:extLst>
          </p:cNvPr>
          <p:cNvGrpSpPr/>
          <p:nvPr/>
        </p:nvGrpSpPr>
        <p:grpSpPr>
          <a:xfrm rot="16200000">
            <a:off x="9776233" y="5208537"/>
            <a:ext cx="320401" cy="320400"/>
            <a:chOff x="-1830026" y="3261939"/>
            <a:chExt cx="320401" cy="320400"/>
          </a:xfrm>
        </p:grpSpPr>
        <p:sp>
          <p:nvSpPr>
            <p:cNvPr id="1015" name="Google Shape;135;p7">
              <a:extLst>
                <a:ext uri="{FF2B5EF4-FFF2-40B4-BE49-F238E27FC236}">
                  <a16:creationId xmlns:a16="http://schemas.microsoft.com/office/drawing/2014/main" id="{3CF90E72-C429-864C-7DC8-F7D0CD530A4F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16" name="直線コネクタ 1015">
              <a:extLst>
                <a:ext uri="{FF2B5EF4-FFF2-40B4-BE49-F238E27FC236}">
                  <a16:creationId xmlns:a16="http://schemas.microsoft.com/office/drawing/2014/main" id="{0B3A24D6-7043-6C4A-0D24-E882019AE60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12" name="グループ化 1011">
            <a:extLst>
              <a:ext uri="{FF2B5EF4-FFF2-40B4-BE49-F238E27FC236}">
                <a16:creationId xmlns:a16="http://schemas.microsoft.com/office/drawing/2014/main" id="{36801608-2DF3-F3B5-9A99-FA74C8CAC1F9}"/>
              </a:ext>
            </a:extLst>
          </p:cNvPr>
          <p:cNvGrpSpPr/>
          <p:nvPr/>
        </p:nvGrpSpPr>
        <p:grpSpPr>
          <a:xfrm rot="5400000">
            <a:off x="9779600" y="4702495"/>
            <a:ext cx="320401" cy="320400"/>
            <a:chOff x="-1456020" y="2867502"/>
            <a:chExt cx="320401" cy="320400"/>
          </a:xfrm>
        </p:grpSpPr>
        <p:sp>
          <p:nvSpPr>
            <p:cNvPr id="1013" name="Google Shape;135;p7">
              <a:extLst>
                <a:ext uri="{FF2B5EF4-FFF2-40B4-BE49-F238E27FC236}">
                  <a16:creationId xmlns:a16="http://schemas.microsoft.com/office/drawing/2014/main" id="{16C9866F-0F3A-3D61-6599-32B60E774384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14" name="直線コネクタ 1013">
              <a:extLst>
                <a:ext uri="{FF2B5EF4-FFF2-40B4-BE49-F238E27FC236}">
                  <a16:creationId xmlns:a16="http://schemas.microsoft.com/office/drawing/2014/main" id="{F17F2D25-4704-703B-E07E-AFB54966B949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03" name="Google Shape;255;p7">
            <a:extLst>
              <a:ext uri="{FF2B5EF4-FFF2-40B4-BE49-F238E27FC236}">
                <a16:creationId xmlns:a16="http://schemas.microsoft.com/office/drawing/2014/main" id="{DC5EA4C1-83E7-50BC-224B-1B41DED2B56F}"/>
              </a:ext>
            </a:extLst>
          </p:cNvPr>
          <p:cNvSpPr/>
          <p:nvPr/>
        </p:nvSpPr>
        <p:spPr>
          <a:xfrm rot="5400000">
            <a:off x="9096026" y="6423259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004" name="グループ化 1003">
            <a:extLst>
              <a:ext uri="{FF2B5EF4-FFF2-40B4-BE49-F238E27FC236}">
                <a16:creationId xmlns:a16="http://schemas.microsoft.com/office/drawing/2014/main" id="{02E7CFA7-B748-CC61-C153-11D6DB4F9626}"/>
              </a:ext>
            </a:extLst>
          </p:cNvPr>
          <p:cNvGrpSpPr/>
          <p:nvPr/>
        </p:nvGrpSpPr>
        <p:grpSpPr>
          <a:xfrm rot="16200000">
            <a:off x="9776233" y="6709310"/>
            <a:ext cx="320401" cy="320400"/>
            <a:chOff x="-1830026" y="3261939"/>
            <a:chExt cx="320401" cy="320400"/>
          </a:xfrm>
        </p:grpSpPr>
        <p:sp>
          <p:nvSpPr>
            <p:cNvPr id="1008" name="Google Shape;135;p7">
              <a:extLst>
                <a:ext uri="{FF2B5EF4-FFF2-40B4-BE49-F238E27FC236}">
                  <a16:creationId xmlns:a16="http://schemas.microsoft.com/office/drawing/2014/main" id="{0D5724A4-E950-5D98-75AB-A632AAADA152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09" name="直線コネクタ 1008">
              <a:extLst>
                <a:ext uri="{FF2B5EF4-FFF2-40B4-BE49-F238E27FC236}">
                  <a16:creationId xmlns:a16="http://schemas.microsoft.com/office/drawing/2014/main" id="{6BAC5B36-50DE-CE94-E703-163982E3BCF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05" name="グループ化 1004">
            <a:extLst>
              <a:ext uri="{FF2B5EF4-FFF2-40B4-BE49-F238E27FC236}">
                <a16:creationId xmlns:a16="http://schemas.microsoft.com/office/drawing/2014/main" id="{BB0C835F-6757-B75B-92FE-F3FFFE4BC1FC}"/>
              </a:ext>
            </a:extLst>
          </p:cNvPr>
          <p:cNvGrpSpPr/>
          <p:nvPr/>
        </p:nvGrpSpPr>
        <p:grpSpPr>
          <a:xfrm rot="5400000">
            <a:off x="9779600" y="6203268"/>
            <a:ext cx="320401" cy="320400"/>
            <a:chOff x="-1456020" y="2867502"/>
            <a:chExt cx="320401" cy="320400"/>
          </a:xfrm>
        </p:grpSpPr>
        <p:sp>
          <p:nvSpPr>
            <p:cNvPr id="1006" name="Google Shape;135;p7">
              <a:extLst>
                <a:ext uri="{FF2B5EF4-FFF2-40B4-BE49-F238E27FC236}">
                  <a16:creationId xmlns:a16="http://schemas.microsoft.com/office/drawing/2014/main" id="{44494FC6-80DB-AC0F-707A-CFFC43ADB416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07" name="直線コネクタ 1006">
              <a:extLst>
                <a:ext uri="{FF2B5EF4-FFF2-40B4-BE49-F238E27FC236}">
                  <a16:creationId xmlns:a16="http://schemas.microsoft.com/office/drawing/2014/main" id="{55E44A73-525E-100A-1444-43E843F4173F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96" name="Google Shape;255;p7">
            <a:extLst>
              <a:ext uri="{FF2B5EF4-FFF2-40B4-BE49-F238E27FC236}">
                <a16:creationId xmlns:a16="http://schemas.microsoft.com/office/drawing/2014/main" id="{EE66E077-EFD7-187D-37F9-2C869828146E}"/>
              </a:ext>
            </a:extLst>
          </p:cNvPr>
          <p:cNvSpPr/>
          <p:nvPr/>
        </p:nvSpPr>
        <p:spPr>
          <a:xfrm rot="5400000">
            <a:off x="9096026" y="7384155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997" name="グループ化 996">
            <a:extLst>
              <a:ext uri="{FF2B5EF4-FFF2-40B4-BE49-F238E27FC236}">
                <a16:creationId xmlns:a16="http://schemas.microsoft.com/office/drawing/2014/main" id="{2CABFF74-364C-5439-AD73-7EEA9CCD402C}"/>
              </a:ext>
            </a:extLst>
          </p:cNvPr>
          <p:cNvGrpSpPr/>
          <p:nvPr/>
        </p:nvGrpSpPr>
        <p:grpSpPr>
          <a:xfrm rot="16200000">
            <a:off x="9776233" y="7670206"/>
            <a:ext cx="320401" cy="320400"/>
            <a:chOff x="-1830026" y="3261939"/>
            <a:chExt cx="320401" cy="320400"/>
          </a:xfrm>
        </p:grpSpPr>
        <p:sp>
          <p:nvSpPr>
            <p:cNvPr id="1001" name="Google Shape;135;p7">
              <a:extLst>
                <a:ext uri="{FF2B5EF4-FFF2-40B4-BE49-F238E27FC236}">
                  <a16:creationId xmlns:a16="http://schemas.microsoft.com/office/drawing/2014/main" id="{730104EC-CCA6-7C8D-77E1-38445916B31E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02" name="直線コネクタ 1001">
              <a:extLst>
                <a:ext uri="{FF2B5EF4-FFF2-40B4-BE49-F238E27FC236}">
                  <a16:creationId xmlns:a16="http://schemas.microsoft.com/office/drawing/2014/main" id="{368852E5-082E-0CCF-7A35-3E3A7637E64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98" name="グループ化 997">
            <a:extLst>
              <a:ext uri="{FF2B5EF4-FFF2-40B4-BE49-F238E27FC236}">
                <a16:creationId xmlns:a16="http://schemas.microsoft.com/office/drawing/2014/main" id="{59F486F4-54F0-BC6F-1677-0871571596F1}"/>
              </a:ext>
            </a:extLst>
          </p:cNvPr>
          <p:cNvGrpSpPr/>
          <p:nvPr/>
        </p:nvGrpSpPr>
        <p:grpSpPr>
          <a:xfrm rot="5400000">
            <a:off x="9779600" y="7164164"/>
            <a:ext cx="320401" cy="320400"/>
            <a:chOff x="-1456020" y="2867502"/>
            <a:chExt cx="320401" cy="320400"/>
          </a:xfrm>
        </p:grpSpPr>
        <p:sp>
          <p:nvSpPr>
            <p:cNvPr id="999" name="Google Shape;135;p7">
              <a:extLst>
                <a:ext uri="{FF2B5EF4-FFF2-40B4-BE49-F238E27FC236}">
                  <a16:creationId xmlns:a16="http://schemas.microsoft.com/office/drawing/2014/main" id="{5EAC854A-B14F-8BD4-225E-99DA285CA0B1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00" name="直線コネクタ 999">
              <a:extLst>
                <a:ext uri="{FF2B5EF4-FFF2-40B4-BE49-F238E27FC236}">
                  <a16:creationId xmlns:a16="http://schemas.microsoft.com/office/drawing/2014/main" id="{8CA80270-1163-6F31-E603-209865A47944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50" name="Google Shape;255;p7">
            <a:extLst>
              <a:ext uri="{FF2B5EF4-FFF2-40B4-BE49-F238E27FC236}">
                <a16:creationId xmlns:a16="http://schemas.microsoft.com/office/drawing/2014/main" id="{58673C84-519D-D37C-0009-EE3D1959F984}"/>
              </a:ext>
            </a:extLst>
          </p:cNvPr>
          <p:cNvSpPr/>
          <p:nvPr/>
        </p:nvSpPr>
        <p:spPr>
          <a:xfrm rot="5400000">
            <a:off x="2242767" y="7382517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051" name="グループ化 1050">
            <a:extLst>
              <a:ext uri="{FF2B5EF4-FFF2-40B4-BE49-F238E27FC236}">
                <a16:creationId xmlns:a16="http://schemas.microsoft.com/office/drawing/2014/main" id="{62DB731C-53E3-F093-48B3-D1B276530D11}"/>
              </a:ext>
            </a:extLst>
          </p:cNvPr>
          <p:cNvGrpSpPr/>
          <p:nvPr/>
        </p:nvGrpSpPr>
        <p:grpSpPr>
          <a:xfrm rot="16200000">
            <a:off x="2922974" y="7668568"/>
            <a:ext cx="320401" cy="320400"/>
            <a:chOff x="-1830026" y="3261939"/>
            <a:chExt cx="320401" cy="320400"/>
          </a:xfrm>
        </p:grpSpPr>
        <p:sp>
          <p:nvSpPr>
            <p:cNvPr id="1055" name="Google Shape;135;p7">
              <a:extLst>
                <a:ext uri="{FF2B5EF4-FFF2-40B4-BE49-F238E27FC236}">
                  <a16:creationId xmlns:a16="http://schemas.microsoft.com/office/drawing/2014/main" id="{45DF6996-2E3A-B2DA-3489-4B436E3995C1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56" name="直線コネクタ 1055">
              <a:extLst>
                <a:ext uri="{FF2B5EF4-FFF2-40B4-BE49-F238E27FC236}">
                  <a16:creationId xmlns:a16="http://schemas.microsoft.com/office/drawing/2014/main" id="{F4448EA6-762F-2374-8A07-C483B0F25A4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52" name="グループ化 1051">
            <a:extLst>
              <a:ext uri="{FF2B5EF4-FFF2-40B4-BE49-F238E27FC236}">
                <a16:creationId xmlns:a16="http://schemas.microsoft.com/office/drawing/2014/main" id="{7CA99E8D-6CDA-BABA-5B72-4264B2B7BD66}"/>
              </a:ext>
            </a:extLst>
          </p:cNvPr>
          <p:cNvGrpSpPr/>
          <p:nvPr/>
        </p:nvGrpSpPr>
        <p:grpSpPr>
          <a:xfrm rot="5400000">
            <a:off x="2926341" y="7162526"/>
            <a:ext cx="320401" cy="320400"/>
            <a:chOff x="-1456020" y="2867502"/>
            <a:chExt cx="320401" cy="320400"/>
          </a:xfrm>
        </p:grpSpPr>
        <p:sp>
          <p:nvSpPr>
            <p:cNvPr id="1053" name="Google Shape;135;p7">
              <a:extLst>
                <a:ext uri="{FF2B5EF4-FFF2-40B4-BE49-F238E27FC236}">
                  <a16:creationId xmlns:a16="http://schemas.microsoft.com/office/drawing/2014/main" id="{BF314F66-0DB6-A3D1-E75B-3EA3B8C64711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54" name="直線コネクタ 1053">
              <a:extLst>
                <a:ext uri="{FF2B5EF4-FFF2-40B4-BE49-F238E27FC236}">
                  <a16:creationId xmlns:a16="http://schemas.microsoft.com/office/drawing/2014/main" id="{035252F8-00FE-B413-6E1C-C076D0D32C71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0" name="object 8"/>
          <p:cNvSpPr txBox="1"/>
          <p:nvPr/>
        </p:nvSpPr>
        <p:spPr>
          <a:xfrm>
            <a:off x="9716466" y="536607"/>
            <a:ext cx="711202" cy="19050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 numCol="1" anchor="t">
            <a:spAutoFit/>
          </a:bodyPr>
          <a:lstStyle>
            <a:lvl1pPr indent="12700">
              <a:spcBef>
                <a:spcPts val="100"/>
              </a:spcBef>
              <a:defRPr sz="1500" spc="11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150cm</a:t>
            </a:r>
          </a:p>
        </p:txBody>
      </p:sp>
      <p:sp>
        <p:nvSpPr>
          <p:cNvPr id="71" name="object 9"/>
          <p:cNvSpPr txBox="1"/>
          <p:nvPr/>
        </p:nvSpPr>
        <p:spPr>
          <a:xfrm>
            <a:off x="10574880" y="893898"/>
            <a:ext cx="584202" cy="19050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 numCol="1" anchor="t">
            <a:spAutoFit/>
          </a:bodyPr>
          <a:lstStyle>
            <a:lvl1pPr indent="12700">
              <a:spcBef>
                <a:spcPts val="100"/>
              </a:spcBef>
              <a:defRPr sz="1500" spc="10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60cm</a:t>
            </a:r>
          </a:p>
        </p:txBody>
      </p:sp>
      <p:sp>
        <p:nvSpPr>
          <p:cNvPr id="1077" name="Google Shape;255;p7">
            <a:extLst>
              <a:ext uri="{FF2B5EF4-FFF2-40B4-BE49-F238E27FC236}">
                <a16:creationId xmlns:a16="http://schemas.microsoft.com/office/drawing/2014/main" id="{0DBCD85F-22BE-768B-5D70-4EE5B2EDB597}"/>
              </a:ext>
            </a:extLst>
          </p:cNvPr>
          <p:cNvSpPr/>
          <p:nvPr/>
        </p:nvSpPr>
        <p:spPr>
          <a:xfrm>
            <a:off x="9507504" y="819049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object 10"/>
          <p:cNvSpPr txBox="1"/>
          <p:nvPr/>
        </p:nvSpPr>
        <p:spPr>
          <a:xfrm>
            <a:off x="11356184" y="607614"/>
            <a:ext cx="530863" cy="21544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 numCol="1" anchor="t">
            <a:spAutoFit/>
          </a:bodyPr>
          <a:lstStyle>
            <a:lvl1pPr indent="12700">
              <a:spcBef>
                <a:spcPts val="100"/>
              </a:spcBef>
              <a:defRPr sz="1400" spc="9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50cm</a:t>
            </a:r>
          </a:p>
        </p:txBody>
      </p:sp>
      <p:sp>
        <p:nvSpPr>
          <p:cNvPr id="74" name="object 11"/>
          <p:cNvSpPr txBox="1"/>
          <p:nvPr/>
        </p:nvSpPr>
        <p:spPr>
          <a:xfrm>
            <a:off x="11825012" y="988103"/>
            <a:ext cx="530863" cy="21544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 numCol="1" anchor="t">
            <a:spAutoFit/>
          </a:bodyPr>
          <a:lstStyle/>
          <a:p>
            <a:pPr indent="12700" algn="ctr">
              <a:spcBef>
                <a:spcPts val="100"/>
              </a:spcBef>
              <a:tabLst>
                <a:tab pos="330200" algn="l"/>
              </a:tabLst>
              <a:defRPr sz="1400" u="sng" spc="5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u="none" spc="90" dirty="0">
                <a:uFillTx/>
                <a:latin typeface="小塚ゴシック Pr6N M"/>
                <a:ea typeface="小塚ゴシック Pr6N M"/>
                <a:cs typeface="小塚ゴシック Pr6N M"/>
                <a:sym typeface="小塚ゴシック Pr6N M"/>
              </a:rPr>
              <a:t>55cm</a:t>
            </a:r>
          </a:p>
        </p:txBody>
      </p:sp>
      <p:grpSp>
        <p:nvGrpSpPr>
          <p:cNvPr id="1079" name="グループ化 1078">
            <a:extLst>
              <a:ext uri="{FF2B5EF4-FFF2-40B4-BE49-F238E27FC236}">
                <a16:creationId xmlns:a16="http://schemas.microsoft.com/office/drawing/2014/main" id="{0E8C8FC9-75C7-DA99-9984-2FBF46A44C62}"/>
              </a:ext>
            </a:extLst>
          </p:cNvPr>
          <p:cNvGrpSpPr/>
          <p:nvPr/>
        </p:nvGrpSpPr>
        <p:grpSpPr>
          <a:xfrm>
            <a:off x="11403665" y="893898"/>
            <a:ext cx="320401" cy="320400"/>
            <a:chOff x="-1456020" y="2867502"/>
            <a:chExt cx="320401" cy="320400"/>
          </a:xfrm>
        </p:grpSpPr>
        <p:sp>
          <p:nvSpPr>
            <p:cNvPr id="1080" name="Google Shape;135;p7">
              <a:extLst>
                <a:ext uri="{FF2B5EF4-FFF2-40B4-BE49-F238E27FC236}">
                  <a16:creationId xmlns:a16="http://schemas.microsoft.com/office/drawing/2014/main" id="{470249F9-E27E-C66D-D8DC-68A8E37B8EFF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81" name="直線コネクタ 1080">
              <a:extLst>
                <a:ext uri="{FF2B5EF4-FFF2-40B4-BE49-F238E27FC236}">
                  <a16:creationId xmlns:a16="http://schemas.microsoft.com/office/drawing/2014/main" id="{4364268D-403A-D5C8-69D3-4A9E06F1DDC0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" name="Google Shape;255;p7">
            <a:extLst>
              <a:ext uri="{FF2B5EF4-FFF2-40B4-BE49-F238E27FC236}">
                <a16:creationId xmlns:a16="http://schemas.microsoft.com/office/drawing/2014/main" id="{E79D417E-A63A-5379-CF46-A4F4117F9CB5}"/>
              </a:ext>
            </a:extLst>
          </p:cNvPr>
          <p:cNvSpPr/>
          <p:nvPr/>
        </p:nvSpPr>
        <p:spPr>
          <a:xfrm rot="5400000">
            <a:off x="2242768" y="6423147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348E93A1-66E8-D6C9-E40B-9EEA285AABE9}"/>
              </a:ext>
            </a:extLst>
          </p:cNvPr>
          <p:cNvGrpSpPr/>
          <p:nvPr/>
        </p:nvGrpSpPr>
        <p:grpSpPr>
          <a:xfrm rot="16200000">
            <a:off x="2922975" y="6709198"/>
            <a:ext cx="320401" cy="320400"/>
            <a:chOff x="-1830026" y="3261939"/>
            <a:chExt cx="320401" cy="320400"/>
          </a:xfrm>
        </p:grpSpPr>
        <p:sp>
          <p:nvSpPr>
            <p:cNvPr id="20" name="Google Shape;135;p7">
              <a:extLst>
                <a:ext uri="{FF2B5EF4-FFF2-40B4-BE49-F238E27FC236}">
                  <a16:creationId xmlns:a16="http://schemas.microsoft.com/office/drawing/2014/main" id="{454F27A1-8117-0133-3DAE-F083354AD06C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2ECE2B7F-8432-20E9-86E3-E82AC6386B1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AC9FABDB-CEA7-C89F-AFEA-14C6455D9420}"/>
              </a:ext>
            </a:extLst>
          </p:cNvPr>
          <p:cNvGrpSpPr/>
          <p:nvPr/>
        </p:nvGrpSpPr>
        <p:grpSpPr>
          <a:xfrm rot="5400000">
            <a:off x="2926342" y="6203156"/>
            <a:ext cx="320401" cy="320400"/>
            <a:chOff x="-1456020" y="2867502"/>
            <a:chExt cx="320401" cy="320400"/>
          </a:xfrm>
        </p:grpSpPr>
        <p:sp>
          <p:nvSpPr>
            <p:cNvPr id="18" name="Google Shape;135;p7">
              <a:extLst>
                <a:ext uri="{FF2B5EF4-FFF2-40B4-BE49-F238E27FC236}">
                  <a16:creationId xmlns:a16="http://schemas.microsoft.com/office/drawing/2014/main" id="{4BE29B46-1993-7DB9-352D-4075E3DB4BAF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EFDB56E5-FEE4-28AA-760D-6E242CA9C799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25</Words>
  <Application>Microsoft Office PowerPoint</Application>
  <PresentationFormat>ユーザー設定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Helvetica Neue</vt:lpstr>
      <vt:lpstr>Hiragino Kaku Gothic Pro W3</vt:lpstr>
      <vt:lpstr>小塚ゴシック Pr6N M</vt:lpstr>
      <vt:lpstr>Calibri</vt:lpstr>
      <vt:lpstr>Helvetica</vt:lpstr>
      <vt:lpstr>Office Theme</vt:lpstr>
      <vt:lpstr>B101号室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B101号室</dc:title>
  <cp:lastModifiedBy>福田啓</cp:lastModifiedBy>
  <cp:revision>11</cp:revision>
  <dcterms:modified xsi:type="dcterms:W3CDTF">2024-01-27T02:54:16Z</dcterms:modified>
</cp:coreProperties>
</file>