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8890000" cy="101473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55" d="100"/>
          <a:sy n="55" d="100"/>
        </p:scale>
        <p:origin x="228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666750" y="3145663"/>
            <a:ext cx="7556500" cy="2130933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333500" y="5682488"/>
            <a:ext cx="6223000" cy="2536826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44500" y="2333879"/>
            <a:ext cx="3867150" cy="6697219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1617506" y="454848"/>
            <a:ext cx="2676526" cy="844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44500" y="2333879"/>
            <a:ext cx="8001000" cy="669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178527" y="9436989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object 19"/>
          <p:cNvGrpSpPr/>
          <p:nvPr/>
        </p:nvGrpSpPr>
        <p:grpSpPr>
          <a:xfrm>
            <a:off x="1446656" y="1876346"/>
            <a:ext cx="2500952" cy="539306"/>
            <a:chOff x="0" y="0"/>
            <a:chExt cx="2500951" cy="539305"/>
          </a:xfrm>
        </p:grpSpPr>
        <p:sp>
          <p:nvSpPr>
            <p:cNvPr id="81" name="object 20"/>
            <p:cNvSpPr/>
            <p:nvPr/>
          </p:nvSpPr>
          <p:spPr>
            <a:xfrm flipH="1" flipV="1">
              <a:off x="4" y="187401"/>
              <a:ext cx="2500948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2" name="object 21"/>
            <p:cNvSpPr/>
            <p:nvPr/>
          </p:nvSpPr>
          <p:spPr>
            <a:xfrm flipH="1">
              <a:off x="0" y="0"/>
              <a:ext cx="1" cy="539306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86" name="object 22"/>
          <p:cNvGrpSpPr/>
          <p:nvPr/>
        </p:nvGrpSpPr>
        <p:grpSpPr>
          <a:xfrm>
            <a:off x="4946322" y="1829864"/>
            <a:ext cx="2218525" cy="585789"/>
            <a:chOff x="0" y="0"/>
            <a:chExt cx="2218524" cy="585787"/>
          </a:xfrm>
        </p:grpSpPr>
        <p:sp>
          <p:nvSpPr>
            <p:cNvPr id="84" name="object 23"/>
            <p:cNvSpPr/>
            <p:nvPr/>
          </p:nvSpPr>
          <p:spPr>
            <a:xfrm>
              <a:off x="0" y="233882"/>
              <a:ext cx="2218525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5" name="object 24"/>
            <p:cNvSpPr/>
            <p:nvPr/>
          </p:nvSpPr>
          <p:spPr>
            <a:xfrm>
              <a:off x="2214103" y="0"/>
              <a:ext cx="1" cy="585788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87" name="object 25"/>
          <p:cNvSpPr txBox="1"/>
          <p:nvPr/>
        </p:nvSpPr>
        <p:spPr>
          <a:xfrm>
            <a:off x="4136798" y="1850115"/>
            <a:ext cx="680721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3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8.8m</a:t>
            </a:r>
          </a:p>
        </p:txBody>
      </p:sp>
      <p:grpSp>
        <p:nvGrpSpPr>
          <p:cNvPr id="98" name="object 26"/>
          <p:cNvGrpSpPr/>
          <p:nvPr/>
        </p:nvGrpSpPr>
        <p:grpSpPr>
          <a:xfrm>
            <a:off x="1446660" y="2460244"/>
            <a:ext cx="6321341" cy="6829461"/>
            <a:chOff x="0" y="0"/>
            <a:chExt cx="6321339" cy="6829459"/>
          </a:xfrm>
        </p:grpSpPr>
        <p:sp>
          <p:nvSpPr>
            <p:cNvPr id="88" name="object 27"/>
            <p:cNvSpPr/>
            <p:nvPr/>
          </p:nvSpPr>
          <p:spPr>
            <a:xfrm flipV="1">
              <a:off x="6087453" y="0"/>
              <a:ext cx="1" cy="2513648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9" name="object 28"/>
            <p:cNvSpPr/>
            <p:nvPr/>
          </p:nvSpPr>
          <p:spPr>
            <a:xfrm flipH="1">
              <a:off x="6087453" y="3512362"/>
              <a:ext cx="1" cy="2028025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0" name="object 29"/>
            <p:cNvSpPr/>
            <p:nvPr/>
          </p:nvSpPr>
          <p:spPr>
            <a:xfrm>
              <a:off x="5735549" y="5535964"/>
              <a:ext cx="585790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1" name="object 30"/>
            <p:cNvSpPr/>
            <p:nvPr/>
          </p:nvSpPr>
          <p:spPr>
            <a:xfrm>
              <a:off x="1369805" y="5540389"/>
              <a:ext cx="2745461" cy="1266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4529" y="21600"/>
                  </a:lnTo>
                  <a:lnTo>
                    <a:pt x="4529" y="0"/>
                  </a:lnTo>
                  <a:lnTo>
                    <a:pt x="21600" y="0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2" name="object 31"/>
            <p:cNvSpPr/>
            <p:nvPr/>
          </p:nvSpPr>
          <p:spPr>
            <a:xfrm>
              <a:off x="0" y="40038"/>
              <a:ext cx="5735549" cy="6767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32" y="17542"/>
                  </a:moveTo>
                  <a:lnTo>
                    <a:pt x="21600" y="17542"/>
                  </a:lnTo>
                  <a:lnTo>
                    <a:pt x="21518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2032" y="21600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3" name="object 32"/>
            <p:cNvSpPr/>
            <p:nvPr/>
          </p:nvSpPr>
          <p:spPr>
            <a:xfrm>
              <a:off x="5768613" y="12027"/>
              <a:ext cx="539306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4" name="object 33"/>
            <p:cNvSpPr/>
            <p:nvPr/>
          </p:nvSpPr>
          <p:spPr>
            <a:xfrm>
              <a:off x="515949" y="6258870"/>
              <a:ext cx="606730" cy="553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1772" y="63"/>
                  </a:lnTo>
                  <a:lnTo>
                    <a:pt x="3504" y="252"/>
                  </a:lnTo>
                  <a:lnTo>
                    <a:pt x="5191" y="562"/>
                  </a:lnTo>
                  <a:lnTo>
                    <a:pt x="6827" y="992"/>
                  </a:lnTo>
                  <a:lnTo>
                    <a:pt x="8408" y="1537"/>
                  </a:lnTo>
                  <a:lnTo>
                    <a:pt x="9926" y="2196"/>
                  </a:lnTo>
                  <a:lnTo>
                    <a:pt x="11378" y="2964"/>
                  </a:lnTo>
                  <a:lnTo>
                    <a:pt x="12757" y="3840"/>
                  </a:lnTo>
                  <a:lnTo>
                    <a:pt x="14057" y="4819"/>
                  </a:lnTo>
                  <a:lnTo>
                    <a:pt x="15274" y="5900"/>
                  </a:lnTo>
                  <a:lnTo>
                    <a:pt x="16401" y="7078"/>
                  </a:lnTo>
                  <a:lnTo>
                    <a:pt x="17432" y="8352"/>
                  </a:lnTo>
                  <a:lnTo>
                    <a:pt x="18364" y="9717"/>
                  </a:lnTo>
                  <a:lnTo>
                    <a:pt x="19189" y="11172"/>
                  </a:lnTo>
                  <a:lnTo>
                    <a:pt x="19903" y="12712"/>
                  </a:lnTo>
                  <a:lnTo>
                    <a:pt x="20499" y="14336"/>
                  </a:lnTo>
                  <a:lnTo>
                    <a:pt x="20972" y="16039"/>
                  </a:lnTo>
                  <a:lnTo>
                    <a:pt x="21317" y="17820"/>
                  </a:lnTo>
                  <a:lnTo>
                    <a:pt x="21528" y="19674"/>
                  </a:lnTo>
                  <a:lnTo>
                    <a:pt x="21600" y="21600"/>
                  </a:lnTo>
                </a:path>
              </a:pathLst>
            </a:custGeom>
            <a:noFill/>
            <a:ln w="25336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pic>
          <p:nvPicPr>
            <p:cNvPr id="95" name="object 34" descr="object 3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18350" y="6597772"/>
              <a:ext cx="252832" cy="23168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6" name="object 35"/>
            <p:cNvSpPr/>
            <p:nvPr/>
          </p:nvSpPr>
          <p:spPr>
            <a:xfrm>
              <a:off x="4133516" y="5528627"/>
              <a:ext cx="606730" cy="553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72" y="1926"/>
                  </a:lnTo>
                  <a:lnTo>
                    <a:pt x="283" y="3780"/>
                  </a:lnTo>
                  <a:lnTo>
                    <a:pt x="628" y="5561"/>
                  </a:lnTo>
                  <a:lnTo>
                    <a:pt x="1101" y="7264"/>
                  </a:lnTo>
                  <a:lnTo>
                    <a:pt x="1697" y="8888"/>
                  </a:lnTo>
                  <a:lnTo>
                    <a:pt x="2411" y="10428"/>
                  </a:lnTo>
                  <a:lnTo>
                    <a:pt x="3236" y="11883"/>
                  </a:lnTo>
                  <a:lnTo>
                    <a:pt x="4168" y="13248"/>
                  </a:lnTo>
                  <a:lnTo>
                    <a:pt x="5199" y="14522"/>
                  </a:lnTo>
                  <a:lnTo>
                    <a:pt x="6326" y="15700"/>
                  </a:lnTo>
                  <a:lnTo>
                    <a:pt x="7543" y="16781"/>
                  </a:lnTo>
                  <a:lnTo>
                    <a:pt x="8843" y="17760"/>
                  </a:lnTo>
                  <a:lnTo>
                    <a:pt x="10222" y="18636"/>
                  </a:lnTo>
                  <a:lnTo>
                    <a:pt x="11674" y="19404"/>
                  </a:lnTo>
                  <a:lnTo>
                    <a:pt x="13192" y="20063"/>
                  </a:lnTo>
                  <a:lnTo>
                    <a:pt x="14773" y="20608"/>
                  </a:lnTo>
                  <a:lnTo>
                    <a:pt x="16409" y="21038"/>
                  </a:lnTo>
                  <a:lnTo>
                    <a:pt x="18096" y="21348"/>
                  </a:lnTo>
                  <a:lnTo>
                    <a:pt x="19828" y="21536"/>
                  </a:lnTo>
                  <a:lnTo>
                    <a:pt x="21600" y="21600"/>
                  </a:lnTo>
                  <a:lnTo>
                    <a:pt x="21600" y="0"/>
                  </a:lnTo>
                </a:path>
              </a:pathLst>
            </a:custGeom>
            <a:noFill/>
            <a:ln w="25336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99" name="object 37"/>
          <p:cNvSpPr txBox="1"/>
          <p:nvPr/>
        </p:nvSpPr>
        <p:spPr>
          <a:xfrm rot="5400000">
            <a:off x="7155801" y="5271559"/>
            <a:ext cx="680722" cy="2992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2600"/>
              </a:lnSpc>
              <a:defRPr sz="23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8.2m</a:t>
            </a:r>
          </a:p>
        </p:txBody>
      </p:sp>
      <p:grpSp>
        <p:nvGrpSpPr>
          <p:cNvPr id="466" name="グループ化 465">
            <a:extLst>
              <a:ext uri="{FF2B5EF4-FFF2-40B4-BE49-F238E27FC236}">
                <a16:creationId xmlns:a16="http://schemas.microsoft.com/office/drawing/2014/main" id="{E4FEA80E-14E6-7975-1132-16D44F84DC45}"/>
              </a:ext>
            </a:extLst>
          </p:cNvPr>
          <p:cNvGrpSpPr/>
          <p:nvPr/>
        </p:nvGrpSpPr>
        <p:grpSpPr>
          <a:xfrm>
            <a:off x="450091" y="410891"/>
            <a:ext cx="1585089" cy="230401"/>
            <a:chOff x="3005189" y="6541500"/>
            <a:chExt cx="1585089" cy="230401"/>
          </a:xfrm>
        </p:grpSpPr>
        <p:grpSp>
          <p:nvGrpSpPr>
            <p:cNvPr id="467" name="グループ化 466">
              <a:extLst>
                <a:ext uri="{FF2B5EF4-FFF2-40B4-BE49-F238E27FC236}">
                  <a16:creationId xmlns:a16="http://schemas.microsoft.com/office/drawing/2014/main" id="{63DE9FCD-7FE1-7899-5062-03EE1C424B70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469" name="円/楕円 468">
                <a:extLst>
                  <a:ext uri="{FF2B5EF4-FFF2-40B4-BE49-F238E27FC236}">
                    <a16:creationId xmlns:a16="http://schemas.microsoft.com/office/drawing/2014/main" id="{358E1CEC-2869-A912-2A37-A3D275A25453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0" name="円/楕円 469">
                <a:extLst>
                  <a:ext uri="{FF2B5EF4-FFF2-40B4-BE49-F238E27FC236}">
                    <a16:creationId xmlns:a16="http://schemas.microsoft.com/office/drawing/2014/main" id="{D62E863A-0C18-7D11-8AFA-55C54F2CB8C4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468" name="テキスト ボックス 467">
              <a:extLst>
                <a:ext uri="{FF2B5EF4-FFF2-40B4-BE49-F238E27FC236}">
                  <a16:creationId xmlns:a16="http://schemas.microsoft.com/office/drawing/2014/main" id="{838FAC63-7F49-51D2-1037-BC5B459E8752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471" name="グループ化 470">
            <a:extLst>
              <a:ext uri="{FF2B5EF4-FFF2-40B4-BE49-F238E27FC236}">
                <a16:creationId xmlns:a16="http://schemas.microsoft.com/office/drawing/2014/main" id="{CCC2DD6E-F820-1A4D-EA0A-06FEB2AE0DB3}"/>
              </a:ext>
            </a:extLst>
          </p:cNvPr>
          <p:cNvGrpSpPr/>
          <p:nvPr/>
        </p:nvGrpSpPr>
        <p:grpSpPr>
          <a:xfrm>
            <a:off x="495054" y="775963"/>
            <a:ext cx="836704" cy="184664"/>
            <a:chOff x="3980311" y="7462993"/>
            <a:chExt cx="836704" cy="184664"/>
          </a:xfrm>
        </p:grpSpPr>
        <p:sp>
          <p:nvSpPr>
            <p:cNvPr id="472" name="object 30">
              <a:extLst>
                <a:ext uri="{FF2B5EF4-FFF2-40B4-BE49-F238E27FC236}">
                  <a16:creationId xmlns:a16="http://schemas.microsoft.com/office/drawing/2014/main" id="{ABCFA99D-C6AF-6446-7E8E-06CE7F78BFFB}"/>
                </a:ext>
              </a:extLst>
            </p:cNvPr>
            <p:cNvSpPr txBox="1"/>
            <p:nvPr/>
          </p:nvSpPr>
          <p:spPr>
            <a:xfrm>
              <a:off x="4196619" y="7478380"/>
              <a:ext cx="620396" cy="16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12700">
                <a:spcBef>
                  <a:spcPts val="100"/>
                </a:spcBef>
                <a:defRPr sz="1100" spc="79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pPr>
              <a:r>
                <a:rPr dirty="0" err="1"/>
                <a:t>有線</a:t>
              </a:r>
              <a:r>
                <a:rPr lang="en-US" dirty="0" err="1"/>
                <a:t>L</a:t>
              </a:r>
              <a:r>
                <a:rPr lang="en-US" spc="55" dirty="0" err="1"/>
                <a:t>AN</a:t>
              </a:r>
              <a:endParaRPr spc="55" dirty="0"/>
            </a:p>
          </p:txBody>
        </p:sp>
        <p:sp>
          <p:nvSpPr>
            <p:cNvPr id="473" name="正方形/長方形 472">
              <a:extLst>
                <a:ext uri="{FF2B5EF4-FFF2-40B4-BE49-F238E27FC236}">
                  <a16:creationId xmlns:a16="http://schemas.microsoft.com/office/drawing/2014/main" id="{679E78F4-731C-0DFE-6FB5-69E81E7F894D}"/>
                </a:ext>
              </a:extLst>
            </p:cNvPr>
            <p:cNvSpPr/>
            <p:nvPr/>
          </p:nvSpPr>
          <p:spPr>
            <a:xfrm>
              <a:off x="3980311" y="7462993"/>
              <a:ext cx="184664" cy="184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L</a:t>
              </a:r>
              <a:endParaRPr kumimoji="1" lang="ja-JP" altLang="en-US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474" name="グループ化 473">
            <a:extLst>
              <a:ext uri="{FF2B5EF4-FFF2-40B4-BE49-F238E27FC236}">
                <a16:creationId xmlns:a16="http://schemas.microsoft.com/office/drawing/2014/main" id="{8E6B01CA-E9D3-9E08-7C11-044E20D30053}"/>
              </a:ext>
            </a:extLst>
          </p:cNvPr>
          <p:cNvGrpSpPr/>
          <p:nvPr/>
        </p:nvGrpSpPr>
        <p:grpSpPr>
          <a:xfrm>
            <a:off x="2211138" y="2540106"/>
            <a:ext cx="484283" cy="230401"/>
            <a:chOff x="3005189" y="6541500"/>
            <a:chExt cx="484283" cy="230401"/>
          </a:xfrm>
        </p:grpSpPr>
        <p:sp>
          <p:nvSpPr>
            <p:cNvPr id="475" name="円/楕円 474">
              <a:extLst>
                <a:ext uri="{FF2B5EF4-FFF2-40B4-BE49-F238E27FC236}">
                  <a16:creationId xmlns:a16="http://schemas.microsoft.com/office/drawing/2014/main" id="{BE038E52-5916-29BA-0A27-2D49B9144A16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6" name="円/楕円 475">
              <a:extLst>
                <a:ext uri="{FF2B5EF4-FFF2-40B4-BE49-F238E27FC236}">
                  <a16:creationId xmlns:a16="http://schemas.microsoft.com/office/drawing/2014/main" id="{22B923F5-A1A1-5C52-9468-4A9AF7B4B009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477" name="正方形/長方形 476">
            <a:extLst>
              <a:ext uri="{FF2B5EF4-FFF2-40B4-BE49-F238E27FC236}">
                <a16:creationId xmlns:a16="http://schemas.microsoft.com/office/drawing/2014/main" id="{45CA82CB-E0C0-F471-296E-B74A4A91435B}"/>
              </a:ext>
            </a:extLst>
          </p:cNvPr>
          <p:cNvSpPr/>
          <p:nvPr/>
        </p:nvSpPr>
        <p:spPr>
          <a:xfrm>
            <a:off x="1512181" y="2519429"/>
            <a:ext cx="192105" cy="2304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12" name="object 2">
            <a:extLst>
              <a:ext uri="{FF2B5EF4-FFF2-40B4-BE49-F238E27FC236}">
                <a16:creationId xmlns:a16="http://schemas.microsoft.com/office/drawing/2014/main" id="{3B5254B8-82C6-9CED-41D3-AE536DA0A2CC}"/>
              </a:ext>
            </a:extLst>
          </p:cNvPr>
          <p:cNvSpPr txBox="1"/>
          <p:nvPr/>
        </p:nvSpPr>
        <p:spPr>
          <a:xfrm>
            <a:off x="550647" y="1335192"/>
            <a:ext cx="48387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180cm</a:t>
            </a:r>
          </a:p>
        </p:txBody>
      </p:sp>
      <p:sp>
        <p:nvSpPr>
          <p:cNvPr id="1113" name="object 3">
            <a:extLst>
              <a:ext uri="{FF2B5EF4-FFF2-40B4-BE49-F238E27FC236}">
                <a16:creationId xmlns:a16="http://schemas.microsoft.com/office/drawing/2014/main" id="{76FC4880-EC52-28B4-BDF2-B9AF97FF7A64}"/>
              </a:ext>
            </a:extLst>
          </p:cNvPr>
          <p:cNvSpPr txBox="1"/>
          <p:nvPr/>
        </p:nvSpPr>
        <p:spPr>
          <a:xfrm>
            <a:off x="1317806" y="1584454"/>
            <a:ext cx="398781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lang="en-US" dirty="0"/>
              <a:t>45</a:t>
            </a:r>
            <a:r>
              <a:rPr dirty="0"/>
              <a:t>cm</a:t>
            </a:r>
          </a:p>
        </p:txBody>
      </p:sp>
      <p:sp>
        <p:nvSpPr>
          <p:cNvPr id="1116" name="Google Shape;255;p7">
            <a:extLst>
              <a:ext uri="{FF2B5EF4-FFF2-40B4-BE49-F238E27FC236}">
                <a16:creationId xmlns:a16="http://schemas.microsoft.com/office/drawing/2014/main" id="{1F0440A3-4E5A-17FB-F9A6-6B675B79964B}"/>
              </a:ext>
            </a:extLst>
          </p:cNvPr>
          <p:cNvSpPr/>
          <p:nvPr/>
        </p:nvSpPr>
        <p:spPr>
          <a:xfrm>
            <a:off x="156233" y="1520450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7" name="object 262">
            <a:extLst>
              <a:ext uri="{FF2B5EF4-FFF2-40B4-BE49-F238E27FC236}">
                <a16:creationId xmlns:a16="http://schemas.microsoft.com/office/drawing/2014/main" id="{33593B40-50B3-FE6F-990A-96B1EB581C4F}"/>
              </a:ext>
            </a:extLst>
          </p:cNvPr>
          <p:cNvSpPr txBox="1"/>
          <p:nvPr/>
        </p:nvSpPr>
        <p:spPr>
          <a:xfrm>
            <a:off x="488933" y="1865120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</a:t>
            </a:r>
            <a:r>
              <a:rPr lang="en-US" dirty="0"/>
              <a:t>0</a:t>
            </a:r>
            <a:r>
              <a:rPr dirty="0"/>
              <a:t>cm</a:t>
            </a:r>
          </a:p>
        </p:txBody>
      </p:sp>
      <p:sp>
        <p:nvSpPr>
          <p:cNvPr id="1108" name="object 263">
            <a:extLst>
              <a:ext uri="{FF2B5EF4-FFF2-40B4-BE49-F238E27FC236}">
                <a16:creationId xmlns:a16="http://schemas.microsoft.com/office/drawing/2014/main" id="{E0BFD764-6456-1356-071C-C9DE3346890D}"/>
              </a:ext>
            </a:extLst>
          </p:cNvPr>
          <p:cNvSpPr txBox="1"/>
          <p:nvPr/>
        </p:nvSpPr>
        <p:spPr>
          <a:xfrm>
            <a:off x="850181" y="2159056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</a:t>
            </a:r>
            <a:r>
              <a:rPr lang="en-US" dirty="0"/>
              <a:t>0</a:t>
            </a:r>
            <a:r>
              <a:rPr dirty="0"/>
              <a:t>cm</a:t>
            </a:r>
          </a:p>
        </p:txBody>
      </p:sp>
      <p:grpSp>
        <p:nvGrpSpPr>
          <p:cNvPr id="1117" name="グループ化 1116">
            <a:extLst>
              <a:ext uri="{FF2B5EF4-FFF2-40B4-BE49-F238E27FC236}">
                <a16:creationId xmlns:a16="http://schemas.microsoft.com/office/drawing/2014/main" id="{F48D6429-3EA4-4680-5BE3-88F0D19DCBD0}"/>
              </a:ext>
            </a:extLst>
          </p:cNvPr>
          <p:cNvGrpSpPr/>
          <p:nvPr/>
        </p:nvGrpSpPr>
        <p:grpSpPr>
          <a:xfrm rot="10800000">
            <a:off x="498001" y="2061018"/>
            <a:ext cx="320401" cy="320400"/>
            <a:chOff x="-1830026" y="3261939"/>
            <a:chExt cx="320401" cy="320400"/>
          </a:xfrm>
        </p:grpSpPr>
        <p:sp>
          <p:nvSpPr>
            <p:cNvPr id="1121" name="Google Shape;135;p7">
              <a:extLst>
                <a:ext uri="{FF2B5EF4-FFF2-40B4-BE49-F238E27FC236}">
                  <a16:creationId xmlns:a16="http://schemas.microsoft.com/office/drawing/2014/main" id="{DF1655AD-5CE3-5580-884D-094E90BD0D6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22" name="直線コネクタ 1121">
              <a:extLst>
                <a:ext uri="{FF2B5EF4-FFF2-40B4-BE49-F238E27FC236}">
                  <a16:creationId xmlns:a16="http://schemas.microsoft.com/office/drawing/2014/main" id="{46A9303B-20A8-8EC6-F398-3D69022BBB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object 2">
            <a:extLst>
              <a:ext uri="{FF2B5EF4-FFF2-40B4-BE49-F238E27FC236}">
                <a16:creationId xmlns:a16="http://schemas.microsoft.com/office/drawing/2014/main" id="{39157528-75A1-A72C-995E-C167A8F83B8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268871" y="146568"/>
            <a:ext cx="2676526" cy="84455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200"/>
            </a:pPr>
            <a:r>
              <a:rPr dirty="0"/>
              <a:t>901</a:t>
            </a:r>
            <a:r>
              <a:rPr spc="100" dirty="0">
                <a:latin typeface="+mj-lt"/>
                <a:ea typeface="+mj-ea"/>
                <a:cs typeface="+mj-cs"/>
                <a:sym typeface="Helvetica"/>
              </a:rPr>
              <a:t>号室</a:t>
            </a: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B2CA1358-0C84-DD6C-9454-685FC77E7FD5}"/>
              </a:ext>
            </a:extLst>
          </p:cNvPr>
          <p:cNvSpPr txBox="1"/>
          <p:nvPr/>
        </p:nvSpPr>
        <p:spPr>
          <a:xfrm>
            <a:off x="2122810" y="1057371"/>
            <a:ext cx="4968649" cy="482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tabLst>
                <a:tab pos="3568700" algn="l"/>
              </a:tabLst>
              <a:defRPr sz="3100" spc="-1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en-US" spc="245" dirty="0"/>
              <a:t>島型3</a:t>
            </a:r>
            <a:r>
              <a:rPr spc="275" dirty="0"/>
              <a:t>人</a:t>
            </a:r>
            <a:r>
              <a:rPr spc="215" dirty="0"/>
              <a:t>掛</a:t>
            </a:r>
            <a:r>
              <a:rPr spc="-50" dirty="0"/>
              <a:t>け</a:t>
            </a:r>
            <a:r>
              <a:rPr lang="ja-JP" altLang="en-US" spc="-50"/>
              <a:t>　</a:t>
            </a:r>
            <a:r>
              <a:rPr sz="4700" spc="412" baseline="-2645" dirty="0"/>
              <a:t>最大</a:t>
            </a:r>
            <a:r>
              <a:rPr lang="en-US" sz="4700" spc="412" baseline="-2645" dirty="0"/>
              <a:t>54</a:t>
            </a:r>
            <a:r>
              <a:rPr sz="4700" spc="337" baseline="-2645" dirty="0"/>
              <a:t>席</a:t>
            </a:r>
          </a:p>
        </p:txBody>
      </p:sp>
      <p:sp>
        <p:nvSpPr>
          <p:cNvPr id="537" name="Google Shape;255;p7">
            <a:extLst>
              <a:ext uri="{FF2B5EF4-FFF2-40B4-BE49-F238E27FC236}">
                <a16:creationId xmlns:a16="http://schemas.microsoft.com/office/drawing/2014/main" id="{8F14EE61-B9D8-E9A7-5EF7-8676F5138FB3}"/>
              </a:ext>
            </a:extLst>
          </p:cNvPr>
          <p:cNvSpPr/>
          <p:nvPr/>
        </p:nvSpPr>
        <p:spPr>
          <a:xfrm rot="10800000">
            <a:off x="1934709" y="4975476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38" name="グループ化 537">
            <a:extLst>
              <a:ext uri="{FF2B5EF4-FFF2-40B4-BE49-F238E27FC236}">
                <a16:creationId xmlns:a16="http://schemas.microsoft.com/office/drawing/2014/main" id="{03C9A4AD-30AD-C278-E6AD-3974804CF0F3}"/>
              </a:ext>
            </a:extLst>
          </p:cNvPr>
          <p:cNvGrpSpPr/>
          <p:nvPr/>
        </p:nvGrpSpPr>
        <p:grpSpPr>
          <a:xfrm>
            <a:off x="1965632" y="5263476"/>
            <a:ext cx="320401" cy="320400"/>
            <a:chOff x="-1830026" y="3261939"/>
            <a:chExt cx="320401" cy="320400"/>
          </a:xfrm>
        </p:grpSpPr>
        <p:sp>
          <p:nvSpPr>
            <p:cNvPr id="545" name="Google Shape;135;p7">
              <a:extLst>
                <a:ext uri="{FF2B5EF4-FFF2-40B4-BE49-F238E27FC236}">
                  <a16:creationId xmlns:a16="http://schemas.microsoft.com/office/drawing/2014/main" id="{805D42F3-74C1-161E-B44D-0D8C9EC68D7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6" name="直線コネクタ 545">
              <a:extLst>
                <a:ext uri="{FF2B5EF4-FFF2-40B4-BE49-F238E27FC236}">
                  <a16:creationId xmlns:a16="http://schemas.microsoft.com/office/drawing/2014/main" id="{F3285807-428E-2343-C55B-9FF45883D3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9" name="グループ化 538">
            <a:extLst>
              <a:ext uri="{FF2B5EF4-FFF2-40B4-BE49-F238E27FC236}">
                <a16:creationId xmlns:a16="http://schemas.microsoft.com/office/drawing/2014/main" id="{124A0591-5753-077A-092E-FCAD1DC7F5A3}"/>
              </a:ext>
            </a:extLst>
          </p:cNvPr>
          <p:cNvGrpSpPr/>
          <p:nvPr/>
        </p:nvGrpSpPr>
        <p:grpSpPr>
          <a:xfrm>
            <a:off x="2731662" y="5263476"/>
            <a:ext cx="320401" cy="320400"/>
            <a:chOff x="-1830026" y="3261939"/>
            <a:chExt cx="320401" cy="320400"/>
          </a:xfrm>
        </p:grpSpPr>
        <p:sp>
          <p:nvSpPr>
            <p:cNvPr id="543" name="Google Shape;135;p7">
              <a:extLst>
                <a:ext uri="{FF2B5EF4-FFF2-40B4-BE49-F238E27FC236}">
                  <a16:creationId xmlns:a16="http://schemas.microsoft.com/office/drawing/2014/main" id="{05AAA7E3-83A1-5FD1-B680-BF36D9CCB23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4" name="直線コネクタ 543">
              <a:extLst>
                <a:ext uri="{FF2B5EF4-FFF2-40B4-BE49-F238E27FC236}">
                  <a16:creationId xmlns:a16="http://schemas.microsoft.com/office/drawing/2014/main" id="{530440A3-F807-2A8D-DD26-32B84B76D54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0" name="グループ化 539">
            <a:extLst>
              <a:ext uri="{FF2B5EF4-FFF2-40B4-BE49-F238E27FC236}">
                <a16:creationId xmlns:a16="http://schemas.microsoft.com/office/drawing/2014/main" id="{C658DF04-EFE5-E375-30F3-1AAD6C4BCE98}"/>
              </a:ext>
            </a:extLst>
          </p:cNvPr>
          <p:cNvGrpSpPr/>
          <p:nvPr/>
        </p:nvGrpSpPr>
        <p:grpSpPr>
          <a:xfrm>
            <a:off x="2351834" y="5263476"/>
            <a:ext cx="320401" cy="320400"/>
            <a:chOff x="-1830026" y="3261939"/>
            <a:chExt cx="320401" cy="320400"/>
          </a:xfrm>
        </p:grpSpPr>
        <p:sp>
          <p:nvSpPr>
            <p:cNvPr id="541" name="Google Shape;135;p7">
              <a:extLst>
                <a:ext uri="{FF2B5EF4-FFF2-40B4-BE49-F238E27FC236}">
                  <a16:creationId xmlns:a16="http://schemas.microsoft.com/office/drawing/2014/main" id="{FC63F9B0-221F-D1D9-F1B9-41531D5873D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2" name="直線コネクタ 541">
              <a:extLst>
                <a:ext uri="{FF2B5EF4-FFF2-40B4-BE49-F238E27FC236}">
                  <a16:creationId xmlns:a16="http://schemas.microsoft.com/office/drawing/2014/main" id="{1D8EE2C1-CD8B-D4E6-A522-65DB44A3786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7" name="Google Shape;255;p7">
            <a:extLst>
              <a:ext uri="{FF2B5EF4-FFF2-40B4-BE49-F238E27FC236}">
                <a16:creationId xmlns:a16="http://schemas.microsoft.com/office/drawing/2014/main" id="{46214BE9-D754-678E-66EA-FCD6D9030E30}"/>
              </a:ext>
            </a:extLst>
          </p:cNvPr>
          <p:cNvSpPr/>
          <p:nvPr/>
        </p:nvSpPr>
        <p:spPr>
          <a:xfrm rot="16200000">
            <a:off x="1769925" y="4254449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28" name="グループ化 527">
            <a:extLst>
              <a:ext uri="{FF2B5EF4-FFF2-40B4-BE49-F238E27FC236}">
                <a16:creationId xmlns:a16="http://schemas.microsoft.com/office/drawing/2014/main" id="{6722DA71-64CA-DA9E-F243-F7CB80CF2A42}"/>
              </a:ext>
            </a:extLst>
          </p:cNvPr>
          <p:cNvGrpSpPr/>
          <p:nvPr/>
        </p:nvGrpSpPr>
        <p:grpSpPr>
          <a:xfrm rot="5400000">
            <a:off x="1886925" y="3847973"/>
            <a:ext cx="320401" cy="320400"/>
            <a:chOff x="-1830026" y="3261939"/>
            <a:chExt cx="320401" cy="320400"/>
          </a:xfrm>
        </p:grpSpPr>
        <p:sp>
          <p:nvSpPr>
            <p:cNvPr id="535" name="Google Shape;135;p7">
              <a:extLst>
                <a:ext uri="{FF2B5EF4-FFF2-40B4-BE49-F238E27FC236}">
                  <a16:creationId xmlns:a16="http://schemas.microsoft.com/office/drawing/2014/main" id="{D4E5341D-5BF3-66AE-C08E-2B7E6AEDFBD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6" name="直線コネクタ 535">
              <a:extLst>
                <a:ext uri="{FF2B5EF4-FFF2-40B4-BE49-F238E27FC236}">
                  <a16:creationId xmlns:a16="http://schemas.microsoft.com/office/drawing/2014/main" id="{FC7C8B78-84A3-3819-A791-7FC4DF6D58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9" name="グループ化 528">
            <a:extLst>
              <a:ext uri="{FF2B5EF4-FFF2-40B4-BE49-F238E27FC236}">
                <a16:creationId xmlns:a16="http://schemas.microsoft.com/office/drawing/2014/main" id="{F10EEC52-09A9-C6DE-CCE1-557FB5EE5663}"/>
              </a:ext>
            </a:extLst>
          </p:cNvPr>
          <p:cNvGrpSpPr/>
          <p:nvPr/>
        </p:nvGrpSpPr>
        <p:grpSpPr>
          <a:xfrm rot="5400000">
            <a:off x="1886925" y="4614003"/>
            <a:ext cx="320401" cy="320400"/>
            <a:chOff x="-1830026" y="3261939"/>
            <a:chExt cx="320401" cy="320400"/>
          </a:xfrm>
        </p:grpSpPr>
        <p:sp>
          <p:nvSpPr>
            <p:cNvPr id="533" name="Google Shape;135;p7">
              <a:extLst>
                <a:ext uri="{FF2B5EF4-FFF2-40B4-BE49-F238E27FC236}">
                  <a16:creationId xmlns:a16="http://schemas.microsoft.com/office/drawing/2014/main" id="{A22A4626-08A2-47BF-2ACF-5E25EFBC435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4" name="直線コネクタ 533">
              <a:extLst>
                <a:ext uri="{FF2B5EF4-FFF2-40B4-BE49-F238E27FC236}">
                  <a16:creationId xmlns:a16="http://schemas.microsoft.com/office/drawing/2014/main" id="{EDA94281-50B2-0212-D6C8-5EDA009FFD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0" name="グループ化 529">
            <a:extLst>
              <a:ext uri="{FF2B5EF4-FFF2-40B4-BE49-F238E27FC236}">
                <a16:creationId xmlns:a16="http://schemas.microsoft.com/office/drawing/2014/main" id="{ACF80696-106D-F506-EE1E-93021DD11610}"/>
              </a:ext>
            </a:extLst>
          </p:cNvPr>
          <p:cNvGrpSpPr/>
          <p:nvPr/>
        </p:nvGrpSpPr>
        <p:grpSpPr>
          <a:xfrm rot="5400000">
            <a:off x="1886925" y="4234175"/>
            <a:ext cx="320401" cy="320400"/>
            <a:chOff x="-1830026" y="3261939"/>
            <a:chExt cx="320401" cy="320400"/>
          </a:xfrm>
        </p:grpSpPr>
        <p:sp>
          <p:nvSpPr>
            <p:cNvPr id="531" name="Google Shape;135;p7">
              <a:extLst>
                <a:ext uri="{FF2B5EF4-FFF2-40B4-BE49-F238E27FC236}">
                  <a16:creationId xmlns:a16="http://schemas.microsoft.com/office/drawing/2014/main" id="{11952411-4070-F0C0-9F06-C3E5BB6451D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2" name="直線コネクタ 531">
              <a:extLst>
                <a:ext uri="{FF2B5EF4-FFF2-40B4-BE49-F238E27FC236}">
                  <a16:creationId xmlns:a16="http://schemas.microsoft.com/office/drawing/2014/main" id="{425C1539-0C84-EEB1-1F6C-DE6BD84648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17" name="Google Shape;255;p7">
            <a:extLst>
              <a:ext uri="{FF2B5EF4-FFF2-40B4-BE49-F238E27FC236}">
                <a16:creationId xmlns:a16="http://schemas.microsoft.com/office/drawing/2014/main" id="{6F275CEB-FCF6-BA94-1A93-9E705545D6E4}"/>
              </a:ext>
            </a:extLst>
          </p:cNvPr>
          <p:cNvSpPr/>
          <p:nvPr/>
        </p:nvSpPr>
        <p:spPr>
          <a:xfrm rot="5400000">
            <a:off x="2051708" y="4254449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18" name="グループ化 517">
            <a:extLst>
              <a:ext uri="{FF2B5EF4-FFF2-40B4-BE49-F238E27FC236}">
                <a16:creationId xmlns:a16="http://schemas.microsoft.com/office/drawing/2014/main" id="{25D939C4-CB05-6793-3233-51EA024D4004}"/>
              </a:ext>
            </a:extLst>
          </p:cNvPr>
          <p:cNvGrpSpPr/>
          <p:nvPr/>
        </p:nvGrpSpPr>
        <p:grpSpPr>
          <a:xfrm rot="16200000">
            <a:off x="2777108" y="4628526"/>
            <a:ext cx="320401" cy="320400"/>
            <a:chOff x="-1830026" y="3261939"/>
            <a:chExt cx="320401" cy="320400"/>
          </a:xfrm>
        </p:grpSpPr>
        <p:sp>
          <p:nvSpPr>
            <p:cNvPr id="525" name="Google Shape;135;p7">
              <a:extLst>
                <a:ext uri="{FF2B5EF4-FFF2-40B4-BE49-F238E27FC236}">
                  <a16:creationId xmlns:a16="http://schemas.microsoft.com/office/drawing/2014/main" id="{B8653EC7-35E4-E29C-7D6D-54A0CA30368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6" name="直線コネクタ 525">
              <a:extLst>
                <a:ext uri="{FF2B5EF4-FFF2-40B4-BE49-F238E27FC236}">
                  <a16:creationId xmlns:a16="http://schemas.microsoft.com/office/drawing/2014/main" id="{3A72594A-285F-B69A-C579-9D8837F4F1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9" name="グループ化 518">
            <a:extLst>
              <a:ext uri="{FF2B5EF4-FFF2-40B4-BE49-F238E27FC236}">
                <a16:creationId xmlns:a16="http://schemas.microsoft.com/office/drawing/2014/main" id="{B6D48530-FE92-3B8B-78E5-5B3667DB44CD}"/>
              </a:ext>
            </a:extLst>
          </p:cNvPr>
          <p:cNvGrpSpPr/>
          <p:nvPr/>
        </p:nvGrpSpPr>
        <p:grpSpPr>
          <a:xfrm rot="16200000">
            <a:off x="2777108" y="3862496"/>
            <a:ext cx="320401" cy="320400"/>
            <a:chOff x="-1830026" y="3261939"/>
            <a:chExt cx="320401" cy="320400"/>
          </a:xfrm>
        </p:grpSpPr>
        <p:sp>
          <p:nvSpPr>
            <p:cNvPr id="523" name="Google Shape;135;p7">
              <a:extLst>
                <a:ext uri="{FF2B5EF4-FFF2-40B4-BE49-F238E27FC236}">
                  <a16:creationId xmlns:a16="http://schemas.microsoft.com/office/drawing/2014/main" id="{FA72E899-D1A3-C59F-89A5-576C275664E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4" name="直線コネクタ 523">
              <a:extLst>
                <a:ext uri="{FF2B5EF4-FFF2-40B4-BE49-F238E27FC236}">
                  <a16:creationId xmlns:a16="http://schemas.microsoft.com/office/drawing/2014/main" id="{65D17B04-15D7-E5B7-B871-4348245D66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0" name="グループ化 519">
            <a:extLst>
              <a:ext uri="{FF2B5EF4-FFF2-40B4-BE49-F238E27FC236}">
                <a16:creationId xmlns:a16="http://schemas.microsoft.com/office/drawing/2014/main" id="{36594711-2014-F354-B214-F939903FE109}"/>
              </a:ext>
            </a:extLst>
          </p:cNvPr>
          <p:cNvGrpSpPr/>
          <p:nvPr/>
        </p:nvGrpSpPr>
        <p:grpSpPr>
          <a:xfrm rot="16200000">
            <a:off x="2777108" y="4242324"/>
            <a:ext cx="320401" cy="320400"/>
            <a:chOff x="-1830026" y="3261939"/>
            <a:chExt cx="320401" cy="320400"/>
          </a:xfrm>
        </p:grpSpPr>
        <p:sp>
          <p:nvSpPr>
            <p:cNvPr id="521" name="Google Shape;135;p7">
              <a:extLst>
                <a:ext uri="{FF2B5EF4-FFF2-40B4-BE49-F238E27FC236}">
                  <a16:creationId xmlns:a16="http://schemas.microsoft.com/office/drawing/2014/main" id="{738ADA02-D225-901F-4115-2AEF1BFD781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2" name="直線コネクタ 521">
              <a:extLst>
                <a:ext uri="{FF2B5EF4-FFF2-40B4-BE49-F238E27FC236}">
                  <a16:creationId xmlns:a16="http://schemas.microsoft.com/office/drawing/2014/main" id="{E5587E5C-3CC6-2361-90CA-0C2DD171E2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08" name="Google Shape;255;p7">
            <a:extLst>
              <a:ext uri="{FF2B5EF4-FFF2-40B4-BE49-F238E27FC236}">
                <a16:creationId xmlns:a16="http://schemas.microsoft.com/office/drawing/2014/main" id="{48BC8D67-CCEA-BBF6-EF6D-2D2B1203ECA8}"/>
              </a:ext>
            </a:extLst>
          </p:cNvPr>
          <p:cNvSpPr/>
          <p:nvPr/>
        </p:nvSpPr>
        <p:spPr>
          <a:xfrm rot="10800000">
            <a:off x="3763509" y="4975476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09" name="グループ化 908">
            <a:extLst>
              <a:ext uri="{FF2B5EF4-FFF2-40B4-BE49-F238E27FC236}">
                <a16:creationId xmlns:a16="http://schemas.microsoft.com/office/drawing/2014/main" id="{BA88627A-D148-CBEA-3D6F-09974970ED0D}"/>
              </a:ext>
            </a:extLst>
          </p:cNvPr>
          <p:cNvGrpSpPr/>
          <p:nvPr/>
        </p:nvGrpSpPr>
        <p:grpSpPr>
          <a:xfrm>
            <a:off x="3794432" y="5263476"/>
            <a:ext cx="320401" cy="320400"/>
            <a:chOff x="-1830026" y="3261939"/>
            <a:chExt cx="320401" cy="320400"/>
          </a:xfrm>
        </p:grpSpPr>
        <p:sp>
          <p:nvSpPr>
            <p:cNvPr id="916" name="Google Shape;135;p7">
              <a:extLst>
                <a:ext uri="{FF2B5EF4-FFF2-40B4-BE49-F238E27FC236}">
                  <a16:creationId xmlns:a16="http://schemas.microsoft.com/office/drawing/2014/main" id="{AD995ED7-E595-2730-E836-1A07A69D3EF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17" name="直線コネクタ 916">
              <a:extLst>
                <a:ext uri="{FF2B5EF4-FFF2-40B4-BE49-F238E27FC236}">
                  <a16:creationId xmlns:a16="http://schemas.microsoft.com/office/drawing/2014/main" id="{5319888F-0FD1-9415-00F4-CFBA9609B4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0" name="グループ化 909">
            <a:extLst>
              <a:ext uri="{FF2B5EF4-FFF2-40B4-BE49-F238E27FC236}">
                <a16:creationId xmlns:a16="http://schemas.microsoft.com/office/drawing/2014/main" id="{C0DBEE45-2285-67A4-B97B-194185ABACDE}"/>
              </a:ext>
            </a:extLst>
          </p:cNvPr>
          <p:cNvGrpSpPr/>
          <p:nvPr/>
        </p:nvGrpSpPr>
        <p:grpSpPr>
          <a:xfrm>
            <a:off x="4560462" y="5263476"/>
            <a:ext cx="320401" cy="320400"/>
            <a:chOff x="-1830026" y="3261939"/>
            <a:chExt cx="320401" cy="320400"/>
          </a:xfrm>
        </p:grpSpPr>
        <p:sp>
          <p:nvSpPr>
            <p:cNvPr id="914" name="Google Shape;135;p7">
              <a:extLst>
                <a:ext uri="{FF2B5EF4-FFF2-40B4-BE49-F238E27FC236}">
                  <a16:creationId xmlns:a16="http://schemas.microsoft.com/office/drawing/2014/main" id="{9EBE126C-E766-9CE7-8900-EC48D9E60C5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15" name="直線コネクタ 914">
              <a:extLst>
                <a:ext uri="{FF2B5EF4-FFF2-40B4-BE49-F238E27FC236}">
                  <a16:creationId xmlns:a16="http://schemas.microsoft.com/office/drawing/2014/main" id="{62E48EAD-DBC7-377E-DF93-42925A53BE3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1" name="グループ化 910">
            <a:extLst>
              <a:ext uri="{FF2B5EF4-FFF2-40B4-BE49-F238E27FC236}">
                <a16:creationId xmlns:a16="http://schemas.microsoft.com/office/drawing/2014/main" id="{D810DCB8-034F-4FD8-FC74-3DCEE31FC08E}"/>
              </a:ext>
            </a:extLst>
          </p:cNvPr>
          <p:cNvGrpSpPr/>
          <p:nvPr/>
        </p:nvGrpSpPr>
        <p:grpSpPr>
          <a:xfrm>
            <a:off x="4180634" y="5263476"/>
            <a:ext cx="320401" cy="320400"/>
            <a:chOff x="-1830026" y="3261939"/>
            <a:chExt cx="320401" cy="320400"/>
          </a:xfrm>
        </p:grpSpPr>
        <p:sp>
          <p:nvSpPr>
            <p:cNvPr id="912" name="Google Shape;135;p7">
              <a:extLst>
                <a:ext uri="{FF2B5EF4-FFF2-40B4-BE49-F238E27FC236}">
                  <a16:creationId xmlns:a16="http://schemas.microsoft.com/office/drawing/2014/main" id="{493FFB39-E625-88A7-3544-D7A381AF2A2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13" name="直線コネクタ 912">
              <a:extLst>
                <a:ext uri="{FF2B5EF4-FFF2-40B4-BE49-F238E27FC236}">
                  <a16:creationId xmlns:a16="http://schemas.microsoft.com/office/drawing/2014/main" id="{4FFA5D10-CBBB-17D1-A3C5-6AD31F8356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98" name="Google Shape;255;p7">
            <a:extLst>
              <a:ext uri="{FF2B5EF4-FFF2-40B4-BE49-F238E27FC236}">
                <a16:creationId xmlns:a16="http://schemas.microsoft.com/office/drawing/2014/main" id="{ED7ABE2A-A9FF-6DC7-2066-7702A33D88F4}"/>
              </a:ext>
            </a:extLst>
          </p:cNvPr>
          <p:cNvSpPr/>
          <p:nvPr/>
        </p:nvSpPr>
        <p:spPr>
          <a:xfrm rot="16200000">
            <a:off x="3598725" y="4254449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99" name="グループ化 898">
            <a:extLst>
              <a:ext uri="{FF2B5EF4-FFF2-40B4-BE49-F238E27FC236}">
                <a16:creationId xmlns:a16="http://schemas.microsoft.com/office/drawing/2014/main" id="{40793426-C017-DB01-1A9F-AF6CF7CB34A2}"/>
              </a:ext>
            </a:extLst>
          </p:cNvPr>
          <p:cNvGrpSpPr/>
          <p:nvPr/>
        </p:nvGrpSpPr>
        <p:grpSpPr>
          <a:xfrm rot="5400000">
            <a:off x="3715725" y="3847973"/>
            <a:ext cx="320401" cy="320400"/>
            <a:chOff x="-1830026" y="3261939"/>
            <a:chExt cx="320401" cy="320400"/>
          </a:xfrm>
        </p:grpSpPr>
        <p:sp>
          <p:nvSpPr>
            <p:cNvPr id="906" name="Google Shape;135;p7">
              <a:extLst>
                <a:ext uri="{FF2B5EF4-FFF2-40B4-BE49-F238E27FC236}">
                  <a16:creationId xmlns:a16="http://schemas.microsoft.com/office/drawing/2014/main" id="{A4750C2A-0B7B-1516-5AB2-92B5E022310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07" name="直線コネクタ 906">
              <a:extLst>
                <a:ext uri="{FF2B5EF4-FFF2-40B4-BE49-F238E27FC236}">
                  <a16:creationId xmlns:a16="http://schemas.microsoft.com/office/drawing/2014/main" id="{AC8614DD-E024-27E1-E0DA-3CC2CA33CD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0" name="グループ化 899">
            <a:extLst>
              <a:ext uri="{FF2B5EF4-FFF2-40B4-BE49-F238E27FC236}">
                <a16:creationId xmlns:a16="http://schemas.microsoft.com/office/drawing/2014/main" id="{375E2A35-6AAF-C67E-E1C2-DB08001ED02B}"/>
              </a:ext>
            </a:extLst>
          </p:cNvPr>
          <p:cNvGrpSpPr/>
          <p:nvPr/>
        </p:nvGrpSpPr>
        <p:grpSpPr>
          <a:xfrm rot="5400000">
            <a:off x="3715725" y="4614003"/>
            <a:ext cx="320401" cy="320400"/>
            <a:chOff x="-1830026" y="3261939"/>
            <a:chExt cx="320401" cy="320400"/>
          </a:xfrm>
        </p:grpSpPr>
        <p:sp>
          <p:nvSpPr>
            <p:cNvPr id="904" name="Google Shape;135;p7">
              <a:extLst>
                <a:ext uri="{FF2B5EF4-FFF2-40B4-BE49-F238E27FC236}">
                  <a16:creationId xmlns:a16="http://schemas.microsoft.com/office/drawing/2014/main" id="{29B5D7AA-39A3-3FD4-65AB-B5122D1FA27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05" name="直線コネクタ 904">
              <a:extLst>
                <a:ext uri="{FF2B5EF4-FFF2-40B4-BE49-F238E27FC236}">
                  <a16:creationId xmlns:a16="http://schemas.microsoft.com/office/drawing/2014/main" id="{08E84C93-982C-636B-B4CC-302AD2D093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1" name="グループ化 900">
            <a:extLst>
              <a:ext uri="{FF2B5EF4-FFF2-40B4-BE49-F238E27FC236}">
                <a16:creationId xmlns:a16="http://schemas.microsoft.com/office/drawing/2014/main" id="{E970B994-18AD-143E-B21C-10BA9C1D91E6}"/>
              </a:ext>
            </a:extLst>
          </p:cNvPr>
          <p:cNvGrpSpPr/>
          <p:nvPr/>
        </p:nvGrpSpPr>
        <p:grpSpPr>
          <a:xfrm rot="5400000">
            <a:off x="3715725" y="4234175"/>
            <a:ext cx="320401" cy="320400"/>
            <a:chOff x="-1830026" y="3261939"/>
            <a:chExt cx="320401" cy="320400"/>
          </a:xfrm>
        </p:grpSpPr>
        <p:sp>
          <p:nvSpPr>
            <p:cNvPr id="902" name="Google Shape;135;p7">
              <a:extLst>
                <a:ext uri="{FF2B5EF4-FFF2-40B4-BE49-F238E27FC236}">
                  <a16:creationId xmlns:a16="http://schemas.microsoft.com/office/drawing/2014/main" id="{C7C6997A-D116-3713-E525-1A3E308A145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03" name="直線コネクタ 902">
              <a:extLst>
                <a:ext uri="{FF2B5EF4-FFF2-40B4-BE49-F238E27FC236}">
                  <a16:creationId xmlns:a16="http://schemas.microsoft.com/office/drawing/2014/main" id="{AA5676AA-5BB8-E939-6FD2-72CD6FA796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" name="Google Shape;255;p7">
            <a:extLst>
              <a:ext uri="{FF2B5EF4-FFF2-40B4-BE49-F238E27FC236}">
                <a16:creationId xmlns:a16="http://schemas.microsoft.com/office/drawing/2014/main" id="{F9852CCA-0B5C-C3F5-2B32-61092E8A2328}"/>
              </a:ext>
            </a:extLst>
          </p:cNvPr>
          <p:cNvSpPr/>
          <p:nvPr/>
        </p:nvSpPr>
        <p:spPr>
          <a:xfrm rot="5400000">
            <a:off x="3880508" y="4254449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D235958B-EB95-4124-AA2E-BE546259A135}"/>
              </a:ext>
            </a:extLst>
          </p:cNvPr>
          <p:cNvGrpSpPr/>
          <p:nvPr/>
        </p:nvGrpSpPr>
        <p:grpSpPr>
          <a:xfrm rot="16200000">
            <a:off x="4605908" y="4628526"/>
            <a:ext cx="320401" cy="320400"/>
            <a:chOff x="-1830026" y="3261939"/>
            <a:chExt cx="320401" cy="320400"/>
          </a:xfrm>
        </p:grpSpPr>
        <p:sp>
          <p:nvSpPr>
            <p:cNvPr id="896" name="Google Shape;135;p7">
              <a:extLst>
                <a:ext uri="{FF2B5EF4-FFF2-40B4-BE49-F238E27FC236}">
                  <a16:creationId xmlns:a16="http://schemas.microsoft.com/office/drawing/2014/main" id="{D0AAA304-A918-4894-BF57-9765C185FC2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97" name="直線コネクタ 896">
              <a:extLst>
                <a:ext uri="{FF2B5EF4-FFF2-40B4-BE49-F238E27FC236}">
                  <a16:creationId xmlns:a16="http://schemas.microsoft.com/office/drawing/2014/main" id="{7646D44B-FE23-1AFF-512D-87942C0CDE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68872492-43AE-6B7D-E540-6DF7BD60F7DE}"/>
              </a:ext>
            </a:extLst>
          </p:cNvPr>
          <p:cNvGrpSpPr/>
          <p:nvPr/>
        </p:nvGrpSpPr>
        <p:grpSpPr>
          <a:xfrm rot="16200000">
            <a:off x="4605908" y="3862496"/>
            <a:ext cx="320401" cy="320400"/>
            <a:chOff x="-1830026" y="3261939"/>
            <a:chExt cx="320401" cy="320400"/>
          </a:xfrm>
        </p:grpSpPr>
        <p:sp>
          <p:nvSpPr>
            <p:cNvPr id="62" name="Google Shape;135;p7">
              <a:extLst>
                <a:ext uri="{FF2B5EF4-FFF2-40B4-BE49-F238E27FC236}">
                  <a16:creationId xmlns:a16="http://schemas.microsoft.com/office/drawing/2014/main" id="{0C231161-C767-7E7C-EA56-E01A97EA41D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8B82710D-7254-E51A-F932-55FFCFE404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ACCA3B97-735C-B3C5-6C10-B2C88EAE2170}"/>
              </a:ext>
            </a:extLst>
          </p:cNvPr>
          <p:cNvGrpSpPr/>
          <p:nvPr/>
        </p:nvGrpSpPr>
        <p:grpSpPr>
          <a:xfrm rot="16200000">
            <a:off x="4605908" y="4242324"/>
            <a:ext cx="320401" cy="320400"/>
            <a:chOff x="-1830026" y="3261939"/>
            <a:chExt cx="320401" cy="320400"/>
          </a:xfrm>
        </p:grpSpPr>
        <p:sp>
          <p:nvSpPr>
            <p:cNvPr id="60" name="Google Shape;135;p7">
              <a:extLst>
                <a:ext uri="{FF2B5EF4-FFF2-40B4-BE49-F238E27FC236}">
                  <a16:creationId xmlns:a16="http://schemas.microsoft.com/office/drawing/2014/main" id="{F3E45152-01B8-00E2-88D4-3CB06958226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F64307B0-8F93-4F12-82C6-D61EC36C3E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2" name="Google Shape;255;p7">
            <a:extLst>
              <a:ext uri="{FF2B5EF4-FFF2-40B4-BE49-F238E27FC236}">
                <a16:creationId xmlns:a16="http://schemas.microsoft.com/office/drawing/2014/main" id="{467715FD-AE04-09BF-E074-4A3DB83828D5}"/>
              </a:ext>
            </a:extLst>
          </p:cNvPr>
          <p:cNvSpPr/>
          <p:nvPr/>
        </p:nvSpPr>
        <p:spPr>
          <a:xfrm rot="10800000">
            <a:off x="5575980" y="4975476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E4D6DF44-939D-3C7E-F924-1B8C09A4C90B}"/>
              </a:ext>
            </a:extLst>
          </p:cNvPr>
          <p:cNvGrpSpPr/>
          <p:nvPr/>
        </p:nvGrpSpPr>
        <p:grpSpPr>
          <a:xfrm>
            <a:off x="5606903" y="5263476"/>
            <a:ext cx="320401" cy="320400"/>
            <a:chOff x="-1830026" y="3261939"/>
            <a:chExt cx="320401" cy="320400"/>
          </a:xfrm>
        </p:grpSpPr>
        <p:sp>
          <p:nvSpPr>
            <p:cNvPr id="76" name="Google Shape;135;p7">
              <a:extLst>
                <a:ext uri="{FF2B5EF4-FFF2-40B4-BE49-F238E27FC236}">
                  <a16:creationId xmlns:a16="http://schemas.microsoft.com/office/drawing/2014/main" id="{631D8073-4816-FB68-96C2-4BFA0B759FC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F4711C0A-2A53-D8D9-643B-2C25C80D4B0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FCE0930A-2284-53FA-A1DD-2307BF5FDC3D}"/>
              </a:ext>
            </a:extLst>
          </p:cNvPr>
          <p:cNvGrpSpPr/>
          <p:nvPr/>
        </p:nvGrpSpPr>
        <p:grpSpPr>
          <a:xfrm>
            <a:off x="6372933" y="5263476"/>
            <a:ext cx="320401" cy="320400"/>
            <a:chOff x="-1830026" y="3261939"/>
            <a:chExt cx="320401" cy="320400"/>
          </a:xfrm>
        </p:grpSpPr>
        <p:sp>
          <p:nvSpPr>
            <p:cNvPr id="74" name="Google Shape;135;p7">
              <a:extLst>
                <a:ext uri="{FF2B5EF4-FFF2-40B4-BE49-F238E27FC236}">
                  <a16:creationId xmlns:a16="http://schemas.microsoft.com/office/drawing/2014/main" id="{A05059EC-17C7-A956-8E2E-4A3A62A6BD4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D0B46F5C-3834-ACB2-135D-0A42913429F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B216C2B2-F7C8-051A-C4E7-4C1B26D4AD6C}"/>
              </a:ext>
            </a:extLst>
          </p:cNvPr>
          <p:cNvGrpSpPr/>
          <p:nvPr/>
        </p:nvGrpSpPr>
        <p:grpSpPr>
          <a:xfrm>
            <a:off x="5993105" y="5263476"/>
            <a:ext cx="320401" cy="320400"/>
            <a:chOff x="-1830026" y="3261939"/>
            <a:chExt cx="320401" cy="320400"/>
          </a:xfrm>
        </p:grpSpPr>
        <p:sp>
          <p:nvSpPr>
            <p:cNvPr id="72" name="Google Shape;135;p7">
              <a:extLst>
                <a:ext uri="{FF2B5EF4-FFF2-40B4-BE49-F238E27FC236}">
                  <a16:creationId xmlns:a16="http://schemas.microsoft.com/office/drawing/2014/main" id="{AE91C4A0-77B3-C176-C9F0-FEA94B900AD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A14167DE-32F9-DB11-7033-742179E8D0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32" name="Google Shape;255;p7">
            <a:extLst>
              <a:ext uri="{FF2B5EF4-FFF2-40B4-BE49-F238E27FC236}">
                <a16:creationId xmlns:a16="http://schemas.microsoft.com/office/drawing/2014/main" id="{A214BE7D-4E9F-08DA-A7DC-C2D5ACB38A28}"/>
              </a:ext>
            </a:extLst>
          </p:cNvPr>
          <p:cNvSpPr/>
          <p:nvPr/>
        </p:nvSpPr>
        <p:spPr>
          <a:xfrm rot="16200000">
            <a:off x="5411196" y="4254449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33" name="グループ化 932">
            <a:extLst>
              <a:ext uri="{FF2B5EF4-FFF2-40B4-BE49-F238E27FC236}">
                <a16:creationId xmlns:a16="http://schemas.microsoft.com/office/drawing/2014/main" id="{D0D6A322-20DD-053C-BD4D-AAC9ABF7F8F8}"/>
              </a:ext>
            </a:extLst>
          </p:cNvPr>
          <p:cNvGrpSpPr/>
          <p:nvPr/>
        </p:nvGrpSpPr>
        <p:grpSpPr>
          <a:xfrm rot="5400000">
            <a:off x="5528196" y="3847973"/>
            <a:ext cx="320401" cy="320400"/>
            <a:chOff x="-1830026" y="3261939"/>
            <a:chExt cx="320401" cy="320400"/>
          </a:xfrm>
        </p:grpSpPr>
        <p:sp>
          <p:nvSpPr>
            <p:cNvPr id="940" name="Google Shape;135;p7">
              <a:extLst>
                <a:ext uri="{FF2B5EF4-FFF2-40B4-BE49-F238E27FC236}">
                  <a16:creationId xmlns:a16="http://schemas.microsoft.com/office/drawing/2014/main" id="{2B9204E2-3C12-3EF1-85B9-7B342F96B9B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41" name="直線コネクタ 940">
              <a:extLst>
                <a:ext uri="{FF2B5EF4-FFF2-40B4-BE49-F238E27FC236}">
                  <a16:creationId xmlns:a16="http://schemas.microsoft.com/office/drawing/2014/main" id="{02B9B884-7A99-3A81-689C-C9CBEA9C894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34" name="グループ化 933">
            <a:extLst>
              <a:ext uri="{FF2B5EF4-FFF2-40B4-BE49-F238E27FC236}">
                <a16:creationId xmlns:a16="http://schemas.microsoft.com/office/drawing/2014/main" id="{16A15511-4428-1832-22AA-10848FB10DBD}"/>
              </a:ext>
            </a:extLst>
          </p:cNvPr>
          <p:cNvGrpSpPr/>
          <p:nvPr/>
        </p:nvGrpSpPr>
        <p:grpSpPr>
          <a:xfrm rot="5400000">
            <a:off x="5528196" y="4614003"/>
            <a:ext cx="320401" cy="320400"/>
            <a:chOff x="-1830026" y="3261939"/>
            <a:chExt cx="320401" cy="320400"/>
          </a:xfrm>
        </p:grpSpPr>
        <p:sp>
          <p:nvSpPr>
            <p:cNvPr id="938" name="Google Shape;135;p7">
              <a:extLst>
                <a:ext uri="{FF2B5EF4-FFF2-40B4-BE49-F238E27FC236}">
                  <a16:creationId xmlns:a16="http://schemas.microsoft.com/office/drawing/2014/main" id="{7FE2905C-B8F1-7727-AA84-4DE49FCF1FA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39" name="直線コネクタ 938">
              <a:extLst>
                <a:ext uri="{FF2B5EF4-FFF2-40B4-BE49-F238E27FC236}">
                  <a16:creationId xmlns:a16="http://schemas.microsoft.com/office/drawing/2014/main" id="{3BDC41F9-2596-9E59-0A2B-27B39701506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35" name="グループ化 934">
            <a:extLst>
              <a:ext uri="{FF2B5EF4-FFF2-40B4-BE49-F238E27FC236}">
                <a16:creationId xmlns:a16="http://schemas.microsoft.com/office/drawing/2014/main" id="{37EF445B-7899-F538-69E5-FB094C978A52}"/>
              </a:ext>
            </a:extLst>
          </p:cNvPr>
          <p:cNvGrpSpPr/>
          <p:nvPr/>
        </p:nvGrpSpPr>
        <p:grpSpPr>
          <a:xfrm rot="5400000">
            <a:off x="5528196" y="4234175"/>
            <a:ext cx="320401" cy="320400"/>
            <a:chOff x="-1830026" y="3261939"/>
            <a:chExt cx="320401" cy="320400"/>
          </a:xfrm>
        </p:grpSpPr>
        <p:sp>
          <p:nvSpPr>
            <p:cNvPr id="936" name="Google Shape;135;p7">
              <a:extLst>
                <a:ext uri="{FF2B5EF4-FFF2-40B4-BE49-F238E27FC236}">
                  <a16:creationId xmlns:a16="http://schemas.microsoft.com/office/drawing/2014/main" id="{F5A76C05-843F-F251-66ED-C88365D6A8D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37" name="直線コネクタ 936">
              <a:extLst>
                <a:ext uri="{FF2B5EF4-FFF2-40B4-BE49-F238E27FC236}">
                  <a16:creationId xmlns:a16="http://schemas.microsoft.com/office/drawing/2014/main" id="{11EDDAB3-7B68-74B3-8DF5-86FC6893EA2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22" name="Google Shape;255;p7">
            <a:extLst>
              <a:ext uri="{FF2B5EF4-FFF2-40B4-BE49-F238E27FC236}">
                <a16:creationId xmlns:a16="http://schemas.microsoft.com/office/drawing/2014/main" id="{FDFC367F-DA6A-F7A4-A834-90E9F5062BD8}"/>
              </a:ext>
            </a:extLst>
          </p:cNvPr>
          <p:cNvSpPr/>
          <p:nvPr/>
        </p:nvSpPr>
        <p:spPr>
          <a:xfrm rot="5400000">
            <a:off x="5692979" y="4254449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23" name="グループ化 922">
            <a:extLst>
              <a:ext uri="{FF2B5EF4-FFF2-40B4-BE49-F238E27FC236}">
                <a16:creationId xmlns:a16="http://schemas.microsoft.com/office/drawing/2014/main" id="{BBE8E94D-7C1F-AA96-4F5D-2916D4AB2FDA}"/>
              </a:ext>
            </a:extLst>
          </p:cNvPr>
          <p:cNvGrpSpPr/>
          <p:nvPr/>
        </p:nvGrpSpPr>
        <p:grpSpPr>
          <a:xfrm rot="16200000">
            <a:off x="6418379" y="4628526"/>
            <a:ext cx="320401" cy="320400"/>
            <a:chOff x="-1830026" y="3261939"/>
            <a:chExt cx="320401" cy="320400"/>
          </a:xfrm>
        </p:grpSpPr>
        <p:sp>
          <p:nvSpPr>
            <p:cNvPr id="930" name="Google Shape;135;p7">
              <a:extLst>
                <a:ext uri="{FF2B5EF4-FFF2-40B4-BE49-F238E27FC236}">
                  <a16:creationId xmlns:a16="http://schemas.microsoft.com/office/drawing/2014/main" id="{97E6AF4A-820E-80C8-C89C-4234CDD65EA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31" name="直線コネクタ 930">
              <a:extLst>
                <a:ext uri="{FF2B5EF4-FFF2-40B4-BE49-F238E27FC236}">
                  <a16:creationId xmlns:a16="http://schemas.microsoft.com/office/drawing/2014/main" id="{C380E7B3-B756-82E0-9412-26B46999A2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24" name="グループ化 923">
            <a:extLst>
              <a:ext uri="{FF2B5EF4-FFF2-40B4-BE49-F238E27FC236}">
                <a16:creationId xmlns:a16="http://schemas.microsoft.com/office/drawing/2014/main" id="{63449731-FCC8-28F1-C6BE-CA216C6383AE}"/>
              </a:ext>
            </a:extLst>
          </p:cNvPr>
          <p:cNvGrpSpPr/>
          <p:nvPr/>
        </p:nvGrpSpPr>
        <p:grpSpPr>
          <a:xfrm rot="16200000">
            <a:off x="6418379" y="3862496"/>
            <a:ext cx="320401" cy="320400"/>
            <a:chOff x="-1830026" y="3261939"/>
            <a:chExt cx="320401" cy="320400"/>
          </a:xfrm>
        </p:grpSpPr>
        <p:sp>
          <p:nvSpPr>
            <p:cNvPr id="928" name="Google Shape;135;p7">
              <a:extLst>
                <a:ext uri="{FF2B5EF4-FFF2-40B4-BE49-F238E27FC236}">
                  <a16:creationId xmlns:a16="http://schemas.microsoft.com/office/drawing/2014/main" id="{FFB14037-3B03-C8FB-2864-75B3148574B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29" name="直線コネクタ 928">
              <a:extLst>
                <a:ext uri="{FF2B5EF4-FFF2-40B4-BE49-F238E27FC236}">
                  <a16:creationId xmlns:a16="http://schemas.microsoft.com/office/drawing/2014/main" id="{E313A93A-1CC0-2CE2-BA44-04034BDEF8F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25" name="グループ化 924">
            <a:extLst>
              <a:ext uri="{FF2B5EF4-FFF2-40B4-BE49-F238E27FC236}">
                <a16:creationId xmlns:a16="http://schemas.microsoft.com/office/drawing/2014/main" id="{EC3693CB-0028-711D-24A1-4E8234D3A0D9}"/>
              </a:ext>
            </a:extLst>
          </p:cNvPr>
          <p:cNvGrpSpPr/>
          <p:nvPr/>
        </p:nvGrpSpPr>
        <p:grpSpPr>
          <a:xfrm rot="16200000">
            <a:off x="6418379" y="4242324"/>
            <a:ext cx="320401" cy="320400"/>
            <a:chOff x="-1830026" y="3261939"/>
            <a:chExt cx="320401" cy="320400"/>
          </a:xfrm>
        </p:grpSpPr>
        <p:sp>
          <p:nvSpPr>
            <p:cNvPr id="926" name="Google Shape;135;p7">
              <a:extLst>
                <a:ext uri="{FF2B5EF4-FFF2-40B4-BE49-F238E27FC236}">
                  <a16:creationId xmlns:a16="http://schemas.microsoft.com/office/drawing/2014/main" id="{B9068F83-BC26-FBC9-F640-3FDCB28AB72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27" name="直線コネクタ 926">
              <a:extLst>
                <a:ext uri="{FF2B5EF4-FFF2-40B4-BE49-F238E27FC236}">
                  <a16:creationId xmlns:a16="http://schemas.microsoft.com/office/drawing/2014/main" id="{0FF3B2F5-A197-E0F5-29A5-A494221A95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2" name="Google Shape;255;p7">
            <a:extLst>
              <a:ext uri="{FF2B5EF4-FFF2-40B4-BE49-F238E27FC236}">
                <a16:creationId xmlns:a16="http://schemas.microsoft.com/office/drawing/2014/main" id="{456464CB-86BC-F949-9D0F-756D254F5CE6}"/>
              </a:ext>
            </a:extLst>
          </p:cNvPr>
          <p:cNvSpPr/>
          <p:nvPr/>
        </p:nvSpPr>
        <p:spPr>
          <a:xfrm rot="10800000">
            <a:off x="1934709" y="7065499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53" name="グループ化 552">
            <a:extLst>
              <a:ext uri="{FF2B5EF4-FFF2-40B4-BE49-F238E27FC236}">
                <a16:creationId xmlns:a16="http://schemas.microsoft.com/office/drawing/2014/main" id="{8E83B220-D34E-B9B6-877D-02C17FDAE39B}"/>
              </a:ext>
            </a:extLst>
          </p:cNvPr>
          <p:cNvGrpSpPr/>
          <p:nvPr/>
        </p:nvGrpSpPr>
        <p:grpSpPr>
          <a:xfrm>
            <a:off x="1965632" y="7353499"/>
            <a:ext cx="320401" cy="320400"/>
            <a:chOff x="-1830026" y="3261939"/>
            <a:chExt cx="320401" cy="320400"/>
          </a:xfrm>
        </p:grpSpPr>
        <p:sp>
          <p:nvSpPr>
            <p:cNvPr id="560" name="Google Shape;135;p7">
              <a:extLst>
                <a:ext uri="{FF2B5EF4-FFF2-40B4-BE49-F238E27FC236}">
                  <a16:creationId xmlns:a16="http://schemas.microsoft.com/office/drawing/2014/main" id="{7B15DC1E-1FE2-9C97-B07F-5C131191E11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1" name="直線コネクタ 560">
              <a:extLst>
                <a:ext uri="{FF2B5EF4-FFF2-40B4-BE49-F238E27FC236}">
                  <a16:creationId xmlns:a16="http://schemas.microsoft.com/office/drawing/2014/main" id="{C02FEF50-5596-0CF9-042B-E99D85976D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4" name="グループ化 553">
            <a:extLst>
              <a:ext uri="{FF2B5EF4-FFF2-40B4-BE49-F238E27FC236}">
                <a16:creationId xmlns:a16="http://schemas.microsoft.com/office/drawing/2014/main" id="{641DFB17-7455-C606-9ABD-E98EDBBAE595}"/>
              </a:ext>
            </a:extLst>
          </p:cNvPr>
          <p:cNvGrpSpPr/>
          <p:nvPr/>
        </p:nvGrpSpPr>
        <p:grpSpPr>
          <a:xfrm>
            <a:off x="2731662" y="7353499"/>
            <a:ext cx="320401" cy="320400"/>
            <a:chOff x="-1830026" y="3261939"/>
            <a:chExt cx="320401" cy="320400"/>
          </a:xfrm>
        </p:grpSpPr>
        <p:sp>
          <p:nvSpPr>
            <p:cNvPr id="558" name="Google Shape;135;p7">
              <a:extLst>
                <a:ext uri="{FF2B5EF4-FFF2-40B4-BE49-F238E27FC236}">
                  <a16:creationId xmlns:a16="http://schemas.microsoft.com/office/drawing/2014/main" id="{E40C494A-292B-0E7B-26CA-443C47A9666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9" name="直線コネクタ 558">
              <a:extLst>
                <a:ext uri="{FF2B5EF4-FFF2-40B4-BE49-F238E27FC236}">
                  <a16:creationId xmlns:a16="http://schemas.microsoft.com/office/drawing/2014/main" id="{2046A5C4-275E-01EB-F1A1-1A02AC2979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5" name="グループ化 554">
            <a:extLst>
              <a:ext uri="{FF2B5EF4-FFF2-40B4-BE49-F238E27FC236}">
                <a16:creationId xmlns:a16="http://schemas.microsoft.com/office/drawing/2014/main" id="{6DA64BAA-D740-BC88-14C3-8DB298623B25}"/>
              </a:ext>
            </a:extLst>
          </p:cNvPr>
          <p:cNvGrpSpPr/>
          <p:nvPr/>
        </p:nvGrpSpPr>
        <p:grpSpPr>
          <a:xfrm>
            <a:off x="2351834" y="7353499"/>
            <a:ext cx="320401" cy="320400"/>
            <a:chOff x="-1830026" y="3261939"/>
            <a:chExt cx="320401" cy="320400"/>
          </a:xfrm>
        </p:grpSpPr>
        <p:sp>
          <p:nvSpPr>
            <p:cNvPr id="556" name="Google Shape;135;p7">
              <a:extLst>
                <a:ext uri="{FF2B5EF4-FFF2-40B4-BE49-F238E27FC236}">
                  <a16:creationId xmlns:a16="http://schemas.microsoft.com/office/drawing/2014/main" id="{E042B183-E569-000F-A515-A88702F9BCF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7" name="直線コネクタ 556">
              <a:extLst>
                <a:ext uri="{FF2B5EF4-FFF2-40B4-BE49-F238E27FC236}">
                  <a16:creationId xmlns:a16="http://schemas.microsoft.com/office/drawing/2014/main" id="{20EAD22F-3141-40CF-54A3-9669C39538A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7" name="Google Shape;255;p7">
            <a:extLst>
              <a:ext uri="{FF2B5EF4-FFF2-40B4-BE49-F238E27FC236}">
                <a16:creationId xmlns:a16="http://schemas.microsoft.com/office/drawing/2014/main" id="{A5A09225-70C3-0E32-757D-9EC5F419DA18}"/>
              </a:ext>
            </a:extLst>
          </p:cNvPr>
          <p:cNvSpPr/>
          <p:nvPr/>
        </p:nvSpPr>
        <p:spPr>
          <a:xfrm rot="16200000">
            <a:off x="1769925" y="6344472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12" name="グループ化 511">
            <a:extLst>
              <a:ext uri="{FF2B5EF4-FFF2-40B4-BE49-F238E27FC236}">
                <a16:creationId xmlns:a16="http://schemas.microsoft.com/office/drawing/2014/main" id="{6AB6581C-03B1-29A8-25D3-7E8010164A15}"/>
              </a:ext>
            </a:extLst>
          </p:cNvPr>
          <p:cNvGrpSpPr/>
          <p:nvPr/>
        </p:nvGrpSpPr>
        <p:grpSpPr>
          <a:xfrm rot="5400000">
            <a:off x="1886925" y="5937996"/>
            <a:ext cx="320401" cy="320400"/>
            <a:chOff x="-1830026" y="3261939"/>
            <a:chExt cx="320401" cy="320400"/>
          </a:xfrm>
        </p:grpSpPr>
        <p:sp>
          <p:nvSpPr>
            <p:cNvPr id="550" name="Google Shape;135;p7">
              <a:extLst>
                <a:ext uri="{FF2B5EF4-FFF2-40B4-BE49-F238E27FC236}">
                  <a16:creationId xmlns:a16="http://schemas.microsoft.com/office/drawing/2014/main" id="{CE528EDA-F08C-C7BC-2C93-EA426F8BF1D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1" name="直線コネクタ 550">
              <a:extLst>
                <a:ext uri="{FF2B5EF4-FFF2-40B4-BE49-F238E27FC236}">
                  <a16:creationId xmlns:a16="http://schemas.microsoft.com/office/drawing/2014/main" id="{E15534B4-F60D-0355-BBF1-749D1DA1ED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3" name="グループ化 512">
            <a:extLst>
              <a:ext uri="{FF2B5EF4-FFF2-40B4-BE49-F238E27FC236}">
                <a16:creationId xmlns:a16="http://schemas.microsoft.com/office/drawing/2014/main" id="{C1C8D7A9-8443-8D8D-7177-79E439255741}"/>
              </a:ext>
            </a:extLst>
          </p:cNvPr>
          <p:cNvGrpSpPr/>
          <p:nvPr/>
        </p:nvGrpSpPr>
        <p:grpSpPr>
          <a:xfrm rot="5400000">
            <a:off x="1886925" y="6704026"/>
            <a:ext cx="320401" cy="320400"/>
            <a:chOff x="-1830026" y="3261939"/>
            <a:chExt cx="320401" cy="320400"/>
          </a:xfrm>
        </p:grpSpPr>
        <p:sp>
          <p:nvSpPr>
            <p:cNvPr id="548" name="Google Shape;135;p7">
              <a:extLst>
                <a:ext uri="{FF2B5EF4-FFF2-40B4-BE49-F238E27FC236}">
                  <a16:creationId xmlns:a16="http://schemas.microsoft.com/office/drawing/2014/main" id="{D6464457-FFE2-2288-FBE9-36B23DAC486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9" name="直線コネクタ 548">
              <a:extLst>
                <a:ext uri="{FF2B5EF4-FFF2-40B4-BE49-F238E27FC236}">
                  <a16:creationId xmlns:a16="http://schemas.microsoft.com/office/drawing/2014/main" id="{079049BA-D446-32AF-06AF-BA9AE2B8E97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4" name="グループ化 513">
            <a:extLst>
              <a:ext uri="{FF2B5EF4-FFF2-40B4-BE49-F238E27FC236}">
                <a16:creationId xmlns:a16="http://schemas.microsoft.com/office/drawing/2014/main" id="{283F9951-3771-8E7E-1789-A2E21FCFDB9A}"/>
              </a:ext>
            </a:extLst>
          </p:cNvPr>
          <p:cNvGrpSpPr/>
          <p:nvPr/>
        </p:nvGrpSpPr>
        <p:grpSpPr>
          <a:xfrm rot="5400000">
            <a:off x="1886925" y="6324198"/>
            <a:ext cx="320401" cy="320400"/>
            <a:chOff x="-1830026" y="3261939"/>
            <a:chExt cx="320401" cy="320400"/>
          </a:xfrm>
        </p:grpSpPr>
        <p:sp>
          <p:nvSpPr>
            <p:cNvPr id="515" name="Google Shape;135;p7">
              <a:extLst>
                <a:ext uri="{FF2B5EF4-FFF2-40B4-BE49-F238E27FC236}">
                  <a16:creationId xmlns:a16="http://schemas.microsoft.com/office/drawing/2014/main" id="{0BDAA5EF-5D75-E45B-DF05-DA051FCFA17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7" name="直線コネクタ 546">
              <a:extLst>
                <a:ext uri="{FF2B5EF4-FFF2-40B4-BE49-F238E27FC236}">
                  <a16:creationId xmlns:a16="http://schemas.microsoft.com/office/drawing/2014/main" id="{52027AB6-11A3-A166-BDC6-F6DC90F9DC0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7" name="Google Shape;255;p7">
            <a:extLst>
              <a:ext uri="{FF2B5EF4-FFF2-40B4-BE49-F238E27FC236}">
                <a16:creationId xmlns:a16="http://schemas.microsoft.com/office/drawing/2014/main" id="{A3953536-E58D-D746-C498-1217B7815CC7}"/>
              </a:ext>
            </a:extLst>
          </p:cNvPr>
          <p:cNvSpPr/>
          <p:nvPr/>
        </p:nvSpPr>
        <p:spPr>
          <a:xfrm rot="5400000">
            <a:off x="2051708" y="6344472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EC898876-CE20-E658-FA56-8BB93813FB57}"/>
              </a:ext>
            </a:extLst>
          </p:cNvPr>
          <p:cNvGrpSpPr/>
          <p:nvPr/>
        </p:nvGrpSpPr>
        <p:grpSpPr>
          <a:xfrm rot="16200000">
            <a:off x="2777108" y="6718548"/>
            <a:ext cx="320401" cy="320400"/>
            <a:chOff x="-1830026" y="3261939"/>
            <a:chExt cx="320401" cy="320400"/>
          </a:xfrm>
        </p:grpSpPr>
        <p:sp>
          <p:nvSpPr>
            <p:cNvPr id="125" name="Google Shape;135;p7">
              <a:extLst>
                <a:ext uri="{FF2B5EF4-FFF2-40B4-BE49-F238E27FC236}">
                  <a16:creationId xmlns:a16="http://schemas.microsoft.com/office/drawing/2014/main" id="{43C7D8B7-FB51-BF43-6074-F0542F80003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6" name="直線コネクタ 125">
              <a:extLst>
                <a:ext uri="{FF2B5EF4-FFF2-40B4-BE49-F238E27FC236}">
                  <a16:creationId xmlns:a16="http://schemas.microsoft.com/office/drawing/2014/main" id="{41686C8A-1AEA-BB6F-6270-D0CA4D0C2D4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FC8A5C67-C911-2E94-874E-BD81E7856599}"/>
              </a:ext>
            </a:extLst>
          </p:cNvPr>
          <p:cNvGrpSpPr/>
          <p:nvPr/>
        </p:nvGrpSpPr>
        <p:grpSpPr>
          <a:xfrm rot="16200000">
            <a:off x="2777108" y="5952518"/>
            <a:ext cx="320401" cy="320400"/>
            <a:chOff x="-1830026" y="3261939"/>
            <a:chExt cx="320401" cy="320400"/>
          </a:xfrm>
        </p:grpSpPr>
        <p:sp>
          <p:nvSpPr>
            <p:cNvPr id="123" name="Google Shape;135;p7">
              <a:extLst>
                <a:ext uri="{FF2B5EF4-FFF2-40B4-BE49-F238E27FC236}">
                  <a16:creationId xmlns:a16="http://schemas.microsoft.com/office/drawing/2014/main" id="{E75CC08D-265E-B785-058A-6BFDDFED78A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4" name="直線コネクタ 123">
              <a:extLst>
                <a:ext uri="{FF2B5EF4-FFF2-40B4-BE49-F238E27FC236}">
                  <a16:creationId xmlns:a16="http://schemas.microsoft.com/office/drawing/2014/main" id="{683BA5EF-1EA7-AB31-4353-67B0401511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B4224635-E9FD-0332-5358-C236EE6057B7}"/>
              </a:ext>
            </a:extLst>
          </p:cNvPr>
          <p:cNvGrpSpPr/>
          <p:nvPr/>
        </p:nvGrpSpPr>
        <p:grpSpPr>
          <a:xfrm rot="16200000">
            <a:off x="2777108" y="6332346"/>
            <a:ext cx="320401" cy="320400"/>
            <a:chOff x="-1830026" y="3261939"/>
            <a:chExt cx="320401" cy="320400"/>
          </a:xfrm>
        </p:grpSpPr>
        <p:sp>
          <p:nvSpPr>
            <p:cNvPr id="121" name="Google Shape;135;p7">
              <a:extLst>
                <a:ext uri="{FF2B5EF4-FFF2-40B4-BE49-F238E27FC236}">
                  <a16:creationId xmlns:a16="http://schemas.microsoft.com/office/drawing/2014/main" id="{64D0108C-1BD0-1A64-DC7C-FDE2584B415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2" name="直線コネクタ 121">
              <a:extLst>
                <a:ext uri="{FF2B5EF4-FFF2-40B4-BE49-F238E27FC236}">
                  <a16:creationId xmlns:a16="http://schemas.microsoft.com/office/drawing/2014/main" id="{FD792468-2BD4-6C2F-C600-4F08EA849B4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98" name="Google Shape;255;p7">
            <a:extLst>
              <a:ext uri="{FF2B5EF4-FFF2-40B4-BE49-F238E27FC236}">
                <a16:creationId xmlns:a16="http://schemas.microsoft.com/office/drawing/2014/main" id="{FAFDA0E0-B4F4-A457-9098-438DCB7E38E2}"/>
              </a:ext>
            </a:extLst>
          </p:cNvPr>
          <p:cNvSpPr/>
          <p:nvPr/>
        </p:nvSpPr>
        <p:spPr>
          <a:xfrm rot="10800000">
            <a:off x="3763509" y="7065499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99" name="グループ化 1098">
            <a:extLst>
              <a:ext uri="{FF2B5EF4-FFF2-40B4-BE49-F238E27FC236}">
                <a16:creationId xmlns:a16="http://schemas.microsoft.com/office/drawing/2014/main" id="{5018845B-226C-FA13-19FE-57895B1F33DD}"/>
              </a:ext>
            </a:extLst>
          </p:cNvPr>
          <p:cNvGrpSpPr/>
          <p:nvPr/>
        </p:nvGrpSpPr>
        <p:grpSpPr>
          <a:xfrm>
            <a:off x="3794432" y="7353499"/>
            <a:ext cx="320401" cy="320400"/>
            <a:chOff x="-1830026" y="3261939"/>
            <a:chExt cx="320401" cy="320400"/>
          </a:xfrm>
        </p:grpSpPr>
        <p:sp>
          <p:nvSpPr>
            <p:cNvPr id="1106" name="Google Shape;135;p7">
              <a:extLst>
                <a:ext uri="{FF2B5EF4-FFF2-40B4-BE49-F238E27FC236}">
                  <a16:creationId xmlns:a16="http://schemas.microsoft.com/office/drawing/2014/main" id="{2E641513-9FFD-A6A9-25D7-367AA60CA91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09" name="直線コネクタ 1108">
              <a:extLst>
                <a:ext uri="{FF2B5EF4-FFF2-40B4-BE49-F238E27FC236}">
                  <a16:creationId xmlns:a16="http://schemas.microsoft.com/office/drawing/2014/main" id="{41E4998B-1BC7-F83A-957B-9FFFC98C35C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00" name="グループ化 1099">
            <a:extLst>
              <a:ext uri="{FF2B5EF4-FFF2-40B4-BE49-F238E27FC236}">
                <a16:creationId xmlns:a16="http://schemas.microsoft.com/office/drawing/2014/main" id="{368D78FB-391E-192C-354D-61F864EB4BA4}"/>
              </a:ext>
            </a:extLst>
          </p:cNvPr>
          <p:cNvGrpSpPr/>
          <p:nvPr/>
        </p:nvGrpSpPr>
        <p:grpSpPr>
          <a:xfrm>
            <a:off x="4560462" y="7353499"/>
            <a:ext cx="320401" cy="320400"/>
            <a:chOff x="-1830026" y="3261939"/>
            <a:chExt cx="320401" cy="320400"/>
          </a:xfrm>
        </p:grpSpPr>
        <p:sp>
          <p:nvSpPr>
            <p:cNvPr id="1104" name="Google Shape;135;p7">
              <a:extLst>
                <a:ext uri="{FF2B5EF4-FFF2-40B4-BE49-F238E27FC236}">
                  <a16:creationId xmlns:a16="http://schemas.microsoft.com/office/drawing/2014/main" id="{58D23378-30CD-00F8-C8DE-80038D6335E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05" name="直線コネクタ 1104">
              <a:extLst>
                <a:ext uri="{FF2B5EF4-FFF2-40B4-BE49-F238E27FC236}">
                  <a16:creationId xmlns:a16="http://schemas.microsoft.com/office/drawing/2014/main" id="{7576C282-CF9A-D09D-753D-923069B6841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01" name="グループ化 1100">
            <a:extLst>
              <a:ext uri="{FF2B5EF4-FFF2-40B4-BE49-F238E27FC236}">
                <a16:creationId xmlns:a16="http://schemas.microsoft.com/office/drawing/2014/main" id="{93C1D0AA-9476-9230-7C5B-3FEEAAC1A23D}"/>
              </a:ext>
            </a:extLst>
          </p:cNvPr>
          <p:cNvGrpSpPr/>
          <p:nvPr/>
        </p:nvGrpSpPr>
        <p:grpSpPr>
          <a:xfrm>
            <a:off x="4180634" y="7353499"/>
            <a:ext cx="320401" cy="320400"/>
            <a:chOff x="-1830026" y="3261939"/>
            <a:chExt cx="320401" cy="320400"/>
          </a:xfrm>
        </p:grpSpPr>
        <p:sp>
          <p:nvSpPr>
            <p:cNvPr id="1102" name="Google Shape;135;p7">
              <a:extLst>
                <a:ext uri="{FF2B5EF4-FFF2-40B4-BE49-F238E27FC236}">
                  <a16:creationId xmlns:a16="http://schemas.microsoft.com/office/drawing/2014/main" id="{DCD638DA-1D4E-4B81-1748-DCAC8FA60A1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03" name="直線コネクタ 1102">
              <a:extLst>
                <a:ext uri="{FF2B5EF4-FFF2-40B4-BE49-F238E27FC236}">
                  <a16:creationId xmlns:a16="http://schemas.microsoft.com/office/drawing/2014/main" id="{C9076E57-D47F-0374-CC98-1FE60A7E5D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88" name="Google Shape;255;p7">
            <a:extLst>
              <a:ext uri="{FF2B5EF4-FFF2-40B4-BE49-F238E27FC236}">
                <a16:creationId xmlns:a16="http://schemas.microsoft.com/office/drawing/2014/main" id="{35C2A008-C6C2-ED99-48EC-A6092E5EE874}"/>
              </a:ext>
            </a:extLst>
          </p:cNvPr>
          <p:cNvSpPr/>
          <p:nvPr/>
        </p:nvSpPr>
        <p:spPr>
          <a:xfrm rot="16200000">
            <a:off x="3598725" y="6344472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89" name="グループ化 1088">
            <a:extLst>
              <a:ext uri="{FF2B5EF4-FFF2-40B4-BE49-F238E27FC236}">
                <a16:creationId xmlns:a16="http://schemas.microsoft.com/office/drawing/2014/main" id="{B9D80123-D4D6-209D-AF2B-AABAE0450E5B}"/>
              </a:ext>
            </a:extLst>
          </p:cNvPr>
          <p:cNvGrpSpPr/>
          <p:nvPr/>
        </p:nvGrpSpPr>
        <p:grpSpPr>
          <a:xfrm rot="5400000">
            <a:off x="3715725" y="5937996"/>
            <a:ext cx="320401" cy="320400"/>
            <a:chOff x="-1830026" y="3261939"/>
            <a:chExt cx="320401" cy="320400"/>
          </a:xfrm>
        </p:grpSpPr>
        <p:sp>
          <p:nvSpPr>
            <p:cNvPr id="1096" name="Google Shape;135;p7">
              <a:extLst>
                <a:ext uri="{FF2B5EF4-FFF2-40B4-BE49-F238E27FC236}">
                  <a16:creationId xmlns:a16="http://schemas.microsoft.com/office/drawing/2014/main" id="{E37AB8FA-83B0-4265-ED77-C416CEB503F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97" name="直線コネクタ 1096">
              <a:extLst>
                <a:ext uri="{FF2B5EF4-FFF2-40B4-BE49-F238E27FC236}">
                  <a16:creationId xmlns:a16="http://schemas.microsoft.com/office/drawing/2014/main" id="{F6730C0F-76AE-3E70-760B-E79E32E9EB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90" name="グループ化 1089">
            <a:extLst>
              <a:ext uri="{FF2B5EF4-FFF2-40B4-BE49-F238E27FC236}">
                <a16:creationId xmlns:a16="http://schemas.microsoft.com/office/drawing/2014/main" id="{66EC4CF0-14EE-2A7D-3F53-35FC3196D20C}"/>
              </a:ext>
            </a:extLst>
          </p:cNvPr>
          <p:cNvGrpSpPr/>
          <p:nvPr/>
        </p:nvGrpSpPr>
        <p:grpSpPr>
          <a:xfrm rot="5400000">
            <a:off x="3715725" y="6704026"/>
            <a:ext cx="320401" cy="320400"/>
            <a:chOff x="-1830026" y="3261939"/>
            <a:chExt cx="320401" cy="320400"/>
          </a:xfrm>
        </p:grpSpPr>
        <p:sp>
          <p:nvSpPr>
            <p:cNvPr id="1094" name="Google Shape;135;p7">
              <a:extLst>
                <a:ext uri="{FF2B5EF4-FFF2-40B4-BE49-F238E27FC236}">
                  <a16:creationId xmlns:a16="http://schemas.microsoft.com/office/drawing/2014/main" id="{A4F5A19F-5EF0-E2F5-344E-4A68FFE9014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95" name="直線コネクタ 1094">
              <a:extLst>
                <a:ext uri="{FF2B5EF4-FFF2-40B4-BE49-F238E27FC236}">
                  <a16:creationId xmlns:a16="http://schemas.microsoft.com/office/drawing/2014/main" id="{BB453D5C-D275-5554-A29B-0ED4B42A8E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91" name="グループ化 1090">
            <a:extLst>
              <a:ext uri="{FF2B5EF4-FFF2-40B4-BE49-F238E27FC236}">
                <a16:creationId xmlns:a16="http://schemas.microsoft.com/office/drawing/2014/main" id="{7712BBE5-C61D-8151-66DA-017A64362EDE}"/>
              </a:ext>
            </a:extLst>
          </p:cNvPr>
          <p:cNvGrpSpPr/>
          <p:nvPr/>
        </p:nvGrpSpPr>
        <p:grpSpPr>
          <a:xfrm rot="5400000">
            <a:off x="3715725" y="6324198"/>
            <a:ext cx="320401" cy="320400"/>
            <a:chOff x="-1830026" y="3261939"/>
            <a:chExt cx="320401" cy="320400"/>
          </a:xfrm>
        </p:grpSpPr>
        <p:sp>
          <p:nvSpPr>
            <p:cNvPr id="1092" name="Google Shape;135;p7">
              <a:extLst>
                <a:ext uri="{FF2B5EF4-FFF2-40B4-BE49-F238E27FC236}">
                  <a16:creationId xmlns:a16="http://schemas.microsoft.com/office/drawing/2014/main" id="{81A0CD00-2898-8B8B-7D26-EF319A8F6A2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93" name="直線コネクタ 1092">
              <a:extLst>
                <a:ext uri="{FF2B5EF4-FFF2-40B4-BE49-F238E27FC236}">
                  <a16:creationId xmlns:a16="http://schemas.microsoft.com/office/drawing/2014/main" id="{78B2DA08-C30E-D377-B8A6-BD05E26351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6" name="Google Shape;255;p7">
            <a:extLst>
              <a:ext uri="{FF2B5EF4-FFF2-40B4-BE49-F238E27FC236}">
                <a16:creationId xmlns:a16="http://schemas.microsoft.com/office/drawing/2014/main" id="{6FB7A4F1-1FBA-6847-04F8-7E3942758583}"/>
              </a:ext>
            </a:extLst>
          </p:cNvPr>
          <p:cNvSpPr/>
          <p:nvPr/>
        </p:nvSpPr>
        <p:spPr>
          <a:xfrm rot="5400000">
            <a:off x="3880508" y="6344472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67" name="グループ化 566">
            <a:extLst>
              <a:ext uri="{FF2B5EF4-FFF2-40B4-BE49-F238E27FC236}">
                <a16:creationId xmlns:a16="http://schemas.microsoft.com/office/drawing/2014/main" id="{F1F00DE4-1A12-F814-A0FB-27C02052B9FB}"/>
              </a:ext>
            </a:extLst>
          </p:cNvPr>
          <p:cNvGrpSpPr/>
          <p:nvPr/>
        </p:nvGrpSpPr>
        <p:grpSpPr>
          <a:xfrm rot="16200000">
            <a:off x="4605908" y="6718548"/>
            <a:ext cx="320401" cy="320400"/>
            <a:chOff x="-1830026" y="3261939"/>
            <a:chExt cx="320401" cy="320400"/>
          </a:xfrm>
        </p:grpSpPr>
        <p:sp>
          <p:nvSpPr>
            <p:cNvPr id="574" name="Google Shape;135;p7">
              <a:extLst>
                <a:ext uri="{FF2B5EF4-FFF2-40B4-BE49-F238E27FC236}">
                  <a16:creationId xmlns:a16="http://schemas.microsoft.com/office/drawing/2014/main" id="{7592D692-F5AA-D870-F2B7-031C9C33E18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75" name="直線コネクタ 574">
              <a:extLst>
                <a:ext uri="{FF2B5EF4-FFF2-40B4-BE49-F238E27FC236}">
                  <a16:creationId xmlns:a16="http://schemas.microsoft.com/office/drawing/2014/main" id="{479F4777-134C-E21D-1B08-6CA2B403C8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8" name="グループ化 567">
            <a:extLst>
              <a:ext uri="{FF2B5EF4-FFF2-40B4-BE49-F238E27FC236}">
                <a16:creationId xmlns:a16="http://schemas.microsoft.com/office/drawing/2014/main" id="{0FE17839-4B9C-084B-3654-4CF042E02B94}"/>
              </a:ext>
            </a:extLst>
          </p:cNvPr>
          <p:cNvGrpSpPr/>
          <p:nvPr/>
        </p:nvGrpSpPr>
        <p:grpSpPr>
          <a:xfrm rot="16200000">
            <a:off x="4605908" y="5952518"/>
            <a:ext cx="320401" cy="320400"/>
            <a:chOff x="-1830026" y="3261939"/>
            <a:chExt cx="320401" cy="320400"/>
          </a:xfrm>
        </p:grpSpPr>
        <p:sp>
          <p:nvSpPr>
            <p:cNvPr id="572" name="Google Shape;135;p7">
              <a:extLst>
                <a:ext uri="{FF2B5EF4-FFF2-40B4-BE49-F238E27FC236}">
                  <a16:creationId xmlns:a16="http://schemas.microsoft.com/office/drawing/2014/main" id="{0721D872-FB0E-E0EB-A2BA-6D56E9E6CC6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73" name="直線コネクタ 572">
              <a:extLst>
                <a:ext uri="{FF2B5EF4-FFF2-40B4-BE49-F238E27FC236}">
                  <a16:creationId xmlns:a16="http://schemas.microsoft.com/office/drawing/2014/main" id="{3513A845-18D2-8D18-BDAD-25C41DAF5D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9" name="グループ化 568">
            <a:extLst>
              <a:ext uri="{FF2B5EF4-FFF2-40B4-BE49-F238E27FC236}">
                <a16:creationId xmlns:a16="http://schemas.microsoft.com/office/drawing/2014/main" id="{ADFACF6D-3F32-5657-7F8E-4824CCFA73A1}"/>
              </a:ext>
            </a:extLst>
          </p:cNvPr>
          <p:cNvGrpSpPr/>
          <p:nvPr/>
        </p:nvGrpSpPr>
        <p:grpSpPr>
          <a:xfrm rot="16200000">
            <a:off x="4605908" y="6332346"/>
            <a:ext cx="320401" cy="320400"/>
            <a:chOff x="-1830026" y="3261939"/>
            <a:chExt cx="320401" cy="320400"/>
          </a:xfrm>
        </p:grpSpPr>
        <p:sp>
          <p:nvSpPr>
            <p:cNvPr id="570" name="Google Shape;135;p7">
              <a:extLst>
                <a:ext uri="{FF2B5EF4-FFF2-40B4-BE49-F238E27FC236}">
                  <a16:creationId xmlns:a16="http://schemas.microsoft.com/office/drawing/2014/main" id="{8B6D0C91-FDCA-D9B6-1AF3-8283AF2B99B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71" name="直線コネクタ 570">
              <a:extLst>
                <a:ext uri="{FF2B5EF4-FFF2-40B4-BE49-F238E27FC236}">
                  <a16:creationId xmlns:a16="http://schemas.microsoft.com/office/drawing/2014/main" id="{7CBC940E-9CE7-0AAF-E1D7-26EE212A0FD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43" name="Google Shape;255;p7">
            <a:extLst>
              <a:ext uri="{FF2B5EF4-FFF2-40B4-BE49-F238E27FC236}">
                <a16:creationId xmlns:a16="http://schemas.microsoft.com/office/drawing/2014/main" id="{FC7CC02C-2992-FDEB-0610-CC565FB860FB}"/>
              </a:ext>
            </a:extLst>
          </p:cNvPr>
          <p:cNvSpPr/>
          <p:nvPr/>
        </p:nvSpPr>
        <p:spPr>
          <a:xfrm rot="10800000">
            <a:off x="5575980" y="7065499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44" name="グループ化 1143">
            <a:extLst>
              <a:ext uri="{FF2B5EF4-FFF2-40B4-BE49-F238E27FC236}">
                <a16:creationId xmlns:a16="http://schemas.microsoft.com/office/drawing/2014/main" id="{6DF7B9D7-2162-B526-EE89-806BC522B396}"/>
              </a:ext>
            </a:extLst>
          </p:cNvPr>
          <p:cNvGrpSpPr/>
          <p:nvPr/>
        </p:nvGrpSpPr>
        <p:grpSpPr>
          <a:xfrm>
            <a:off x="5606903" y="7353499"/>
            <a:ext cx="320401" cy="320400"/>
            <a:chOff x="-1830026" y="3261939"/>
            <a:chExt cx="320401" cy="320400"/>
          </a:xfrm>
        </p:grpSpPr>
        <p:sp>
          <p:nvSpPr>
            <p:cNvPr id="1151" name="Google Shape;135;p7">
              <a:extLst>
                <a:ext uri="{FF2B5EF4-FFF2-40B4-BE49-F238E27FC236}">
                  <a16:creationId xmlns:a16="http://schemas.microsoft.com/office/drawing/2014/main" id="{3D6C6A5A-D323-36FC-199B-BFE8EB55564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52" name="直線コネクタ 1151">
              <a:extLst>
                <a:ext uri="{FF2B5EF4-FFF2-40B4-BE49-F238E27FC236}">
                  <a16:creationId xmlns:a16="http://schemas.microsoft.com/office/drawing/2014/main" id="{D33B99D0-1C72-B0CE-725B-D23F4612EBF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45" name="グループ化 1144">
            <a:extLst>
              <a:ext uri="{FF2B5EF4-FFF2-40B4-BE49-F238E27FC236}">
                <a16:creationId xmlns:a16="http://schemas.microsoft.com/office/drawing/2014/main" id="{4E47C125-5939-E995-4B83-047DD152C952}"/>
              </a:ext>
            </a:extLst>
          </p:cNvPr>
          <p:cNvGrpSpPr/>
          <p:nvPr/>
        </p:nvGrpSpPr>
        <p:grpSpPr>
          <a:xfrm>
            <a:off x="6372933" y="7353499"/>
            <a:ext cx="320401" cy="320400"/>
            <a:chOff x="-1830026" y="3261939"/>
            <a:chExt cx="320401" cy="320400"/>
          </a:xfrm>
        </p:grpSpPr>
        <p:sp>
          <p:nvSpPr>
            <p:cNvPr id="1149" name="Google Shape;135;p7">
              <a:extLst>
                <a:ext uri="{FF2B5EF4-FFF2-40B4-BE49-F238E27FC236}">
                  <a16:creationId xmlns:a16="http://schemas.microsoft.com/office/drawing/2014/main" id="{9943109B-2EF1-6389-C1E6-B59FEB532EB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50" name="直線コネクタ 1149">
              <a:extLst>
                <a:ext uri="{FF2B5EF4-FFF2-40B4-BE49-F238E27FC236}">
                  <a16:creationId xmlns:a16="http://schemas.microsoft.com/office/drawing/2014/main" id="{4C33FC5E-E885-5EBB-4C55-59AE02D2D87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46" name="グループ化 1145">
            <a:extLst>
              <a:ext uri="{FF2B5EF4-FFF2-40B4-BE49-F238E27FC236}">
                <a16:creationId xmlns:a16="http://schemas.microsoft.com/office/drawing/2014/main" id="{62A97E2F-1461-48D5-E020-B1D6D2FB2B80}"/>
              </a:ext>
            </a:extLst>
          </p:cNvPr>
          <p:cNvGrpSpPr/>
          <p:nvPr/>
        </p:nvGrpSpPr>
        <p:grpSpPr>
          <a:xfrm>
            <a:off x="5993105" y="7353499"/>
            <a:ext cx="320401" cy="320400"/>
            <a:chOff x="-1830026" y="3261939"/>
            <a:chExt cx="320401" cy="320400"/>
          </a:xfrm>
        </p:grpSpPr>
        <p:sp>
          <p:nvSpPr>
            <p:cNvPr id="1147" name="Google Shape;135;p7">
              <a:extLst>
                <a:ext uri="{FF2B5EF4-FFF2-40B4-BE49-F238E27FC236}">
                  <a16:creationId xmlns:a16="http://schemas.microsoft.com/office/drawing/2014/main" id="{764149EA-10D9-5B0D-25AF-21378F6B690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48" name="直線コネクタ 1147">
              <a:extLst>
                <a:ext uri="{FF2B5EF4-FFF2-40B4-BE49-F238E27FC236}">
                  <a16:creationId xmlns:a16="http://schemas.microsoft.com/office/drawing/2014/main" id="{C51A0EA5-DB84-69DF-CCDA-838D67ED91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33" name="Google Shape;255;p7">
            <a:extLst>
              <a:ext uri="{FF2B5EF4-FFF2-40B4-BE49-F238E27FC236}">
                <a16:creationId xmlns:a16="http://schemas.microsoft.com/office/drawing/2014/main" id="{0668EF9D-265F-D599-F45C-020908D564B7}"/>
              </a:ext>
            </a:extLst>
          </p:cNvPr>
          <p:cNvSpPr/>
          <p:nvPr/>
        </p:nvSpPr>
        <p:spPr>
          <a:xfrm rot="16200000">
            <a:off x="5411196" y="6344472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34" name="グループ化 1133">
            <a:extLst>
              <a:ext uri="{FF2B5EF4-FFF2-40B4-BE49-F238E27FC236}">
                <a16:creationId xmlns:a16="http://schemas.microsoft.com/office/drawing/2014/main" id="{06A258D3-CECA-F225-969C-367F85747565}"/>
              </a:ext>
            </a:extLst>
          </p:cNvPr>
          <p:cNvGrpSpPr/>
          <p:nvPr/>
        </p:nvGrpSpPr>
        <p:grpSpPr>
          <a:xfrm rot="5400000">
            <a:off x="5528196" y="5937996"/>
            <a:ext cx="320401" cy="320400"/>
            <a:chOff x="-1830026" y="3261939"/>
            <a:chExt cx="320401" cy="320400"/>
          </a:xfrm>
        </p:grpSpPr>
        <p:sp>
          <p:nvSpPr>
            <p:cNvPr id="1141" name="Google Shape;135;p7">
              <a:extLst>
                <a:ext uri="{FF2B5EF4-FFF2-40B4-BE49-F238E27FC236}">
                  <a16:creationId xmlns:a16="http://schemas.microsoft.com/office/drawing/2014/main" id="{06E6578A-06C6-0D48-20B9-064362F3770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42" name="直線コネクタ 1141">
              <a:extLst>
                <a:ext uri="{FF2B5EF4-FFF2-40B4-BE49-F238E27FC236}">
                  <a16:creationId xmlns:a16="http://schemas.microsoft.com/office/drawing/2014/main" id="{E848AA55-8F16-C2C2-8C49-37350BA10B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35" name="グループ化 1134">
            <a:extLst>
              <a:ext uri="{FF2B5EF4-FFF2-40B4-BE49-F238E27FC236}">
                <a16:creationId xmlns:a16="http://schemas.microsoft.com/office/drawing/2014/main" id="{CC0305F1-D75B-0C8F-DB9B-BB455DA10905}"/>
              </a:ext>
            </a:extLst>
          </p:cNvPr>
          <p:cNvGrpSpPr/>
          <p:nvPr/>
        </p:nvGrpSpPr>
        <p:grpSpPr>
          <a:xfrm rot="5400000">
            <a:off x="5528196" y="6704026"/>
            <a:ext cx="320401" cy="320400"/>
            <a:chOff x="-1830026" y="3261939"/>
            <a:chExt cx="320401" cy="320400"/>
          </a:xfrm>
        </p:grpSpPr>
        <p:sp>
          <p:nvSpPr>
            <p:cNvPr id="1139" name="Google Shape;135;p7">
              <a:extLst>
                <a:ext uri="{FF2B5EF4-FFF2-40B4-BE49-F238E27FC236}">
                  <a16:creationId xmlns:a16="http://schemas.microsoft.com/office/drawing/2014/main" id="{5E02EA31-36DA-1826-416F-E2112FAE42C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40" name="直線コネクタ 1139">
              <a:extLst>
                <a:ext uri="{FF2B5EF4-FFF2-40B4-BE49-F238E27FC236}">
                  <a16:creationId xmlns:a16="http://schemas.microsoft.com/office/drawing/2014/main" id="{D87AA322-3186-9C53-B2DA-571E1D14ECA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36" name="グループ化 1135">
            <a:extLst>
              <a:ext uri="{FF2B5EF4-FFF2-40B4-BE49-F238E27FC236}">
                <a16:creationId xmlns:a16="http://schemas.microsoft.com/office/drawing/2014/main" id="{DC036ADA-3CDE-7946-D1AA-CBBAA8FD61AF}"/>
              </a:ext>
            </a:extLst>
          </p:cNvPr>
          <p:cNvGrpSpPr/>
          <p:nvPr/>
        </p:nvGrpSpPr>
        <p:grpSpPr>
          <a:xfrm rot="5400000">
            <a:off x="5528196" y="6324198"/>
            <a:ext cx="320401" cy="320400"/>
            <a:chOff x="-1830026" y="3261939"/>
            <a:chExt cx="320401" cy="320400"/>
          </a:xfrm>
        </p:grpSpPr>
        <p:sp>
          <p:nvSpPr>
            <p:cNvPr id="1137" name="Google Shape;135;p7">
              <a:extLst>
                <a:ext uri="{FF2B5EF4-FFF2-40B4-BE49-F238E27FC236}">
                  <a16:creationId xmlns:a16="http://schemas.microsoft.com/office/drawing/2014/main" id="{6D25B1C3-6A69-6444-4A8F-ECD7634B504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38" name="直線コネクタ 1137">
              <a:extLst>
                <a:ext uri="{FF2B5EF4-FFF2-40B4-BE49-F238E27FC236}">
                  <a16:creationId xmlns:a16="http://schemas.microsoft.com/office/drawing/2014/main" id="{4A93B20A-EC15-4B10-0889-0EB5B34641C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18" name="Google Shape;255;p7">
            <a:extLst>
              <a:ext uri="{FF2B5EF4-FFF2-40B4-BE49-F238E27FC236}">
                <a16:creationId xmlns:a16="http://schemas.microsoft.com/office/drawing/2014/main" id="{C2ECC232-00BF-87B2-C4FE-0B204FD09ABF}"/>
              </a:ext>
            </a:extLst>
          </p:cNvPr>
          <p:cNvSpPr/>
          <p:nvPr/>
        </p:nvSpPr>
        <p:spPr>
          <a:xfrm rot="5400000">
            <a:off x="5692979" y="6344472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19" name="グループ化 1118">
            <a:extLst>
              <a:ext uri="{FF2B5EF4-FFF2-40B4-BE49-F238E27FC236}">
                <a16:creationId xmlns:a16="http://schemas.microsoft.com/office/drawing/2014/main" id="{CD1ACB24-0996-D6CB-33CD-38D7864848EF}"/>
              </a:ext>
            </a:extLst>
          </p:cNvPr>
          <p:cNvGrpSpPr/>
          <p:nvPr/>
        </p:nvGrpSpPr>
        <p:grpSpPr>
          <a:xfrm rot="16200000">
            <a:off x="6418379" y="6718548"/>
            <a:ext cx="320401" cy="320400"/>
            <a:chOff x="-1830026" y="3261939"/>
            <a:chExt cx="320401" cy="320400"/>
          </a:xfrm>
        </p:grpSpPr>
        <p:sp>
          <p:nvSpPr>
            <p:cNvPr id="1131" name="Google Shape;135;p7">
              <a:extLst>
                <a:ext uri="{FF2B5EF4-FFF2-40B4-BE49-F238E27FC236}">
                  <a16:creationId xmlns:a16="http://schemas.microsoft.com/office/drawing/2014/main" id="{1ECB4E41-7578-7B5B-B62E-5601F66733B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32" name="直線コネクタ 1131">
              <a:extLst>
                <a:ext uri="{FF2B5EF4-FFF2-40B4-BE49-F238E27FC236}">
                  <a16:creationId xmlns:a16="http://schemas.microsoft.com/office/drawing/2014/main" id="{D6D8C15D-12FB-686F-E25D-6C193B1102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20" name="グループ化 1119">
            <a:extLst>
              <a:ext uri="{FF2B5EF4-FFF2-40B4-BE49-F238E27FC236}">
                <a16:creationId xmlns:a16="http://schemas.microsoft.com/office/drawing/2014/main" id="{B7BEA10C-9A91-D896-1D37-C8398FECE0E6}"/>
              </a:ext>
            </a:extLst>
          </p:cNvPr>
          <p:cNvGrpSpPr/>
          <p:nvPr/>
        </p:nvGrpSpPr>
        <p:grpSpPr>
          <a:xfrm rot="16200000">
            <a:off x="6418379" y="5952518"/>
            <a:ext cx="320401" cy="320400"/>
            <a:chOff x="-1830026" y="3261939"/>
            <a:chExt cx="320401" cy="320400"/>
          </a:xfrm>
        </p:grpSpPr>
        <p:sp>
          <p:nvSpPr>
            <p:cNvPr id="1129" name="Google Shape;135;p7">
              <a:extLst>
                <a:ext uri="{FF2B5EF4-FFF2-40B4-BE49-F238E27FC236}">
                  <a16:creationId xmlns:a16="http://schemas.microsoft.com/office/drawing/2014/main" id="{7F8A180C-DCF8-6F94-EB5B-2746F419726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30" name="直線コネクタ 1129">
              <a:extLst>
                <a:ext uri="{FF2B5EF4-FFF2-40B4-BE49-F238E27FC236}">
                  <a16:creationId xmlns:a16="http://schemas.microsoft.com/office/drawing/2014/main" id="{9AC4436B-5CBD-760D-DA3E-97F9868CDB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26" name="グループ化 1125">
            <a:extLst>
              <a:ext uri="{FF2B5EF4-FFF2-40B4-BE49-F238E27FC236}">
                <a16:creationId xmlns:a16="http://schemas.microsoft.com/office/drawing/2014/main" id="{47201937-B05F-779C-6857-2826917F8FC3}"/>
              </a:ext>
            </a:extLst>
          </p:cNvPr>
          <p:cNvGrpSpPr/>
          <p:nvPr/>
        </p:nvGrpSpPr>
        <p:grpSpPr>
          <a:xfrm rot="16200000">
            <a:off x="6418379" y="6332346"/>
            <a:ext cx="320401" cy="320400"/>
            <a:chOff x="-1830026" y="3261939"/>
            <a:chExt cx="320401" cy="320400"/>
          </a:xfrm>
        </p:grpSpPr>
        <p:sp>
          <p:nvSpPr>
            <p:cNvPr id="1127" name="Google Shape;135;p7">
              <a:extLst>
                <a:ext uri="{FF2B5EF4-FFF2-40B4-BE49-F238E27FC236}">
                  <a16:creationId xmlns:a16="http://schemas.microsoft.com/office/drawing/2014/main" id="{AE3AFD36-9367-8FDA-AD31-C8E54613631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28" name="直線コネクタ 1127">
              <a:extLst>
                <a:ext uri="{FF2B5EF4-FFF2-40B4-BE49-F238E27FC236}">
                  <a16:creationId xmlns:a16="http://schemas.microsoft.com/office/drawing/2014/main" id="{7A962671-4C3D-669B-8C84-74C4644D34E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0C75B0C-5A39-FB41-4E9F-CE05FE653E5C}"/>
              </a:ext>
            </a:extLst>
          </p:cNvPr>
          <p:cNvGrpSpPr/>
          <p:nvPr/>
        </p:nvGrpSpPr>
        <p:grpSpPr>
          <a:xfrm rot="10800000">
            <a:off x="5881059" y="2509144"/>
            <a:ext cx="249225" cy="279728"/>
            <a:chOff x="5881059" y="2509144"/>
            <a:chExt cx="249225" cy="279728"/>
          </a:xfrm>
        </p:grpSpPr>
        <p:sp>
          <p:nvSpPr>
            <p:cNvPr id="3" name="object 40">
              <a:extLst>
                <a:ext uri="{FF2B5EF4-FFF2-40B4-BE49-F238E27FC236}">
                  <a16:creationId xmlns:a16="http://schemas.microsoft.com/office/drawing/2014/main" id="{BB6164D0-9735-1D57-B514-C9CA24A3807F}"/>
                </a:ext>
              </a:extLst>
            </p:cNvPr>
            <p:cNvSpPr/>
            <p:nvPr/>
          </p:nvSpPr>
          <p:spPr>
            <a:xfrm>
              <a:off x="5881059" y="2509144"/>
              <a:ext cx="249225" cy="249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15004" y="849"/>
                  </a:lnTo>
                  <a:lnTo>
                    <a:pt x="18437" y="3163"/>
                  </a:lnTo>
                  <a:lnTo>
                    <a:pt x="20751" y="6596"/>
                  </a:lnTo>
                  <a:lnTo>
                    <a:pt x="21600" y="10800"/>
                  </a:lnTo>
                  <a:lnTo>
                    <a:pt x="20751" y="15004"/>
                  </a:lnTo>
                  <a:lnTo>
                    <a:pt x="18437" y="18437"/>
                  </a:lnTo>
                  <a:lnTo>
                    <a:pt x="15004" y="20751"/>
                  </a:lnTo>
                  <a:lnTo>
                    <a:pt x="10800" y="21600"/>
                  </a:lnTo>
                  <a:lnTo>
                    <a:pt x="6596" y="20751"/>
                  </a:lnTo>
                  <a:lnTo>
                    <a:pt x="3163" y="18437"/>
                  </a:lnTo>
                  <a:lnTo>
                    <a:pt x="849" y="15004"/>
                  </a:lnTo>
                  <a:lnTo>
                    <a:pt x="0" y="10800"/>
                  </a:lnTo>
                  <a:lnTo>
                    <a:pt x="849" y="6596"/>
                  </a:lnTo>
                  <a:lnTo>
                    <a:pt x="3163" y="3163"/>
                  </a:lnTo>
                  <a:lnTo>
                    <a:pt x="6596" y="849"/>
                  </a:lnTo>
                  <a:lnTo>
                    <a:pt x="10800" y="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6" name="object 41" descr="object 41">
              <a:extLst>
                <a:ext uri="{FF2B5EF4-FFF2-40B4-BE49-F238E27FC236}">
                  <a16:creationId xmlns:a16="http://schemas.microsoft.com/office/drawing/2014/main" id="{38C98894-2C48-79A7-E1E2-5E9104A330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81759" y="2621220"/>
              <a:ext cx="247828" cy="167652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10B26ED-0144-17A9-EFB1-AE264B673F77}"/>
              </a:ext>
            </a:extLst>
          </p:cNvPr>
          <p:cNvGrpSpPr/>
          <p:nvPr/>
        </p:nvGrpSpPr>
        <p:grpSpPr>
          <a:xfrm rot="10800000">
            <a:off x="1451119" y="3061721"/>
            <a:ext cx="279728" cy="249226"/>
            <a:chOff x="1451119" y="3061721"/>
            <a:chExt cx="279728" cy="249226"/>
          </a:xfrm>
        </p:grpSpPr>
        <p:sp>
          <p:nvSpPr>
            <p:cNvPr id="8" name="object 44">
              <a:extLst>
                <a:ext uri="{FF2B5EF4-FFF2-40B4-BE49-F238E27FC236}">
                  <a16:creationId xmlns:a16="http://schemas.microsoft.com/office/drawing/2014/main" id="{346861F8-042E-D44B-5526-4DA5E8C1C046}"/>
                </a:ext>
              </a:extLst>
            </p:cNvPr>
            <p:cNvSpPr/>
            <p:nvPr/>
          </p:nvSpPr>
          <p:spPr>
            <a:xfrm>
              <a:off x="1451119" y="3061721"/>
              <a:ext cx="249224" cy="249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849" y="6596"/>
                  </a:lnTo>
                  <a:lnTo>
                    <a:pt x="3163" y="3163"/>
                  </a:lnTo>
                  <a:lnTo>
                    <a:pt x="6596" y="849"/>
                  </a:lnTo>
                  <a:lnTo>
                    <a:pt x="10800" y="0"/>
                  </a:lnTo>
                  <a:lnTo>
                    <a:pt x="15004" y="849"/>
                  </a:lnTo>
                  <a:lnTo>
                    <a:pt x="18437" y="3163"/>
                  </a:lnTo>
                  <a:lnTo>
                    <a:pt x="20751" y="6596"/>
                  </a:lnTo>
                  <a:lnTo>
                    <a:pt x="21600" y="10800"/>
                  </a:lnTo>
                  <a:lnTo>
                    <a:pt x="20751" y="15004"/>
                  </a:lnTo>
                  <a:lnTo>
                    <a:pt x="18437" y="18437"/>
                  </a:lnTo>
                  <a:lnTo>
                    <a:pt x="15004" y="20751"/>
                  </a:lnTo>
                  <a:lnTo>
                    <a:pt x="10800" y="21600"/>
                  </a:lnTo>
                  <a:lnTo>
                    <a:pt x="6596" y="20751"/>
                  </a:lnTo>
                  <a:lnTo>
                    <a:pt x="3163" y="18437"/>
                  </a:lnTo>
                  <a:lnTo>
                    <a:pt x="849" y="15004"/>
                  </a:lnTo>
                  <a:lnTo>
                    <a:pt x="0" y="1080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9" name="object 45" descr="object 45">
              <a:extLst>
                <a:ext uri="{FF2B5EF4-FFF2-40B4-BE49-F238E27FC236}">
                  <a16:creationId xmlns:a16="http://schemas.microsoft.com/office/drawing/2014/main" id="{ED41832D-CD55-91CE-A69B-1262B94FFF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63195" y="3062421"/>
              <a:ext cx="167652" cy="247828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1F339C77-8501-614C-6B2D-5559FA6AEB01}"/>
              </a:ext>
            </a:extLst>
          </p:cNvPr>
          <p:cNvGrpSpPr/>
          <p:nvPr/>
        </p:nvGrpSpPr>
        <p:grpSpPr>
          <a:xfrm rot="10800000">
            <a:off x="1451119" y="8418137"/>
            <a:ext cx="279728" cy="249225"/>
            <a:chOff x="1451119" y="8418137"/>
            <a:chExt cx="279728" cy="249225"/>
          </a:xfrm>
        </p:grpSpPr>
        <p:sp>
          <p:nvSpPr>
            <p:cNvPr id="11" name="object 46">
              <a:extLst>
                <a:ext uri="{FF2B5EF4-FFF2-40B4-BE49-F238E27FC236}">
                  <a16:creationId xmlns:a16="http://schemas.microsoft.com/office/drawing/2014/main" id="{F6CD801B-8F76-E21A-A188-EBB2BD54A8AB}"/>
                </a:ext>
              </a:extLst>
            </p:cNvPr>
            <p:cNvSpPr/>
            <p:nvPr/>
          </p:nvSpPr>
          <p:spPr>
            <a:xfrm>
              <a:off x="1451119" y="8418137"/>
              <a:ext cx="249224" cy="249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849" y="6596"/>
                  </a:lnTo>
                  <a:lnTo>
                    <a:pt x="3163" y="3163"/>
                  </a:lnTo>
                  <a:lnTo>
                    <a:pt x="6596" y="849"/>
                  </a:lnTo>
                  <a:lnTo>
                    <a:pt x="10800" y="0"/>
                  </a:lnTo>
                  <a:lnTo>
                    <a:pt x="15004" y="849"/>
                  </a:lnTo>
                  <a:lnTo>
                    <a:pt x="18437" y="3163"/>
                  </a:lnTo>
                  <a:lnTo>
                    <a:pt x="20751" y="6596"/>
                  </a:lnTo>
                  <a:lnTo>
                    <a:pt x="21600" y="10800"/>
                  </a:lnTo>
                  <a:lnTo>
                    <a:pt x="20751" y="15004"/>
                  </a:lnTo>
                  <a:lnTo>
                    <a:pt x="18437" y="18437"/>
                  </a:lnTo>
                  <a:lnTo>
                    <a:pt x="15004" y="20751"/>
                  </a:lnTo>
                  <a:lnTo>
                    <a:pt x="10800" y="21600"/>
                  </a:lnTo>
                  <a:lnTo>
                    <a:pt x="6596" y="20751"/>
                  </a:lnTo>
                  <a:lnTo>
                    <a:pt x="3163" y="18437"/>
                  </a:lnTo>
                  <a:lnTo>
                    <a:pt x="849" y="15004"/>
                  </a:lnTo>
                  <a:lnTo>
                    <a:pt x="0" y="1080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12" name="object 47" descr="object 47">
              <a:extLst>
                <a:ext uri="{FF2B5EF4-FFF2-40B4-BE49-F238E27FC236}">
                  <a16:creationId xmlns:a16="http://schemas.microsoft.com/office/drawing/2014/main" id="{622C20BD-F26B-9FA7-6A4E-E5471968FA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63195" y="8418837"/>
              <a:ext cx="167652" cy="247828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CCF66EA6-A4F8-849C-8104-61648913F978}"/>
              </a:ext>
            </a:extLst>
          </p:cNvPr>
          <p:cNvGrpSpPr/>
          <p:nvPr/>
        </p:nvGrpSpPr>
        <p:grpSpPr>
          <a:xfrm rot="10800000">
            <a:off x="3128357" y="8509499"/>
            <a:ext cx="279727" cy="249225"/>
            <a:chOff x="3097509" y="8481637"/>
            <a:chExt cx="279727" cy="249225"/>
          </a:xfrm>
        </p:grpSpPr>
        <p:sp>
          <p:nvSpPr>
            <p:cNvPr id="14" name="object 48">
              <a:extLst>
                <a:ext uri="{FF2B5EF4-FFF2-40B4-BE49-F238E27FC236}">
                  <a16:creationId xmlns:a16="http://schemas.microsoft.com/office/drawing/2014/main" id="{615ACF95-D880-C305-2901-52799A05FC13}"/>
                </a:ext>
              </a:extLst>
            </p:cNvPr>
            <p:cNvSpPr/>
            <p:nvPr/>
          </p:nvSpPr>
          <p:spPr>
            <a:xfrm>
              <a:off x="3128012" y="8481637"/>
              <a:ext cx="249224" cy="249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0751" y="6596"/>
                  </a:lnTo>
                  <a:lnTo>
                    <a:pt x="18437" y="3163"/>
                  </a:lnTo>
                  <a:lnTo>
                    <a:pt x="15004" y="849"/>
                  </a:lnTo>
                  <a:lnTo>
                    <a:pt x="10800" y="0"/>
                  </a:lnTo>
                  <a:lnTo>
                    <a:pt x="6596" y="849"/>
                  </a:lnTo>
                  <a:lnTo>
                    <a:pt x="3163" y="3163"/>
                  </a:lnTo>
                  <a:lnTo>
                    <a:pt x="849" y="6596"/>
                  </a:lnTo>
                  <a:lnTo>
                    <a:pt x="0" y="10800"/>
                  </a:lnTo>
                  <a:lnTo>
                    <a:pt x="849" y="15004"/>
                  </a:lnTo>
                  <a:lnTo>
                    <a:pt x="3163" y="18437"/>
                  </a:lnTo>
                  <a:lnTo>
                    <a:pt x="6596" y="20751"/>
                  </a:lnTo>
                  <a:lnTo>
                    <a:pt x="10800" y="21600"/>
                  </a:lnTo>
                  <a:lnTo>
                    <a:pt x="15004" y="20751"/>
                  </a:lnTo>
                  <a:lnTo>
                    <a:pt x="18437" y="18437"/>
                  </a:lnTo>
                  <a:lnTo>
                    <a:pt x="20751" y="15004"/>
                  </a:lnTo>
                  <a:lnTo>
                    <a:pt x="21600" y="1080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15" name="object 49" descr="object 49">
              <a:extLst>
                <a:ext uri="{FF2B5EF4-FFF2-40B4-BE49-F238E27FC236}">
                  <a16:creationId xmlns:a16="http://schemas.microsoft.com/office/drawing/2014/main" id="{3D47EC34-21BF-4CEE-1663-19FE02E1A1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97509" y="8482337"/>
              <a:ext cx="167652" cy="247828"/>
            </a:xfrm>
            <a:prstGeom prst="rect">
              <a:avLst/>
            </a:prstGeom>
            <a:ln w="12700">
              <a:miter lim="400000"/>
            </a:ln>
          </p:spPr>
        </p:pic>
      </p:grpSp>
      <p:sp>
        <p:nvSpPr>
          <p:cNvPr id="17" name="object 48">
            <a:extLst>
              <a:ext uri="{FF2B5EF4-FFF2-40B4-BE49-F238E27FC236}">
                <a16:creationId xmlns:a16="http://schemas.microsoft.com/office/drawing/2014/main" id="{4B2FC9E5-F6E1-8CD5-8379-E8F0A610C875}"/>
              </a:ext>
            </a:extLst>
          </p:cNvPr>
          <p:cNvSpPr/>
          <p:nvPr/>
        </p:nvSpPr>
        <p:spPr>
          <a:xfrm rot="16200000">
            <a:off x="3530107" y="7744410"/>
            <a:ext cx="249224" cy="24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889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8" name="object 49" descr="object 49">
            <a:extLst>
              <a:ext uri="{FF2B5EF4-FFF2-40B4-BE49-F238E27FC236}">
                <a16:creationId xmlns:a16="http://schemas.microsoft.com/office/drawing/2014/main" id="{F2ECAD22-7A10-D262-F7F8-D255DAFB45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3570894" y="7816397"/>
            <a:ext cx="167652" cy="247828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object 48">
            <a:extLst>
              <a:ext uri="{FF2B5EF4-FFF2-40B4-BE49-F238E27FC236}">
                <a16:creationId xmlns:a16="http://schemas.microsoft.com/office/drawing/2014/main" id="{25D60ADA-A48C-DE00-ED0E-58A2CA5A2B15}"/>
              </a:ext>
            </a:extLst>
          </p:cNvPr>
          <p:cNvSpPr/>
          <p:nvPr/>
        </p:nvSpPr>
        <p:spPr>
          <a:xfrm rot="16200000">
            <a:off x="6680501" y="7744410"/>
            <a:ext cx="249224" cy="24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889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21" name="object 49" descr="object 49">
            <a:extLst>
              <a:ext uri="{FF2B5EF4-FFF2-40B4-BE49-F238E27FC236}">
                <a16:creationId xmlns:a16="http://schemas.microsoft.com/office/drawing/2014/main" id="{BD98CC20-B857-28EA-19F0-1E58CD18FA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6721288" y="7816397"/>
            <a:ext cx="167652" cy="24782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2966EB25-F38D-C0E0-D9AA-AEA4492E3FAC}"/>
              </a:ext>
            </a:extLst>
          </p:cNvPr>
          <p:cNvGrpSpPr/>
          <p:nvPr/>
        </p:nvGrpSpPr>
        <p:grpSpPr>
          <a:xfrm rot="10800000">
            <a:off x="6916362" y="7073383"/>
            <a:ext cx="279727" cy="249225"/>
            <a:chOff x="3097509" y="8481637"/>
            <a:chExt cx="279727" cy="249225"/>
          </a:xfrm>
        </p:grpSpPr>
        <p:sp>
          <p:nvSpPr>
            <p:cNvPr id="23" name="object 48">
              <a:extLst>
                <a:ext uri="{FF2B5EF4-FFF2-40B4-BE49-F238E27FC236}">
                  <a16:creationId xmlns:a16="http://schemas.microsoft.com/office/drawing/2014/main" id="{13FAB87A-F0AA-5C12-417C-854D926D854E}"/>
                </a:ext>
              </a:extLst>
            </p:cNvPr>
            <p:cNvSpPr/>
            <p:nvPr/>
          </p:nvSpPr>
          <p:spPr>
            <a:xfrm>
              <a:off x="3128012" y="8481637"/>
              <a:ext cx="249224" cy="249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0751" y="6596"/>
                  </a:lnTo>
                  <a:lnTo>
                    <a:pt x="18437" y="3163"/>
                  </a:lnTo>
                  <a:lnTo>
                    <a:pt x="15004" y="849"/>
                  </a:lnTo>
                  <a:lnTo>
                    <a:pt x="10800" y="0"/>
                  </a:lnTo>
                  <a:lnTo>
                    <a:pt x="6596" y="849"/>
                  </a:lnTo>
                  <a:lnTo>
                    <a:pt x="3163" y="3163"/>
                  </a:lnTo>
                  <a:lnTo>
                    <a:pt x="849" y="6596"/>
                  </a:lnTo>
                  <a:lnTo>
                    <a:pt x="0" y="10800"/>
                  </a:lnTo>
                  <a:lnTo>
                    <a:pt x="849" y="15004"/>
                  </a:lnTo>
                  <a:lnTo>
                    <a:pt x="3163" y="18437"/>
                  </a:lnTo>
                  <a:lnTo>
                    <a:pt x="6596" y="20751"/>
                  </a:lnTo>
                  <a:lnTo>
                    <a:pt x="10800" y="21600"/>
                  </a:lnTo>
                  <a:lnTo>
                    <a:pt x="15004" y="20751"/>
                  </a:lnTo>
                  <a:lnTo>
                    <a:pt x="18437" y="18437"/>
                  </a:lnTo>
                  <a:lnTo>
                    <a:pt x="20751" y="15004"/>
                  </a:lnTo>
                  <a:lnTo>
                    <a:pt x="21600" y="1080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24" name="object 49" descr="object 49">
              <a:extLst>
                <a:ext uri="{FF2B5EF4-FFF2-40B4-BE49-F238E27FC236}">
                  <a16:creationId xmlns:a16="http://schemas.microsoft.com/office/drawing/2014/main" id="{829D73FD-05E8-AB7B-0655-C9D1F06805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97509" y="8482337"/>
              <a:ext cx="167652" cy="247828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146AA4FA-B2A5-2879-2297-6BD5A393B67F}"/>
              </a:ext>
            </a:extLst>
          </p:cNvPr>
          <p:cNvGrpSpPr/>
          <p:nvPr/>
        </p:nvGrpSpPr>
        <p:grpSpPr>
          <a:xfrm rot="10800000">
            <a:off x="1451119" y="5994927"/>
            <a:ext cx="279728" cy="249226"/>
            <a:chOff x="1451119" y="3061721"/>
            <a:chExt cx="279728" cy="249226"/>
          </a:xfrm>
        </p:grpSpPr>
        <p:sp>
          <p:nvSpPr>
            <p:cNvPr id="26" name="object 44">
              <a:extLst>
                <a:ext uri="{FF2B5EF4-FFF2-40B4-BE49-F238E27FC236}">
                  <a16:creationId xmlns:a16="http://schemas.microsoft.com/office/drawing/2014/main" id="{EFBF7D24-9038-E9BF-E169-C020E762F6CC}"/>
                </a:ext>
              </a:extLst>
            </p:cNvPr>
            <p:cNvSpPr/>
            <p:nvPr/>
          </p:nvSpPr>
          <p:spPr>
            <a:xfrm>
              <a:off x="1451119" y="3061721"/>
              <a:ext cx="249224" cy="249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849" y="6596"/>
                  </a:lnTo>
                  <a:lnTo>
                    <a:pt x="3163" y="3163"/>
                  </a:lnTo>
                  <a:lnTo>
                    <a:pt x="6596" y="849"/>
                  </a:lnTo>
                  <a:lnTo>
                    <a:pt x="10800" y="0"/>
                  </a:lnTo>
                  <a:lnTo>
                    <a:pt x="15004" y="849"/>
                  </a:lnTo>
                  <a:lnTo>
                    <a:pt x="18437" y="3163"/>
                  </a:lnTo>
                  <a:lnTo>
                    <a:pt x="20751" y="6596"/>
                  </a:lnTo>
                  <a:lnTo>
                    <a:pt x="21600" y="10800"/>
                  </a:lnTo>
                  <a:lnTo>
                    <a:pt x="20751" y="15004"/>
                  </a:lnTo>
                  <a:lnTo>
                    <a:pt x="18437" y="18437"/>
                  </a:lnTo>
                  <a:lnTo>
                    <a:pt x="15004" y="20751"/>
                  </a:lnTo>
                  <a:lnTo>
                    <a:pt x="10800" y="21600"/>
                  </a:lnTo>
                  <a:lnTo>
                    <a:pt x="6596" y="20751"/>
                  </a:lnTo>
                  <a:lnTo>
                    <a:pt x="3163" y="18437"/>
                  </a:lnTo>
                  <a:lnTo>
                    <a:pt x="849" y="15004"/>
                  </a:lnTo>
                  <a:lnTo>
                    <a:pt x="0" y="1080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27" name="object 45" descr="object 45">
              <a:extLst>
                <a:ext uri="{FF2B5EF4-FFF2-40B4-BE49-F238E27FC236}">
                  <a16:creationId xmlns:a16="http://schemas.microsoft.com/office/drawing/2014/main" id="{12A8E5BE-7CF7-EBF8-2AD6-178AA2EE2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63195" y="3062421"/>
              <a:ext cx="167652" cy="247828"/>
            </a:xfrm>
            <a:prstGeom prst="rect">
              <a:avLst/>
            </a:prstGeom>
            <a:ln w="12700">
              <a:miter lim="400000"/>
            </a:ln>
          </p:spPr>
        </p:pic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27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 Neue</vt:lpstr>
      <vt:lpstr>Hiragino Kaku Gothic Pro W3</vt:lpstr>
      <vt:lpstr>小塚ゴシック Pr6N M</vt:lpstr>
      <vt:lpstr>Calibri</vt:lpstr>
      <vt:lpstr>Helvetica</vt:lpstr>
      <vt:lpstr>Office Theme</vt:lpstr>
      <vt:lpstr>901号室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901号室</dc:title>
  <dc:creator>cio-user</dc:creator>
  <cp:lastModifiedBy>福田啓</cp:lastModifiedBy>
  <cp:revision>18</cp:revision>
  <dcterms:modified xsi:type="dcterms:W3CDTF">2024-01-29T06:51:04Z</dcterms:modified>
</cp:coreProperties>
</file>