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8890000" cy="10147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55" d="100"/>
          <a:sy n="55" d="100"/>
        </p:scale>
        <p:origin x="22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66750" y="3145663"/>
            <a:ext cx="7556500" cy="2130933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33500" y="5682488"/>
            <a:ext cx="6223000" cy="2536826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44500" y="2333879"/>
            <a:ext cx="3867150" cy="6697219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617506" y="454848"/>
            <a:ext cx="2676526" cy="844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44500" y="2333879"/>
            <a:ext cx="8001000" cy="669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178527" y="9436989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object 19"/>
          <p:cNvGrpSpPr/>
          <p:nvPr/>
        </p:nvGrpSpPr>
        <p:grpSpPr>
          <a:xfrm>
            <a:off x="1446656" y="1876346"/>
            <a:ext cx="2500952" cy="539306"/>
            <a:chOff x="0" y="0"/>
            <a:chExt cx="2500951" cy="539305"/>
          </a:xfrm>
        </p:grpSpPr>
        <p:sp>
          <p:nvSpPr>
            <p:cNvPr id="81" name="object 20"/>
            <p:cNvSpPr/>
            <p:nvPr/>
          </p:nvSpPr>
          <p:spPr>
            <a:xfrm flipH="1" flipV="1">
              <a:off x="4" y="187401"/>
              <a:ext cx="2500948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object 21"/>
            <p:cNvSpPr/>
            <p:nvPr/>
          </p:nvSpPr>
          <p:spPr>
            <a:xfrm flipH="1">
              <a:off x="0" y="0"/>
              <a:ext cx="1" cy="539306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6" name="object 22"/>
          <p:cNvGrpSpPr/>
          <p:nvPr/>
        </p:nvGrpSpPr>
        <p:grpSpPr>
          <a:xfrm>
            <a:off x="4946322" y="1829864"/>
            <a:ext cx="2218525" cy="585789"/>
            <a:chOff x="0" y="0"/>
            <a:chExt cx="2218524" cy="585787"/>
          </a:xfrm>
        </p:grpSpPr>
        <p:sp>
          <p:nvSpPr>
            <p:cNvPr id="84" name="object 23"/>
            <p:cNvSpPr/>
            <p:nvPr/>
          </p:nvSpPr>
          <p:spPr>
            <a:xfrm>
              <a:off x="0" y="233882"/>
              <a:ext cx="2218525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object 24"/>
            <p:cNvSpPr/>
            <p:nvPr/>
          </p:nvSpPr>
          <p:spPr>
            <a:xfrm>
              <a:off x="2214103" y="0"/>
              <a:ext cx="1" cy="58578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7" name="object 25"/>
          <p:cNvSpPr txBox="1"/>
          <p:nvPr/>
        </p:nvSpPr>
        <p:spPr>
          <a:xfrm>
            <a:off x="4136798" y="1850115"/>
            <a:ext cx="68072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8.8m</a:t>
            </a:r>
          </a:p>
        </p:txBody>
      </p:sp>
      <p:grpSp>
        <p:nvGrpSpPr>
          <p:cNvPr id="98" name="object 26"/>
          <p:cNvGrpSpPr/>
          <p:nvPr/>
        </p:nvGrpSpPr>
        <p:grpSpPr>
          <a:xfrm>
            <a:off x="1446660" y="2460244"/>
            <a:ext cx="6321341" cy="6829461"/>
            <a:chOff x="0" y="0"/>
            <a:chExt cx="6321339" cy="6829459"/>
          </a:xfrm>
        </p:grpSpPr>
        <p:sp>
          <p:nvSpPr>
            <p:cNvPr id="88" name="object 27"/>
            <p:cNvSpPr/>
            <p:nvPr/>
          </p:nvSpPr>
          <p:spPr>
            <a:xfrm flipV="1">
              <a:off x="6087453" y="0"/>
              <a:ext cx="1" cy="251364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object 28"/>
            <p:cNvSpPr/>
            <p:nvPr/>
          </p:nvSpPr>
          <p:spPr>
            <a:xfrm flipH="1">
              <a:off x="6087453" y="3512362"/>
              <a:ext cx="1" cy="2028025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object 29"/>
            <p:cNvSpPr/>
            <p:nvPr/>
          </p:nvSpPr>
          <p:spPr>
            <a:xfrm>
              <a:off x="5735549" y="5535964"/>
              <a:ext cx="585790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1" name="object 30"/>
            <p:cNvSpPr/>
            <p:nvPr/>
          </p:nvSpPr>
          <p:spPr>
            <a:xfrm>
              <a:off x="1369805" y="5540389"/>
              <a:ext cx="2745461" cy="1266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4529" y="21600"/>
                  </a:lnTo>
                  <a:lnTo>
                    <a:pt x="4529" y="0"/>
                  </a:lnTo>
                  <a:lnTo>
                    <a:pt x="21600" y="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2" name="object 31"/>
            <p:cNvSpPr/>
            <p:nvPr/>
          </p:nvSpPr>
          <p:spPr>
            <a:xfrm>
              <a:off x="0" y="40038"/>
              <a:ext cx="5735549" cy="676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32" y="17542"/>
                  </a:moveTo>
                  <a:lnTo>
                    <a:pt x="21600" y="17542"/>
                  </a:lnTo>
                  <a:lnTo>
                    <a:pt x="21518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2032" y="2160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3" name="object 32"/>
            <p:cNvSpPr/>
            <p:nvPr/>
          </p:nvSpPr>
          <p:spPr>
            <a:xfrm>
              <a:off x="5768613" y="12027"/>
              <a:ext cx="539306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4" name="object 33"/>
            <p:cNvSpPr/>
            <p:nvPr/>
          </p:nvSpPr>
          <p:spPr>
            <a:xfrm>
              <a:off x="515949" y="6258870"/>
              <a:ext cx="606730" cy="5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1772" y="63"/>
                  </a:lnTo>
                  <a:lnTo>
                    <a:pt x="3504" y="252"/>
                  </a:lnTo>
                  <a:lnTo>
                    <a:pt x="5191" y="562"/>
                  </a:lnTo>
                  <a:lnTo>
                    <a:pt x="6827" y="992"/>
                  </a:lnTo>
                  <a:lnTo>
                    <a:pt x="8408" y="1537"/>
                  </a:lnTo>
                  <a:lnTo>
                    <a:pt x="9926" y="2196"/>
                  </a:lnTo>
                  <a:lnTo>
                    <a:pt x="11378" y="2964"/>
                  </a:lnTo>
                  <a:lnTo>
                    <a:pt x="12757" y="3840"/>
                  </a:lnTo>
                  <a:lnTo>
                    <a:pt x="14057" y="4819"/>
                  </a:lnTo>
                  <a:lnTo>
                    <a:pt x="15274" y="5900"/>
                  </a:lnTo>
                  <a:lnTo>
                    <a:pt x="16401" y="7078"/>
                  </a:lnTo>
                  <a:lnTo>
                    <a:pt x="17432" y="8352"/>
                  </a:lnTo>
                  <a:lnTo>
                    <a:pt x="18364" y="9717"/>
                  </a:lnTo>
                  <a:lnTo>
                    <a:pt x="19189" y="11172"/>
                  </a:lnTo>
                  <a:lnTo>
                    <a:pt x="19903" y="12712"/>
                  </a:lnTo>
                  <a:lnTo>
                    <a:pt x="20499" y="14336"/>
                  </a:lnTo>
                  <a:lnTo>
                    <a:pt x="20972" y="16039"/>
                  </a:lnTo>
                  <a:lnTo>
                    <a:pt x="21317" y="17820"/>
                  </a:lnTo>
                  <a:lnTo>
                    <a:pt x="21528" y="19674"/>
                  </a:lnTo>
                  <a:lnTo>
                    <a:pt x="21600" y="21600"/>
                  </a:lnTo>
                </a:path>
              </a:pathLst>
            </a:custGeom>
            <a:noFill/>
            <a:ln w="2533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95" name="object 34" descr="object 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8350" y="6597772"/>
              <a:ext cx="252832" cy="2316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6" name="object 35"/>
            <p:cNvSpPr/>
            <p:nvPr/>
          </p:nvSpPr>
          <p:spPr>
            <a:xfrm>
              <a:off x="4133516" y="5528627"/>
              <a:ext cx="606730" cy="5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72" y="1926"/>
                  </a:lnTo>
                  <a:lnTo>
                    <a:pt x="283" y="3780"/>
                  </a:lnTo>
                  <a:lnTo>
                    <a:pt x="628" y="5561"/>
                  </a:lnTo>
                  <a:lnTo>
                    <a:pt x="1101" y="7264"/>
                  </a:lnTo>
                  <a:lnTo>
                    <a:pt x="1697" y="8888"/>
                  </a:lnTo>
                  <a:lnTo>
                    <a:pt x="2411" y="10428"/>
                  </a:lnTo>
                  <a:lnTo>
                    <a:pt x="3236" y="11883"/>
                  </a:lnTo>
                  <a:lnTo>
                    <a:pt x="4168" y="13248"/>
                  </a:lnTo>
                  <a:lnTo>
                    <a:pt x="5199" y="14522"/>
                  </a:lnTo>
                  <a:lnTo>
                    <a:pt x="6326" y="15700"/>
                  </a:lnTo>
                  <a:lnTo>
                    <a:pt x="7543" y="16781"/>
                  </a:lnTo>
                  <a:lnTo>
                    <a:pt x="8843" y="17760"/>
                  </a:lnTo>
                  <a:lnTo>
                    <a:pt x="10222" y="18636"/>
                  </a:lnTo>
                  <a:lnTo>
                    <a:pt x="11674" y="19404"/>
                  </a:lnTo>
                  <a:lnTo>
                    <a:pt x="13192" y="20063"/>
                  </a:lnTo>
                  <a:lnTo>
                    <a:pt x="14773" y="20608"/>
                  </a:lnTo>
                  <a:lnTo>
                    <a:pt x="16409" y="21038"/>
                  </a:lnTo>
                  <a:lnTo>
                    <a:pt x="18096" y="21348"/>
                  </a:lnTo>
                  <a:lnTo>
                    <a:pt x="19828" y="21536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2533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9" name="object 37"/>
          <p:cNvSpPr txBox="1"/>
          <p:nvPr/>
        </p:nvSpPr>
        <p:spPr>
          <a:xfrm rot="5400000">
            <a:off x="7155801" y="5271559"/>
            <a:ext cx="680722" cy="299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2600"/>
              </a:lnSpc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8.2m</a:t>
            </a:r>
          </a:p>
        </p:txBody>
      </p: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E4FEA80E-14E6-7975-1132-16D44F84DC45}"/>
              </a:ext>
            </a:extLst>
          </p:cNvPr>
          <p:cNvGrpSpPr/>
          <p:nvPr/>
        </p:nvGrpSpPr>
        <p:grpSpPr>
          <a:xfrm>
            <a:off x="450091" y="410891"/>
            <a:ext cx="1585089" cy="230401"/>
            <a:chOff x="3005189" y="6541500"/>
            <a:chExt cx="1585089" cy="230401"/>
          </a:xfrm>
        </p:grpSpPr>
        <p:grpSp>
          <p:nvGrpSpPr>
            <p:cNvPr id="467" name="グループ化 466">
              <a:extLst>
                <a:ext uri="{FF2B5EF4-FFF2-40B4-BE49-F238E27FC236}">
                  <a16:creationId xmlns:a16="http://schemas.microsoft.com/office/drawing/2014/main" id="{63DE9FCD-7FE1-7899-5062-03EE1C424B70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469" name="円/楕円 468">
                <a:extLst>
                  <a:ext uri="{FF2B5EF4-FFF2-40B4-BE49-F238E27FC236}">
                    <a16:creationId xmlns:a16="http://schemas.microsoft.com/office/drawing/2014/main" id="{358E1CEC-2869-A912-2A37-A3D275A25453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0" name="円/楕円 469">
                <a:extLst>
                  <a:ext uri="{FF2B5EF4-FFF2-40B4-BE49-F238E27FC236}">
                    <a16:creationId xmlns:a16="http://schemas.microsoft.com/office/drawing/2014/main" id="{D62E863A-0C18-7D11-8AFA-55C54F2CB8C4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468" name="テキスト ボックス 467">
              <a:extLst>
                <a:ext uri="{FF2B5EF4-FFF2-40B4-BE49-F238E27FC236}">
                  <a16:creationId xmlns:a16="http://schemas.microsoft.com/office/drawing/2014/main" id="{838FAC63-7F49-51D2-1037-BC5B459E8752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471" name="グループ化 470">
            <a:extLst>
              <a:ext uri="{FF2B5EF4-FFF2-40B4-BE49-F238E27FC236}">
                <a16:creationId xmlns:a16="http://schemas.microsoft.com/office/drawing/2014/main" id="{CCC2DD6E-F820-1A4D-EA0A-06FEB2AE0DB3}"/>
              </a:ext>
            </a:extLst>
          </p:cNvPr>
          <p:cNvGrpSpPr/>
          <p:nvPr/>
        </p:nvGrpSpPr>
        <p:grpSpPr>
          <a:xfrm>
            <a:off x="495054" y="775963"/>
            <a:ext cx="836704" cy="184664"/>
            <a:chOff x="3980311" y="7462993"/>
            <a:chExt cx="836704" cy="184664"/>
          </a:xfrm>
        </p:grpSpPr>
        <p:sp>
          <p:nvSpPr>
            <p:cNvPr id="472" name="object 30">
              <a:extLst>
                <a:ext uri="{FF2B5EF4-FFF2-40B4-BE49-F238E27FC236}">
                  <a16:creationId xmlns:a16="http://schemas.microsoft.com/office/drawing/2014/main" id="{ABCFA99D-C6AF-6446-7E8E-06CE7F78BFFB}"/>
                </a:ext>
              </a:extLst>
            </p:cNvPr>
            <p:cNvSpPr txBox="1"/>
            <p:nvPr/>
          </p:nvSpPr>
          <p:spPr>
            <a:xfrm>
              <a:off x="4196619" y="7478380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dirty="0" err="1"/>
                <a:t>L</a:t>
              </a:r>
              <a:r>
                <a:rPr lang="en-US" spc="55" dirty="0" err="1"/>
                <a:t>AN</a:t>
              </a:r>
              <a:endParaRPr spc="55" dirty="0"/>
            </a:p>
          </p:txBody>
        </p:sp>
        <p:sp>
          <p:nvSpPr>
            <p:cNvPr id="473" name="正方形/長方形 472">
              <a:extLst>
                <a:ext uri="{FF2B5EF4-FFF2-40B4-BE49-F238E27FC236}">
                  <a16:creationId xmlns:a16="http://schemas.microsoft.com/office/drawing/2014/main" id="{679E78F4-731C-0DFE-6FB5-69E81E7F894D}"/>
                </a:ext>
              </a:extLst>
            </p:cNvPr>
            <p:cNvSpPr/>
            <p:nvPr/>
          </p:nvSpPr>
          <p:spPr>
            <a:xfrm>
              <a:off x="3980311" y="7462993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474" name="グループ化 473">
            <a:extLst>
              <a:ext uri="{FF2B5EF4-FFF2-40B4-BE49-F238E27FC236}">
                <a16:creationId xmlns:a16="http://schemas.microsoft.com/office/drawing/2014/main" id="{8E6B01CA-E9D3-9E08-7C11-044E20D30053}"/>
              </a:ext>
            </a:extLst>
          </p:cNvPr>
          <p:cNvGrpSpPr/>
          <p:nvPr/>
        </p:nvGrpSpPr>
        <p:grpSpPr>
          <a:xfrm>
            <a:off x="2211138" y="2540106"/>
            <a:ext cx="484283" cy="230401"/>
            <a:chOff x="3005189" y="6541500"/>
            <a:chExt cx="484283" cy="230401"/>
          </a:xfrm>
        </p:grpSpPr>
        <p:sp>
          <p:nvSpPr>
            <p:cNvPr id="475" name="円/楕円 474">
              <a:extLst>
                <a:ext uri="{FF2B5EF4-FFF2-40B4-BE49-F238E27FC236}">
                  <a16:creationId xmlns:a16="http://schemas.microsoft.com/office/drawing/2014/main" id="{BE038E52-5916-29BA-0A27-2D49B9144A16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6" name="円/楕円 475">
              <a:extLst>
                <a:ext uri="{FF2B5EF4-FFF2-40B4-BE49-F238E27FC236}">
                  <a16:creationId xmlns:a16="http://schemas.microsoft.com/office/drawing/2014/main" id="{22B923F5-A1A1-5C52-9468-4A9AF7B4B009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477" name="正方形/長方形 476">
            <a:extLst>
              <a:ext uri="{FF2B5EF4-FFF2-40B4-BE49-F238E27FC236}">
                <a16:creationId xmlns:a16="http://schemas.microsoft.com/office/drawing/2014/main" id="{45CA82CB-E0C0-F471-296E-B74A4A91435B}"/>
              </a:ext>
            </a:extLst>
          </p:cNvPr>
          <p:cNvSpPr/>
          <p:nvPr/>
        </p:nvSpPr>
        <p:spPr>
          <a:xfrm>
            <a:off x="1512181" y="2519429"/>
            <a:ext cx="192105" cy="2304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12" name="object 2">
            <a:extLst>
              <a:ext uri="{FF2B5EF4-FFF2-40B4-BE49-F238E27FC236}">
                <a16:creationId xmlns:a16="http://schemas.microsoft.com/office/drawing/2014/main" id="{3B5254B8-82C6-9CED-41D3-AE536DA0A2CC}"/>
              </a:ext>
            </a:extLst>
          </p:cNvPr>
          <p:cNvSpPr txBox="1"/>
          <p:nvPr/>
        </p:nvSpPr>
        <p:spPr>
          <a:xfrm>
            <a:off x="550647" y="1335192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1113" name="object 3">
            <a:extLst>
              <a:ext uri="{FF2B5EF4-FFF2-40B4-BE49-F238E27FC236}">
                <a16:creationId xmlns:a16="http://schemas.microsoft.com/office/drawing/2014/main" id="{76FC4880-EC52-28B4-BDF2-B9AF97FF7A64}"/>
              </a:ext>
            </a:extLst>
          </p:cNvPr>
          <p:cNvSpPr txBox="1"/>
          <p:nvPr/>
        </p:nvSpPr>
        <p:spPr>
          <a:xfrm>
            <a:off x="1317806" y="1584454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sp>
        <p:nvSpPr>
          <p:cNvPr id="1116" name="Google Shape;255;p7">
            <a:extLst>
              <a:ext uri="{FF2B5EF4-FFF2-40B4-BE49-F238E27FC236}">
                <a16:creationId xmlns:a16="http://schemas.microsoft.com/office/drawing/2014/main" id="{1F0440A3-4E5A-17FB-F9A6-6B675B79964B}"/>
              </a:ext>
            </a:extLst>
          </p:cNvPr>
          <p:cNvSpPr/>
          <p:nvPr/>
        </p:nvSpPr>
        <p:spPr>
          <a:xfrm>
            <a:off x="156233" y="1520450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7" name="object 262">
            <a:extLst>
              <a:ext uri="{FF2B5EF4-FFF2-40B4-BE49-F238E27FC236}">
                <a16:creationId xmlns:a16="http://schemas.microsoft.com/office/drawing/2014/main" id="{33593B40-50B3-FE6F-990A-96B1EB581C4F}"/>
              </a:ext>
            </a:extLst>
          </p:cNvPr>
          <p:cNvSpPr txBox="1"/>
          <p:nvPr/>
        </p:nvSpPr>
        <p:spPr>
          <a:xfrm>
            <a:off x="488933" y="1865120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0</a:t>
            </a:r>
            <a:r>
              <a:rPr dirty="0"/>
              <a:t>cm</a:t>
            </a:r>
          </a:p>
        </p:txBody>
      </p:sp>
      <p:sp>
        <p:nvSpPr>
          <p:cNvPr id="1108" name="object 263">
            <a:extLst>
              <a:ext uri="{FF2B5EF4-FFF2-40B4-BE49-F238E27FC236}">
                <a16:creationId xmlns:a16="http://schemas.microsoft.com/office/drawing/2014/main" id="{E0BFD764-6456-1356-071C-C9DE3346890D}"/>
              </a:ext>
            </a:extLst>
          </p:cNvPr>
          <p:cNvSpPr txBox="1"/>
          <p:nvPr/>
        </p:nvSpPr>
        <p:spPr>
          <a:xfrm>
            <a:off x="850181" y="2159056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0</a:t>
            </a:r>
            <a:r>
              <a:rPr dirty="0"/>
              <a:t>cm</a:t>
            </a:r>
          </a:p>
        </p:txBody>
      </p:sp>
      <p:grpSp>
        <p:nvGrpSpPr>
          <p:cNvPr id="1117" name="グループ化 1116">
            <a:extLst>
              <a:ext uri="{FF2B5EF4-FFF2-40B4-BE49-F238E27FC236}">
                <a16:creationId xmlns:a16="http://schemas.microsoft.com/office/drawing/2014/main" id="{F48D6429-3EA4-4680-5BE3-88F0D19DCBD0}"/>
              </a:ext>
            </a:extLst>
          </p:cNvPr>
          <p:cNvGrpSpPr/>
          <p:nvPr/>
        </p:nvGrpSpPr>
        <p:grpSpPr>
          <a:xfrm rot="10800000">
            <a:off x="498001" y="2061018"/>
            <a:ext cx="320401" cy="320400"/>
            <a:chOff x="-1830026" y="3261939"/>
            <a:chExt cx="320401" cy="320400"/>
          </a:xfrm>
        </p:grpSpPr>
        <p:sp>
          <p:nvSpPr>
            <p:cNvPr id="1121" name="Google Shape;135;p7">
              <a:extLst>
                <a:ext uri="{FF2B5EF4-FFF2-40B4-BE49-F238E27FC236}">
                  <a16:creationId xmlns:a16="http://schemas.microsoft.com/office/drawing/2014/main" id="{DF1655AD-5CE3-5580-884D-094E90BD0D6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2" name="直線コネクタ 1121">
              <a:extLst>
                <a:ext uri="{FF2B5EF4-FFF2-40B4-BE49-F238E27FC236}">
                  <a16:creationId xmlns:a16="http://schemas.microsoft.com/office/drawing/2014/main" id="{46A9303B-20A8-8EC6-F398-3D69022BBB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object 2">
            <a:extLst>
              <a:ext uri="{FF2B5EF4-FFF2-40B4-BE49-F238E27FC236}">
                <a16:creationId xmlns:a16="http://schemas.microsoft.com/office/drawing/2014/main" id="{39157528-75A1-A72C-995E-C167A8F83B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68871" y="146568"/>
            <a:ext cx="2676526" cy="84455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200"/>
            </a:pPr>
            <a:r>
              <a:rPr dirty="0"/>
              <a:t>901</a:t>
            </a:r>
            <a:r>
              <a:rPr spc="100" dirty="0">
                <a:latin typeface="+mj-lt"/>
                <a:ea typeface="+mj-ea"/>
                <a:cs typeface="+mj-cs"/>
                <a:sym typeface="Helvetica"/>
              </a:rPr>
              <a:t>号室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CA1358-0C84-DD6C-9454-685FC77E7FD5}"/>
              </a:ext>
            </a:extLst>
          </p:cNvPr>
          <p:cNvSpPr txBox="1"/>
          <p:nvPr/>
        </p:nvSpPr>
        <p:spPr>
          <a:xfrm>
            <a:off x="2122810" y="1057371"/>
            <a:ext cx="4968649" cy="482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tabLst>
                <a:tab pos="3568700" algn="l"/>
              </a:tabLst>
              <a:defRPr sz="3100" spc="-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pc="245" dirty="0"/>
              <a:t>コの字3</a:t>
            </a:r>
            <a:r>
              <a:rPr spc="275" dirty="0"/>
              <a:t>人</a:t>
            </a:r>
            <a:r>
              <a:rPr spc="215" dirty="0"/>
              <a:t>掛</a:t>
            </a:r>
            <a:r>
              <a:rPr spc="-50" dirty="0"/>
              <a:t>け</a:t>
            </a:r>
            <a:r>
              <a:rPr lang="ja-JP" altLang="en-US" spc="-50"/>
              <a:t>　</a:t>
            </a:r>
            <a:r>
              <a:rPr sz="4700" spc="412" baseline="-2645" dirty="0"/>
              <a:t>最大</a:t>
            </a:r>
            <a:r>
              <a:rPr lang="en-US" sz="4700" spc="412" baseline="-2645" dirty="0"/>
              <a:t>27</a:t>
            </a:r>
            <a:r>
              <a:rPr sz="4700" spc="337" baseline="-2645" dirty="0"/>
              <a:t>席</a:t>
            </a:r>
          </a:p>
        </p:txBody>
      </p:sp>
      <p:sp>
        <p:nvSpPr>
          <p:cNvPr id="44" name="Google Shape;255;p7">
            <a:extLst>
              <a:ext uri="{FF2B5EF4-FFF2-40B4-BE49-F238E27FC236}">
                <a16:creationId xmlns:a16="http://schemas.microsoft.com/office/drawing/2014/main" id="{18137DC4-214F-D36C-C9AB-6AE36A0D9EE9}"/>
              </a:ext>
            </a:extLst>
          </p:cNvPr>
          <p:cNvSpPr/>
          <p:nvPr/>
        </p:nvSpPr>
        <p:spPr>
          <a:xfrm rot="16200000">
            <a:off x="1845609" y="417677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C497740D-E80E-87CF-0DA5-00A64891E6B8}"/>
              </a:ext>
            </a:extLst>
          </p:cNvPr>
          <p:cNvGrpSpPr/>
          <p:nvPr/>
        </p:nvGrpSpPr>
        <p:grpSpPr>
          <a:xfrm rot="5400000">
            <a:off x="1962609" y="3770303"/>
            <a:ext cx="320401" cy="320400"/>
            <a:chOff x="-1830026" y="3261939"/>
            <a:chExt cx="320401" cy="320400"/>
          </a:xfrm>
        </p:grpSpPr>
        <p:sp>
          <p:nvSpPr>
            <p:cNvPr id="52" name="Google Shape;135;p7">
              <a:extLst>
                <a:ext uri="{FF2B5EF4-FFF2-40B4-BE49-F238E27FC236}">
                  <a16:creationId xmlns:a16="http://schemas.microsoft.com/office/drawing/2014/main" id="{484BEC0C-8223-C0D6-A955-2BC5D3FCB73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F600C84A-0FFC-8B4D-6155-16863490E0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637A7387-E3B4-7471-721A-C2A94B2859DC}"/>
              </a:ext>
            </a:extLst>
          </p:cNvPr>
          <p:cNvGrpSpPr/>
          <p:nvPr/>
        </p:nvGrpSpPr>
        <p:grpSpPr>
          <a:xfrm rot="5400000">
            <a:off x="1962609" y="4536333"/>
            <a:ext cx="320401" cy="320400"/>
            <a:chOff x="-1830026" y="3261939"/>
            <a:chExt cx="320401" cy="320400"/>
          </a:xfrm>
        </p:grpSpPr>
        <p:sp>
          <p:nvSpPr>
            <p:cNvPr id="50" name="Google Shape;135;p7">
              <a:extLst>
                <a:ext uri="{FF2B5EF4-FFF2-40B4-BE49-F238E27FC236}">
                  <a16:creationId xmlns:a16="http://schemas.microsoft.com/office/drawing/2014/main" id="{27B6F0B9-0C76-A57E-A7E1-CA036FA5179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D2987A8D-FDAE-1319-44E5-DC3421056F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C5510E56-5687-74BD-9A1B-84D21F43EA60}"/>
              </a:ext>
            </a:extLst>
          </p:cNvPr>
          <p:cNvGrpSpPr/>
          <p:nvPr/>
        </p:nvGrpSpPr>
        <p:grpSpPr>
          <a:xfrm rot="5400000">
            <a:off x="1962609" y="4156505"/>
            <a:ext cx="320401" cy="320400"/>
            <a:chOff x="-1830026" y="3261939"/>
            <a:chExt cx="320401" cy="3204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08D0E3C8-F33E-3CFE-6BBE-49B1F2EC915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CA3A60D8-BFEC-F870-191D-700DE221D8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Google Shape;255;p7">
            <a:extLst>
              <a:ext uri="{FF2B5EF4-FFF2-40B4-BE49-F238E27FC236}">
                <a16:creationId xmlns:a16="http://schemas.microsoft.com/office/drawing/2014/main" id="{90AF2853-2025-C610-9231-78F8AA260254}"/>
              </a:ext>
            </a:extLst>
          </p:cNvPr>
          <p:cNvSpPr/>
          <p:nvPr/>
        </p:nvSpPr>
        <p:spPr>
          <a:xfrm rot="16200000">
            <a:off x="1845609" y="5336108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43" name="グループ化 942">
            <a:extLst>
              <a:ext uri="{FF2B5EF4-FFF2-40B4-BE49-F238E27FC236}">
                <a16:creationId xmlns:a16="http://schemas.microsoft.com/office/drawing/2014/main" id="{DBA54C4D-6514-F51C-14FD-06F3F91404C4}"/>
              </a:ext>
            </a:extLst>
          </p:cNvPr>
          <p:cNvGrpSpPr/>
          <p:nvPr/>
        </p:nvGrpSpPr>
        <p:grpSpPr>
          <a:xfrm rot="5400000">
            <a:off x="1962609" y="4929632"/>
            <a:ext cx="320401" cy="320400"/>
            <a:chOff x="-1830026" y="3261939"/>
            <a:chExt cx="320401" cy="320400"/>
          </a:xfrm>
        </p:grpSpPr>
        <p:sp>
          <p:nvSpPr>
            <p:cNvPr id="454" name="Google Shape;135;p7">
              <a:extLst>
                <a:ext uri="{FF2B5EF4-FFF2-40B4-BE49-F238E27FC236}">
                  <a16:creationId xmlns:a16="http://schemas.microsoft.com/office/drawing/2014/main" id="{690AB08C-7DE6-49B1-ACCC-9765757D43C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5" name="直線コネクタ 454">
              <a:extLst>
                <a:ext uri="{FF2B5EF4-FFF2-40B4-BE49-F238E27FC236}">
                  <a16:creationId xmlns:a16="http://schemas.microsoft.com/office/drawing/2014/main" id="{8375F76B-D05D-C4C4-EE46-B673C7258E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8" name="グループ化 447">
            <a:extLst>
              <a:ext uri="{FF2B5EF4-FFF2-40B4-BE49-F238E27FC236}">
                <a16:creationId xmlns:a16="http://schemas.microsoft.com/office/drawing/2014/main" id="{49AA9588-7A8C-0C98-B99C-A2B2AA9AAC88}"/>
              </a:ext>
            </a:extLst>
          </p:cNvPr>
          <p:cNvGrpSpPr/>
          <p:nvPr/>
        </p:nvGrpSpPr>
        <p:grpSpPr>
          <a:xfrm rot="5400000">
            <a:off x="1962609" y="5695662"/>
            <a:ext cx="320401" cy="320400"/>
            <a:chOff x="-1830026" y="3261939"/>
            <a:chExt cx="320401" cy="320400"/>
          </a:xfrm>
        </p:grpSpPr>
        <p:sp>
          <p:nvSpPr>
            <p:cNvPr id="452" name="Google Shape;135;p7">
              <a:extLst>
                <a:ext uri="{FF2B5EF4-FFF2-40B4-BE49-F238E27FC236}">
                  <a16:creationId xmlns:a16="http://schemas.microsoft.com/office/drawing/2014/main" id="{7CAAB5FF-19AD-4550-8CFD-A703C6D9DDB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3" name="直線コネクタ 452">
              <a:extLst>
                <a:ext uri="{FF2B5EF4-FFF2-40B4-BE49-F238E27FC236}">
                  <a16:creationId xmlns:a16="http://schemas.microsoft.com/office/drawing/2014/main" id="{9F9A7826-BBC8-077E-3479-B2C2D562A7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9" name="グループ化 448">
            <a:extLst>
              <a:ext uri="{FF2B5EF4-FFF2-40B4-BE49-F238E27FC236}">
                <a16:creationId xmlns:a16="http://schemas.microsoft.com/office/drawing/2014/main" id="{8FA5549D-4F1D-E2D3-9980-BE3EEC444A37}"/>
              </a:ext>
            </a:extLst>
          </p:cNvPr>
          <p:cNvGrpSpPr/>
          <p:nvPr/>
        </p:nvGrpSpPr>
        <p:grpSpPr>
          <a:xfrm rot="5400000">
            <a:off x="1962609" y="5315834"/>
            <a:ext cx="320401" cy="320400"/>
            <a:chOff x="-1830026" y="3261939"/>
            <a:chExt cx="320401" cy="320400"/>
          </a:xfrm>
        </p:grpSpPr>
        <p:sp>
          <p:nvSpPr>
            <p:cNvPr id="450" name="Google Shape;135;p7">
              <a:extLst>
                <a:ext uri="{FF2B5EF4-FFF2-40B4-BE49-F238E27FC236}">
                  <a16:creationId xmlns:a16="http://schemas.microsoft.com/office/drawing/2014/main" id="{4F83D890-7FD5-5D64-D025-AEF129B1976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1" name="直線コネクタ 450">
              <a:extLst>
                <a:ext uri="{FF2B5EF4-FFF2-40B4-BE49-F238E27FC236}">
                  <a16:creationId xmlns:a16="http://schemas.microsoft.com/office/drawing/2014/main" id="{0D88EEE4-B469-EF37-2785-FF3DC7DBDF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7" name="Google Shape;255;p7">
            <a:extLst>
              <a:ext uri="{FF2B5EF4-FFF2-40B4-BE49-F238E27FC236}">
                <a16:creationId xmlns:a16="http://schemas.microsoft.com/office/drawing/2014/main" id="{28902B87-039F-1800-DDA9-48C4E9F5F736}"/>
              </a:ext>
            </a:extLst>
          </p:cNvPr>
          <p:cNvSpPr/>
          <p:nvPr/>
        </p:nvSpPr>
        <p:spPr>
          <a:xfrm rot="16200000">
            <a:off x="1845609" y="6495436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8" name="グループ化 457">
            <a:extLst>
              <a:ext uri="{FF2B5EF4-FFF2-40B4-BE49-F238E27FC236}">
                <a16:creationId xmlns:a16="http://schemas.microsoft.com/office/drawing/2014/main" id="{A747A31C-10C9-E62E-B234-20CA417E248F}"/>
              </a:ext>
            </a:extLst>
          </p:cNvPr>
          <p:cNvGrpSpPr/>
          <p:nvPr/>
        </p:nvGrpSpPr>
        <p:grpSpPr>
          <a:xfrm rot="5400000">
            <a:off x="1962609" y="6088960"/>
            <a:ext cx="320401" cy="320400"/>
            <a:chOff x="-1830026" y="3261939"/>
            <a:chExt cx="320401" cy="320400"/>
          </a:xfrm>
        </p:grpSpPr>
        <p:sp>
          <p:nvSpPr>
            <p:cNvPr id="465" name="Google Shape;135;p7">
              <a:extLst>
                <a:ext uri="{FF2B5EF4-FFF2-40B4-BE49-F238E27FC236}">
                  <a16:creationId xmlns:a16="http://schemas.microsoft.com/office/drawing/2014/main" id="{7DD7D7A5-7055-07B9-F656-161F4742A3A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8" name="直線コネクタ 477">
              <a:extLst>
                <a:ext uri="{FF2B5EF4-FFF2-40B4-BE49-F238E27FC236}">
                  <a16:creationId xmlns:a16="http://schemas.microsoft.com/office/drawing/2014/main" id="{E38A7EFC-15F2-26BC-C092-743EA79959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9" name="グループ化 458">
            <a:extLst>
              <a:ext uri="{FF2B5EF4-FFF2-40B4-BE49-F238E27FC236}">
                <a16:creationId xmlns:a16="http://schemas.microsoft.com/office/drawing/2014/main" id="{0FF4C77A-AC54-78DA-E07A-072B815F3926}"/>
              </a:ext>
            </a:extLst>
          </p:cNvPr>
          <p:cNvGrpSpPr/>
          <p:nvPr/>
        </p:nvGrpSpPr>
        <p:grpSpPr>
          <a:xfrm rot="5400000">
            <a:off x="1962609" y="6854990"/>
            <a:ext cx="320401" cy="320400"/>
            <a:chOff x="-1830026" y="3261939"/>
            <a:chExt cx="320401" cy="320400"/>
          </a:xfrm>
        </p:grpSpPr>
        <p:sp>
          <p:nvSpPr>
            <p:cNvPr id="463" name="Google Shape;135;p7">
              <a:extLst>
                <a:ext uri="{FF2B5EF4-FFF2-40B4-BE49-F238E27FC236}">
                  <a16:creationId xmlns:a16="http://schemas.microsoft.com/office/drawing/2014/main" id="{5E38C287-D983-07AB-1CCF-073776E204B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4" name="直線コネクタ 463">
              <a:extLst>
                <a:ext uri="{FF2B5EF4-FFF2-40B4-BE49-F238E27FC236}">
                  <a16:creationId xmlns:a16="http://schemas.microsoft.com/office/drawing/2014/main" id="{8F8F9115-5625-DB48-8E3E-A0D4DE33EE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0" name="グループ化 459">
            <a:extLst>
              <a:ext uri="{FF2B5EF4-FFF2-40B4-BE49-F238E27FC236}">
                <a16:creationId xmlns:a16="http://schemas.microsoft.com/office/drawing/2014/main" id="{B0F43402-9CED-4598-F7D0-4D84FA52A6FE}"/>
              </a:ext>
            </a:extLst>
          </p:cNvPr>
          <p:cNvGrpSpPr/>
          <p:nvPr/>
        </p:nvGrpSpPr>
        <p:grpSpPr>
          <a:xfrm rot="5400000">
            <a:off x="1962609" y="6475162"/>
            <a:ext cx="320401" cy="320400"/>
            <a:chOff x="-1830026" y="3261939"/>
            <a:chExt cx="320401" cy="320400"/>
          </a:xfrm>
        </p:grpSpPr>
        <p:sp>
          <p:nvSpPr>
            <p:cNvPr id="461" name="Google Shape;135;p7">
              <a:extLst>
                <a:ext uri="{FF2B5EF4-FFF2-40B4-BE49-F238E27FC236}">
                  <a16:creationId xmlns:a16="http://schemas.microsoft.com/office/drawing/2014/main" id="{3D20D68F-82DB-4B77-E7FD-D6207B9D679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2" name="直線コネクタ 461">
              <a:extLst>
                <a:ext uri="{FF2B5EF4-FFF2-40B4-BE49-F238E27FC236}">
                  <a16:creationId xmlns:a16="http://schemas.microsoft.com/office/drawing/2014/main" id="{7EE5891F-07AE-7C0A-22F9-D1F7F3E90E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4" name="Google Shape;255;p7">
            <a:extLst>
              <a:ext uri="{FF2B5EF4-FFF2-40B4-BE49-F238E27FC236}">
                <a16:creationId xmlns:a16="http://schemas.microsoft.com/office/drawing/2014/main" id="{03B6343A-D5A2-289E-6B6D-BB246A6B15D1}"/>
              </a:ext>
            </a:extLst>
          </p:cNvPr>
          <p:cNvSpPr/>
          <p:nvPr/>
        </p:nvSpPr>
        <p:spPr>
          <a:xfrm rot="10800000">
            <a:off x="2570356" y="6943048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5" name="グループ化 504">
            <a:extLst>
              <a:ext uri="{FF2B5EF4-FFF2-40B4-BE49-F238E27FC236}">
                <a16:creationId xmlns:a16="http://schemas.microsoft.com/office/drawing/2014/main" id="{9D6990E9-8247-6282-C93F-78EC88B775CB}"/>
              </a:ext>
            </a:extLst>
          </p:cNvPr>
          <p:cNvGrpSpPr/>
          <p:nvPr/>
        </p:nvGrpSpPr>
        <p:grpSpPr>
          <a:xfrm>
            <a:off x="2601279" y="7231048"/>
            <a:ext cx="320401" cy="320400"/>
            <a:chOff x="-1830026" y="3261939"/>
            <a:chExt cx="320401" cy="320400"/>
          </a:xfrm>
        </p:grpSpPr>
        <p:sp>
          <p:nvSpPr>
            <p:cNvPr id="64" name="Google Shape;135;p7">
              <a:extLst>
                <a:ext uri="{FF2B5EF4-FFF2-40B4-BE49-F238E27FC236}">
                  <a16:creationId xmlns:a16="http://schemas.microsoft.com/office/drawing/2014/main" id="{DED97E43-62CD-2856-9A57-03A0E2BE1E0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12DE66D2-38A9-71F9-14A5-42787B389D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6" name="グループ化 505">
            <a:extLst>
              <a:ext uri="{FF2B5EF4-FFF2-40B4-BE49-F238E27FC236}">
                <a16:creationId xmlns:a16="http://schemas.microsoft.com/office/drawing/2014/main" id="{20AF6DD0-F43A-578F-677D-6EF3AAEE6EFE}"/>
              </a:ext>
            </a:extLst>
          </p:cNvPr>
          <p:cNvGrpSpPr/>
          <p:nvPr/>
        </p:nvGrpSpPr>
        <p:grpSpPr>
          <a:xfrm>
            <a:off x="3367309" y="7231048"/>
            <a:ext cx="320401" cy="320400"/>
            <a:chOff x="-1830026" y="3261939"/>
            <a:chExt cx="320401" cy="320400"/>
          </a:xfrm>
        </p:grpSpPr>
        <p:sp>
          <p:nvSpPr>
            <p:cNvPr id="510" name="Google Shape;135;p7">
              <a:extLst>
                <a:ext uri="{FF2B5EF4-FFF2-40B4-BE49-F238E27FC236}">
                  <a16:creationId xmlns:a16="http://schemas.microsoft.com/office/drawing/2014/main" id="{94E938A4-18CE-62FC-74EC-562B6919255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1" name="直線コネクタ 510">
              <a:extLst>
                <a:ext uri="{FF2B5EF4-FFF2-40B4-BE49-F238E27FC236}">
                  <a16:creationId xmlns:a16="http://schemas.microsoft.com/office/drawing/2014/main" id="{69521466-4F81-EF08-C863-41E3F31CCD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7" name="グループ化 506">
            <a:extLst>
              <a:ext uri="{FF2B5EF4-FFF2-40B4-BE49-F238E27FC236}">
                <a16:creationId xmlns:a16="http://schemas.microsoft.com/office/drawing/2014/main" id="{2DA455D6-FCC3-6E5C-4CE4-2BBD2C52C82B}"/>
              </a:ext>
            </a:extLst>
          </p:cNvPr>
          <p:cNvGrpSpPr/>
          <p:nvPr/>
        </p:nvGrpSpPr>
        <p:grpSpPr>
          <a:xfrm>
            <a:off x="2987481" y="7231048"/>
            <a:ext cx="320401" cy="320400"/>
            <a:chOff x="-1830026" y="3261939"/>
            <a:chExt cx="320401" cy="320400"/>
          </a:xfrm>
        </p:grpSpPr>
        <p:sp>
          <p:nvSpPr>
            <p:cNvPr id="508" name="Google Shape;135;p7">
              <a:extLst>
                <a:ext uri="{FF2B5EF4-FFF2-40B4-BE49-F238E27FC236}">
                  <a16:creationId xmlns:a16="http://schemas.microsoft.com/office/drawing/2014/main" id="{D60173CE-05E5-588C-723A-D16840E7529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9" name="直線コネクタ 508">
              <a:extLst>
                <a:ext uri="{FF2B5EF4-FFF2-40B4-BE49-F238E27FC236}">
                  <a16:creationId xmlns:a16="http://schemas.microsoft.com/office/drawing/2014/main" id="{6C0DFCA9-AC69-D6B0-707A-862269DA1A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4" name="Google Shape;255;p7">
            <a:extLst>
              <a:ext uri="{FF2B5EF4-FFF2-40B4-BE49-F238E27FC236}">
                <a16:creationId xmlns:a16="http://schemas.microsoft.com/office/drawing/2014/main" id="{C83F09CA-15B7-71C6-05BB-5E2628A6E961}"/>
              </a:ext>
            </a:extLst>
          </p:cNvPr>
          <p:cNvSpPr/>
          <p:nvPr/>
        </p:nvSpPr>
        <p:spPr>
          <a:xfrm rot="10800000">
            <a:off x="3729685" y="6943047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5" name="グループ化 494">
            <a:extLst>
              <a:ext uri="{FF2B5EF4-FFF2-40B4-BE49-F238E27FC236}">
                <a16:creationId xmlns:a16="http://schemas.microsoft.com/office/drawing/2014/main" id="{4DDB528F-CB61-0285-D0DE-C338F3596F47}"/>
              </a:ext>
            </a:extLst>
          </p:cNvPr>
          <p:cNvGrpSpPr/>
          <p:nvPr/>
        </p:nvGrpSpPr>
        <p:grpSpPr>
          <a:xfrm>
            <a:off x="3760608" y="7231047"/>
            <a:ext cx="320401" cy="320400"/>
            <a:chOff x="-1830026" y="3261939"/>
            <a:chExt cx="320401" cy="320400"/>
          </a:xfrm>
        </p:grpSpPr>
        <p:sp>
          <p:nvSpPr>
            <p:cNvPr id="502" name="Google Shape;135;p7">
              <a:extLst>
                <a:ext uri="{FF2B5EF4-FFF2-40B4-BE49-F238E27FC236}">
                  <a16:creationId xmlns:a16="http://schemas.microsoft.com/office/drawing/2014/main" id="{BABEFFA6-B666-8AC8-F296-B5D527E0CF6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3" name="直線コネクタ 502">
              <a:extLst>
                <a:ext uri="{FF2B5EF4-FFF2-40B4-BE49-F238E27FC236}">
                  <a16:creationId xmlns:a16="http://schemas.microsoft.com/office/drawing/2014/main" id="{678821D6-B2A5-B47E-4349-F7C676BFA7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6" name="グループ化 495">
            <a:extLst>
              <a:ext uri="{FF2B5EF4-FFF2-40B4-BE49-F238E27FC236}">
                <a16:creationId xmlns:a16="http://schemas.microsoft.com/office/drawing/2014/main" id="{595B62CA-C683-6C10-F814-1AFD51803E42}"/>
              </a:ext>
            </a:extLst>
          </p:cNvPr>
          <p:cNvGrpSpPr/>
          <p:nvPr/>
        </p:nvGrpSpPr>
        <p:grpSpPr>
          <a:xfrm>
            <a:off x="4526638" y="7231047"/>
            <a:ext cx="320401" cy="320400"/>
            <a:chOff x="-1830026" y="3261939"/>
            <a:chExt cx="320401" cy="320400"/>
          </a:xfrm>
        </p:grpSpPr>
        <p:sp>
          <p:nvSpPr>
            <p:cNvPr id="500" name="Google Shape;135;p7">
              <a:extLst>
                <a:ext uri="{FF2B5EF4-FFF2-40B4-BE49-F238E27FC236}">
                  <a16:creationId xmlns:a16="http://schemas.microsoft.com/office/drawing/2014/main" id="{981B4F51-D03F-7AC5-30E9-1A3E3D9F02C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1" name="直線コネクタ 500">
              <a:extLst>
                <a:ext uri="{FF2B5EF4-FFF2-40B4-BE49-F238E27FC236}">
                  <a16:creationId xmlns:a16="http://schemas.microsoft.com/office/drawing/2014/main" id="{B1DAB86D-9D4F-E1B9-8354-57EDD4109C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7" name="グループ化 496">
            <a:extLst>
              <a:ext uri="{FF2B5EF4-FFF2-40B4-BE49-F238E27FC236}">
                <a16:creationId xmlns:a16="http://schemas.microsoft.com/office/drawing/2014/main" id="{6BA19D54-158C-7A91-AF12-715AEB54EA6A}"/>
              </a:ext>
            </a:extLst>
          </p:cNvPr>
          <p:cNvGrpSpPr/>
          <p:nvPr/>
        </p:nvGrpSpPr>
        <p:grpSpPr>
          <a:xfrm>
            <a:off x="4146810" y="7231047"/>
            <a:ext cx="320401" cy="320400"/>
            <a:chOff x="-1830026" y="3261939"/>
            <a:chExt cx="320401" cy="320400"/>
          </a:xfrm>
        </p:grpSpPr>
        <p:sp>
          <p:nvSpPr>
            <p:cNvPr id="498" name="Google Shape;135;p7">
              <a:extLst>
                <a:ext uri="{FF2B5EF4-FFF2-40B4-BE49-F238E27FC236}">
                  <a16:creationId xmlns:a16="http://schemas.microsoft.com/office/drawing/2014/main" id="{93B1F8A7-D204-03BE-1BD1-1707541D870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9" name="直線コネクタ 498">
              <a:extLst>
                <a:ext uri="{FF2B5EF4-FFF2-40B4-BE49-F238E27FC236}">
                  <a16:creationId xmlns:a16="http://schemas.microsoft.com/office/drawing/2014/main" id="{CC5732D1-F874-D2F3-25CE-EBB84E4D60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4" name="Google Shape;255;p7">
            <a:extLst>
              <a:ext uri="{FF2B5EF4-FFF2-40B4-BE49-F238E27FC236}">
                <a16:creationId xmlns:a16="http://schemas.microsoft.com/office/drawing/2014/main" id="{FF0B0238-42C6-EC99-5D60-F9A4F3E67B50}"/>
              </a:ext>
            </a:extLst>
          </p:cNvPr>
          <p:cNvSpPr/>
          <p:nvPr/>
        </p:nvSpPr>
        <p:spPr>
          <a:xfrm rot="10800000">
            <a:off x="4889013" y="6943047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5" name="グループ化 484">
            <a:extLst>
              <a:ext uri="{FF2B5EF4-FFF2-40B4-BE49-F238E27FC236}">
                <a16:creationId xmlns:a16="http://schemas.microsoft.com/office/drawing/2014/main" id="{EB0BF238-41C9-DE88-F870-B92A5A29FF6F}"/>
              </a:ext>
            </a:extLst>
          </p:cNvPr>
          <p:cNvGrpSpPr/>
          <p:nvPr/>
        </p:nvGrpSpPr>
        <p:grpSpPr>
          <a:xfrm>
            <a:off x="4919936" y="7231047"/>
            <a:ext cx="320401" cy="320400"/>
            <a:chOff x="-1830026" y="3261939"/>
            <a:chExt cx="320401" cy="320400"/>
          </a:xfrm>
        </p:grpSpPr>
        <p:sp>
          <p:nvSpPr>
            <p:cNvPr id="492" name="Google Shape;135;p7">
              <a:extLst>
                <a:ext uri="{FF2B5EF4-FFF2-40B4-BE49-F238E27FC236}">
                  <a16:creationId xmlns:a16="http://schemas.microsoft.com/office/drawing/2014/main" id="{5B29CE01-61FA-3D2F-1A76-C4E6E0598C7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3" name="直線コネクタ 492">
              <a:extLst>
                <a:ext uri="{FF2B5EF4-FFF2-40B4-BE49-F238E27FC236}">
                  <a16:creationId xmlns:a16="http://schemas.microsoft.com/office/drawing/2014/main" id="{5FD9C0F1-3315-CDA4-01E1-94E291D61A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6" name="グループ化 485">
            <a:extLst>
              <a:ext uri="{FF2B5EF4-FFF2-40B4-BE49-F238E27FC236}">
                <a16:creationId xmlns:a16="http://schemas.microsoft.com/office/drawing/2014/main" id="{18643FEE-39CF-222D-3929-A4070A541AD4}"/>
              </a:ext>
            </a:extLst>
          </p:cNvPr>
          <p:cNvGrpSpPr/>
          <p:nvPr/>
        </p:nvGrpSpPr>
        <p:grpSpPr>
          <a:xfrm>
            <a:off x="5685966" y="7231047"/>
            <a:ext cx="320401" cy="320400"/>
            <a:chOff x="-1830026" y="3261939"/>
            <a:chExt cx="320401" cy="320400"/>
          </a:xfrm>
        </p:grpSpPr>
        <p:sp>
          <p:nvSpPr>
            <p:cNvPr id="490" name="Google Shape;135;p7">
              <a:extLst>
                <a:ext uri="{FF2B5EF4-FFF2-40B4-BE49-F238E27FC236}">
                  <a16:creationId xmlns:a16="http://schemas.microsoft.com/office/drawing/2014/main" id="{FC5408A0-3297-3F89-282E-D79D678D1CA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1" name="直線コネクタ 490">
              <a:extLst>
                <a:ext uri="{FF2B5EF4-FFF2-40B4-BE49-F238E27FC236}">
                  <a16:creationId xmlns:a16="http://schemas.microsoft.com/office/drawing/2014/main" id="{3E2C7A54-8E20-2ABB-0751-0881894733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7" name="グループ化 486">
            <a:extLst>
              <a:ext uri="{FF2B5EF4-FFF2-40B4-BE49-F238E27FC236}">
                <a16:creationId xmlns:a16="http://schemas.microsoft.com/office/drawing/2014/main" id="{D802742E-2148-2544-3430-320DD07F142C}"/>
              </a:ext>
            </a:extLst>
          </p:cNvPr>
          <p:cNvGrpSpPr/>
          <p:nvPr/>
        </p:nvGrpSpPr>
        <p:grpSpPr>
          <a:xfrm>
            <a:off x="5306138" y="7231047"/>
            <a:ext cx="320401" cy="320400"/>
            <a:chOff x="-1830026" y="3261939"/>
            <a:chExt cx="320401" cy="320400"/>
          </a:xfrm>
        </p:grpSpPr>
        <p:sp>
          <p:nvSpPr>
            <p:cNvPr id="488" name="Google Shape;135;p7">
              <a:extLst>
                <a:ext uri="{FF2B5EF4-FFF2-40B4-BE49-F238E27FC236}">
                  <a16:creationId xmlns:a16="http://schemas.microsoft.com/office/drawing/2014/main" id="{6BBB1A9A-DD47-EC76-B012-C6A719AE772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9" name="直線コネクタ 488">
              <a:extLst>
                <a:ext uri="{FF2B5EF4-FFF2-40B4-BE49-F238E27FC236}">
                  <a16:creationId xmlns:a16="http://schemas.microsoft.com/office/drawing/2014/main" id="{3866E20D-885E-4CEE-CEB0-A4A0867DC1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7" name="Google Shape;255;p7">
            <a:extLst>
              <a:ext uri="{FF2B5EF4-FFF2-40B4-BE49-F238E27FC236}">
                <a16:creationId xmlns:a16="http://schemas.microsoft.com/office/drawing/2014/main" id="{8F14EE61-B9D8-E9A7-5EF7-8676F5138FB3}"/>
              </a:ext>
            </a:extLst>
          </p:cNvPr>
          <p:cNvSpPr/>
          <p:nvPr/>
        </p:nvSpPr>
        <p:spPr>
          <a:xfrm rot="5400000">
            <a:off x="5619392" y="6495436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38" name="グループ化 537">
            <a:extLst>
              <a:ext uri="{FF2B5EF4-FFF2-40B4-BE49-F238E27FC236}">
                <a16:creationId xmlns:a16="http://schemas.microsoft.com/office/drawing/2014/main" id="{03C9A4AD-30AD-C278-E6AD-3974804CF0F3}"/>
              </a:ext>
            </a:extLst>
          </p:cNvPr>
          <p:cNvGrpSpPr/>
          <p:nvPr/>
        </p:nvGrpSpPr>
        <p:grpSpPr>
          <a:xfrm rot="16200000">
            <a:off x="6344792" y="6869512"/>
            <a:ext cx="320401" cy="320400"/>
            <a:chOff x="-1830026" y="3261939"/>
            <a:chExt cx="320401" cy="320400"/>
          </a:xfrm>
        </p:grpSpPr>
        <p:sp>
          <p:nvSpPr>
            <p:cNvPr id="545" name="Google Shape;135;p7">
              <a:extLst>
                <a:ext uri="{FF2B5EF4-FFF2-40B4-BE49-F238E27FC236}">
                  <a16:creationId xmlns:a16="http://schemas.microsoft.com/office/drawing/2014/main" id="{805D42F3-74C1-161E-B44D-0D8C9EC68D7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6" name="直線コネクタ 545">
              <a:extLst>
                <a:ext uri="{FF2B5EF4-FFF2-40B4-BE49-F238E27FC236}">
                  <a16:creationId xmlns:a16="http://schemas.microsoft.com/office/drawing/2014/main" id="{F3285807-428E-2343-C55B-9FF45883D3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9" name="グループ化 538">
            <a:extLst>
              <a:ext uri="{FF2B5EF4-FFF2-40B4-BE49-F238E27FC236}">
                <a16:creationId xmlns:a16="http://schemas.microsoft.com/office/drawing/2014/main" id="{124A0591-5753-077A-092E-FCAD1DC7F5A3}"/>
              </a:ext>
            </a:extLst>
          </p:cNvPr>
          <p:cNvGrpSpPr/>
          <p:nvPr/>
        </p:nvGrpSpPr>
        <p:grpSpPr>
          <a:xfrm rot="16200000">
            <a:off x="6344792" y="6103482"/>
            <a:ext cx="320401" cy="320400"/>
            <a:chOff x="-1830026" y="3261939"/>
            <a:chExt cx="320401" cy="320400"/>
          </a:xfrm>
        </p:grpSpPr>
        <p:sp>
          <p:nvSpPr>
            <p:cNvPr id="543" name="Google Shape;135;p7">
              <a:extLst>
                <a:ext uri="{FF2B5EF4-FFF2-40B4-BE49-F238E27FC236}">
                  <a16:creationId xmlns:a16="http://schemas.microsoft.com/office/drawing/2014/main" id="{05AAA7E3-83A1-5FD1-B680-BF36D9CCB23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4" name="直線コネクタ 543">
              <a:extLst>
                <a:ext uri="{FF2B5EF4-FFF2-40B4-BE49-F238E27FC236}">
                  <a16:creationId xmlns:a16="http://schemas.microsoft.com/office/drawing/2014/main" id="{530440A3-F807-2A8D-DD26-32B84B76D5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0" name="グループ化 539">
            <a:extLst>
              <a:ext uri="{FF2B5EF4-FFF2-40B4-BE49-F238E27FC236}">
                <a16:creationId xmlns:a16="http://schemas.microsoft.com/office/drawing/2014/main" id="{C658DF04-EFE5-E375-30F3-1AAD6C4BCE98}"/>
              </a:ext>
            </a:extLst>
          </p:cNvPr>
          <p:cNvGrpSpPr/>
          <p:nvPr/>
        </p:nvGrpSpPr>
        <p:grpSpPr>
          <a:xfrm rot="16200000">
            <a:off x="6344792" y="6483310"/>
            <a:ext cx="320401" cy="320400"/>
            <a:chOff x="-1830026" y="3261939"/>
            <a:chExt cx="320401" cy="320400"/>
          </a:xfrm>
        </p:grpSpPr>
        <p:sp>
          <p:nvSpPr>
            <p:cNvPr id="541" name="Google Shape;135;p7">
              <a:extLst>
                <a:ext uri="{FF2B5EF4-FFF2-40B4-BE49-F238E27FC236}">
                  <a16:creationId xmlns:a16="http://schemas.microsoft.com/office/drawing/2014/main" id="{FC63F9B0-221F-D1D9-F1B9-41531D5873D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2" name="直線コネクタ 541">
              <a:extLst>
                <a:ext uri="{FF2B5EF4-FFF2-40B4-BE49-F238E27FC236}">
                  <a16:creationId xmlns:a16="http://schemas.microsoft.com/office/drawing/2014/main" id="{1D8EE2C1-CD8B-D4E6-A522-65DB44A378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7" name="Google Shape;255;p7">
            <a:extLst>
              <a:ext uri="{FF2B5EF4-FFF2-40B4-BE49-F238E27FC236}">
                <a16:creationId xmlns:a16="http://schemas.microsoft.com/office/drawing/2014/main" id="{46214BE9-D754-678E-66EA-FCD6D9030E30}"/>
              </a:ext>
            </a:extLst>
          </p:cNvPr>
          <p:cNvSpPr/>
          <p:nvPr/>
        </p:nvSpPr>
        <p:spPr>
          <a:xfrm rot="5400000">
            <a:off x="5619392" y="5336107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8" name="グループ化 527">
            <a:extLst>
              <a:ext uri="{FF2B5EF4-FFF2-40B4-BE49-F238E27FC236}">
                <a16:creationId xmlns:a16="http://schemas.microsoft.com/office/drawing/2014/main" id="{6722DA71-64CA-DA9E-F243-F7CB80CF2A42}"/>
              </a:ext>
            </a:extLst>
          </p:cNvPr>
          <p:cNvGrpSpPr/>
          <p:nvPr/>
        </p:nvGrpSpPr>
        <p:grpSpPr>
          <a:xfrm rot="16200000">
            <a:off x="6344792" y="5710184"/>
            <a:ext cx="320401" cy="320400"/>
            <a:chOff x="-1830026" y="3261939"/>
            <a:chExt cx="320401" cy="320400"/>
          </a:xfrm>
        </p:grpSpPr>
        <p:sp>
          <p:nvSpPr>
            <p:cNvPr id="535" name="Google Shape;135;p7">
              <a:extLst>
                <a:ext uri="{FF2B5EF4-FFF2-40B4-BE49-F238E27FC236}">
                  <a16:creationId xmlns:a16="http://schemas.microsoft.com/office/drawing/2014/main" id="{D4E5341D-5BF3-66AE-C08E-2B7E6AEDFBD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FC7C8B78-84A3-3819-A791-7FC4DF6D58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9" name="グループ化 528">
            <a:extLst>
              <a:ext uri="{FF2B5EF4-FFF2-40B4-BE49-F238E27FC236}">
                <a16:creationId xmlns:a16="http://schemas.microsoft.com/office/drawing/2014/main" id="{F10EEC52-09A9-C6DE-CCE1-557FB5EE5663}"/>
              </a:ext>
            </a:extLst>
          </p:cNvPr>
          <p:cNvGrpSpPr/>
          <p:nvPr/>
        </p:nvGrpSpPr>
        <p:grpSpPr>
          <a:xfrm rot="16200000">
            <a:off x="6344792" y="4944154"/>
            <a:ext cx="320401" cy="320400"/>
            <a:chOff x="-1830026" y="3261939"/>
            <a:chExt cx="320401" cy="320400"/>
          </a:xfrm>
        </p:grpSpPr>
        <p:sp>
          <p:nvSpPr>
            <p:cNvPr id="533" name="Google Shape;135;p7">
              <a:extLst>
                <a:ext uri="{FF2B5EF4-FFF2-40B4-BE49-F238E27FC236}">
                  <a16:creationId xmlns:a16="http://schemas.microsoft.com/office/drawing/2014/main" id="{A22A4626-08A2-47BF-2ACF-5E25EFBC435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EDA94281-50B2-0212-D6C8-5EDA009FFD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0" name="グループ化 529">
            <a:extLst>
              <a:ext uri="{FF2B5EF4-FFF2-40B4-BE49-F238E27FC236}">
                <a16:creationId xmlns:a16="http://schemas.microsoft.com/office/drawing/2014/main" id="{ACF80696-106D-F506-EE1E-93021DD11610}"/>
              </a:ext>
            </a:extLst>
          </p:cNvPr>
          <p:cNvGrpSpPr/>
          <p:nvPr/>
        </p:nvGrpSpPr>
        <p:grpSpPr>
          <a:xfrm rot="16200000">
            <a:off x="6344792" y="5323982"/>
            <a:ext cx="320401" cy="320400"/>
            <a:chOff x="-1830026" y="3261939"/>
            <a:chExt cx="320401" cy="320400"/>
          </a:xfrm>
        </p:grpSpPr>
        <p:sp>
          <p:nvSpPr>
            <p:cNvPr id="531" name="Google Shape;135;p7">
              <a:extLst>
                <a:ext uri="{FF2B5EF4-FFF2-40B4-BE49-F238E27FC236}">
                  <a16:creationId xmlns:a16="http://schemas.microsoft.com/office/drawing/2014/main" id="{11952411-4070-F0C0-9F06-C3E5BB6451D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2" name="直線コネクタ 531">
              <a:extLst>
                <a:ext uri="{FF2B5EF4-FFF2-40B4-BE49-F238E27FC236}">
                  <a16:creationId xmlns:a16="http://schemas.microsoft.com/office/drawing/2014/main" id="{425C1539-0C84-EEB1-1F6C-DE6BD84648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7" name="Google Shape;255;p7">
            <a:extLst>
              <a:ext uri="{FF2B5EF4-FFF2-40B4-BE49-F238E27FC236}">
                <a16:creationId xmlns:a16="http://schemas.microsoft.com/office/drawing/2014/main" id="{6F275CEB-FCF6-BA94-1A93-9E705545D6E4}"/>
              </a:ext>
            </a:extLst>
          </p:cNvPr>
          <p:cNvSpPr/>
          <p:nvPr/>
        </p:nvSpPr>
        <p:spPr>
          <a:xfrm rot="5400000">
            <a:off x="5619392" y="417677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8" name="グループ化 517">
            <a:extLst>
              <a:ext uri="{FF2B5EF4-FFF2-40B4-BE49-F238E27FC236}">
                <a16:creationId xmlns:a16="http://schemas.microsoft.com/office/drawing/2014/main" id="{25D939C4-CB05-6793-3233-51EA024D4004}"/>
              </a:ext>
            </a:extLst>
          </p:cNvPr>
          <p:cNvGrpSpPr/>
          <p:nvPr/>
        </p:nvGrpSpPr>
        <p:grpSpPr>
          <a:xfrm rot="16200000">
            <a:off x="6344792" y="4550856"/>
            <a:ext cx="320401" cy="320400"/>
            <a:chOff x="-1830026" y="3261939"/>
            <a:chExt cx="320401" cy="320400"/>
          </a:xfrm>
        </p:grpSpPr>
        <p:sp>
          <p:nvSpPr>
            <p:cNvPr id="525" name="Google Shape;135;p7">
              <a:extLst>
                <a:ext uri="{FF2B5EF4-FFF2-40B4-BE49-F238E27FC236}">
                  <a16:creationId xmlns:a16="http://schemas.microsoft.com/office/drawing/2014/main" id="{B8653EC7-35E4-E29C-7D6D-54A0CA30368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6" name="直線コネクタ 525">
              <a:extLst>
                <a:ext uri="{FF2B5EF4-FFF2-40B4-BE49-F238E27FC236}">
                  <a16:creationId xmlns:a16="http://schemas.microsoft.com/office/drawing/2014/main" id="{3A72594A-285F-B69A-C579-9D8837F4F1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9" name="グループ化 518">
            <a:extLst>
              <a:ext uri="{FF2B5EF4-FFF2-40B4-BE49-F238E27FC236}">
                <a16:creationId xmlns:a16="http://schemas.microsoft.com/office/drawing/2014/main" id="{B6D48530-FE92-3B8B-78E5-5B3667DB44CD}"/>
              </a:ext>
            </a:extLst>
          </p:cNvPr>
          <p:cNvGrpSpPr/>
          <p:nvPr/>
        </p:nvGrpSpPr>
        <p:grpSpPr>
          <a:xfrm rot="16200000">
            <a:off x="6344792" y="3784826"/>
            <a:ext cx="320401" cy="320400"/>
            <a:chOff x="-1830026" y="3261939"/>
            <a:chExt cx="320401" cy="320400"/>
          </a:xfrm>
        </p:grpSpPr>
        <p:sp>
          <p:nvSpPr>
            <p:cNvPr id="523" name="Google Shape;135;p7">
              <a:extLst>
                <a:ext uri="{FF2B5EF4-FFF2-40B4-BE49-F238E27FC236}">
                  <a16:creationId xmlns:a16="http://schemas.microsoft.com/office/drawing/2014/main" id="{FA72E899-D1A3-C59F-89A5-576C275664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4" name="直線コネクタ 523">
              <a:extLst>
                <a:ext uri="{FF2B5EF4-FFF2-40B4-BE49-F238E27FC236}">
                  <a16:creationId xmlns:a16="http://schemas.microsoft.com/office/drawing/2014/main" id="{65D17B04-15D7-E5B7-B871-4348245D66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0" name="グループ化 519">
            <a:extLst>
              <a:ext uri="{FF2B5EF4-FFF2-40B4-BE49-F238E27FC236}">
                <a16:creationId xmlns:a16="http://schemas.microsoft.com/office/drawing/2014/main" id="{36594711-2014-F354-B214-F939903FE109}"/>
              </a:ext>
            </a:extLst>
          </p:cNvPr>
          <p:cNvGrpSpPr/>
          <p:nvPr/>
        </p:nvGrpSpPr>
        <p:grpSpPr>
          <a:xfrm rot="16200000">
            <a:off x="6344792" y="4164654"/>
            <a:ext cx="320401" cy="320400"/>
            <a:chOff x="-1830026" y="3261939"/>
            <a:chExt cx="320401" cy="320400"/>
          </a:xfrm>
        </p:grpSpPr>
        <p:sp>
          <p:nvSpPr>
            <p:cNvPr id="521" name="Google Shape;135;p7">
              <a:extLst>
                <a:ext uri="{FF2B5EF4-FFF2-40B4-BE49-F238E27FC236}">
                  <a16:creationId xmlns:a16="http://schemas.microsoft.com/office/drawing/2014/main" id="{738ADA02-D225-901F-4115-2AEF1BFD781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2" name="直線コネクタ 521">
              <a:extLst>
                <a:ext uri="{FF2B5EF4-FFF2-40B4-BE49-F238E27FC236}">
                  <a16:creationId xmlns:a16="http://schemas.microsoft.com/office/drawing/2014/main" id="{E5587E5C-3CC6-2361-90CA-0C2DD171E2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DF6BE68-5D5E-DCFB-1EFD-BB87CB94BF25}"/>
              </a:ext>
            </a:extLst>
          </p:cNvPr>
          <p:cNvGrpSpPr/>
          <p:nvPr/>
        </p:nvGrpSpPr>
        <p:grpSpPr>
          <a:xfrm rot="10800000">
            <a:off x="5881059" y="2509144"/>
            <a:ext cx="249225" cy="279728"/>
            <a:chOff x="5881059" y="2509144"/>
            <a:chExt cx="249225" cy="279728"/>
          </a:xfrm>
        </p:grpSpPr>
        <p:sp>
          <p:nvSpPr>
            <p:cNvPr id="7" name="object 40">
              <a:extLst>
                <a:ext uri="{FF2B5EF4-FFF2-40B4-BE49-F238E27FC236}">
                  <a16:creationId xmlns:a16="http://schemas.microsoft.com/office/drawing/2014/main" id="{14F5C0AE-D820-06BA-88C6-4282560F66E5}"/>
                </a:ext>
              </a:extLst>
            </p:cNvPr>
            <p:cNvSpPr/>
            <p:nvPr/>
          </p:nvSpPr>
          <p:spPr>
            <a:xfrm>
              <a:off x="5881059" y="2509144"/>
              <a:ext cx="249225" cy="249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8" name="object 41" descr="object 41">
              <a:extLst>
                <a:ext uri="{FF2B5EF4-FFF2-40B4-BE49-F238E27FC236}">
                  <a16:creationId xmlns:a16="http://schemas.microsoft.com/office/drawing/2014/main" id="{F726C2C5-7BC7-1CC0-243F-D2175ADC3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1759" y="2621220"/>
              <a:ext cx="247828" cy="167652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B34E988-B38F-008C-6444-321659625382}"/>
              </a:ext>
            </a:extLst>
          </p:cNvPr>
          <p:cNvGrpSpPr/>
          <p:nvPr/>
        </p:nvGrpSpPr>
        <p:grpSpPr>
          <a:xfrm rot="10800000">
            <a:off x="1451119" y="3061721"/>
            <a:ext cx="279728" cy="249226"/>
            <a:chOff x="1451119" y="3061721"/>
            <a:chExt cx="279728" cy="249226"/>
          </a:xfrm>
        </p:grpSpPr>
        <p:sp>
          <p:nvSpPr>
            <p:cNvPr id="10" name="object 44">
              <a:extLst>
                <a:ext uri="{FF2B5EF4-FFF2-40B4-BE49-F238E27FC236}">
                  <a16:creationId xmlns:a16="http://schemas.microsoft.com/office/drawing/2014/main" id="{C94D7B20-CFF3-0984-ECD9-D375C10E9105}"/>
                </a:ext>
              </a:extLst>
            </p:cNvPr>
            <p:cNvSpPr/>
            <p:nvPr/>
          </p:nvSpPr>
          <p:spPr>
            <a:xfrm>
              <a:off x="1451119" y="3061721"/>
              <a:ext cx="249224" cy="24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1" name="object 45" descr="object 45">
              <a:extLst>
                <a:ext uri="{FF2B5EF4-FFF2-40B4-BE49-F238E27FC236}">
                  <a16:creationId xmlns:a16="http://schemas.microsoft.com/office/drawing/2014/main" id="{7CAFC6B8-3A07-0D5C-C5F9-69701981C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195" y="3062421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6971F2F-9B99-73E8-1752-88855D041AD4}"/>
              </a:ext>
            </a:extLst>
          </p:cNvPr>
          <p:cNvGrpSpPr/>
          <p:nvPr/>
        </p:nvGrpSpPr>
        <p:grpSpPr>
          <a:xfrm rot="10800000">
            <a:off x="1451119" y="8418137"/>
            <a:ext cx="279728" cy="249225"/>
            <a:chOff x="1451119" y="8418137"/>
            <a:chExt cx="279728" cy="249225"/>
          </a:xfrm>
        </p:grpSpPr>
        <p:sp>
          <p:nvSpPr>
            <p:cNvPr id="13" name="object 46">
              <a:extLst>
                <a:ext uri="{FF2B5EF4-FFF2-40B4-BE49-F238E27FC236}">
                  <a16:creationId xmlns:a16="http://schemas.microsoft.com/office/drawing/2014/main" id="{2EAD3DFD-BCA7-9CB3-E2EE-E533B9637965}"/>
                </a:ext>
              </a:extLst>
            </p:cNvPr>
            <p:cNvSpPr/>
            <p:nvPr/>
          </p:nvSpPr>
          <p:spPr>
            <a:xfrm>
              <a:off x="1451119" y="84181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4" name="object 47" descr="object 47">
              <a:extLst>
                <a:ext uri="{FF2B5EF4-FFF2-40B4-BE49-F238E27FC236}">
                  <a16:creationId xmlns:a16="http://schemas.microsoft.com/office/drawing/2014/main" id="{DF7090EC-CE46-8982-8E97-126EFF0160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195" y="84188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F147BA2-841D-2F89-BBC8-D476B217E3D5}"/>
              </a:ext>
            </a:extLst>
          </p:cNvPr>
          <p:cNvGrpSpPr/>
          <p:nvPr/>
        </p:nvGrpSpPr>
        <p:grpSpPr>
          <a:xfrm rot="10800000">
            <a:off x="3128357" y="8509499"/>
            <a:ext cx="279727" cy="249225"/>
            <a:chOff x="3097509" y="8481637"/>
            <a:chExt cx="279727" cy="249225"/>
          </a:xfrm>
        </p:grpSpPr>
        <p:sp>
          <p:nvSpPr>
            <p:cNvPr id="16" name="object 48">
              <a:extLst>
                <a:ext uri="{FF2B5EF4-FFF2-40B4-BE49-F238E27FC236}">
                  <a16:creationId xmlns:a16="http://schemas.microsoft.com/office/drawing/2014/main" id="{CFC7057B-3DAE-5AB4-5960-563DC6E4ADC3}"/>
                </a:ext>
              </a:extLst>
            </p:cNvPr>
            <p:cNvSpPr/>
            <p:nvPr/>
          </p:nvSpPr>
          <p:spPr>
            <a:xfrm>
              <a:off x="3128012" y="84816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1" y="6596"/>
                  </a:lnTo>
                  <a:lnTo>
                    <a:pt x="18437" y="3163"/>
                  </a:lnTo>
                  <a:lnTo>
                    <a:pt x="15004" y="849"/>
                  </a:lnTo>
                  <a:lnTo>
                    <a:pt x="10800" y="0"/>
                  </a:lnTo>
                  <a:lnTo>
                    <a:pt x="6596" y="849"/>
                  </a:lnTo>
                  <a:lnTo>
                    <a:pt x="3163" y="3163"/>
                  </a:lnTo>
                  <a:lnTo>
                    <a:pt x="849" y="6596"/>
                  </a:lnTo>
                  <a:lnTo>
                    <a:pt x="0" y="10800"/>
                  </a:lnTo>
                  <a:lnTo>
                    <a:pt x="849" y="15004"/>
                  </a:lnTo>
                  <a:lnTo>
                    <a:pt x="3163" y="18437"/>
                  </a:lnTo>
                  <a:lnTo>
                    <a:pt x="6596" y="20751"/>
                  </a:lnTo>
                  <a:lnTo>
                    <a:pt x="10800" y="21600"/>
                  </a:lnTo>
                  <a:lnTo>
                    <a:pt x="15004" y="20751"/>
                  </a:lnTo>
                  <a:lnTo>
                    <a:pt x="18437" y="18437"/>
                  </a:lnTo>
                  <a:lnTo>
                    <a:pt x="20751" y="15004"/>
                  </a:lnTo>
                  <a:lnTo>
                    <a:pt x="2160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7" name="object 49" descr="object 49">
              <a:extLst>
                <a:ext uri="{FF2B5EF4-FFF2-40B4-BE49-F238E27FC236}">
                  <a16:creationId xmlns:a16="http://schemas.microsoft.com/office/drawing/2014/main" id="{5D5E7571-F635-5ACD-B1D8-D19AFB158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97509" y="84823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814F4C3-175B-02F4-7BCA-25C116636CBA}"/>
              </a:ext>
            </a:extLst>
          </p:cNvPr>
          <p:cNvGrpSpPr/>
          <p:nvPr/>
        </p:nvGrpSpPr>
        <p:grpSpPr>
          <a:xfrm rot="16200000">
            <a:off x="3514855" y="7759661"/>
            <a:ext cx="279727" cy="249225"/>
            <a:chOff x="3097509" y="8481637"/>
            <a:chExt cx="279727" cy="249225"/>
          </a:xfrm>
        </p:grpSpPr>
        <p:sp>
          <p:nvSpPr>
            <p:cNvPr id="19" name="object 48">
              <a:extLst>
                <a:ext uri="{FF2B5EF4-FFF2-40B4-BE49-F238E27FC236}">
                  <a16:creationId xmlns:a16="http://schemas.microsoft.com/office/drawing/2014/main" id="{4A669280-1728-D827-B458-DDABF60A9872}"/>
                </a:ext>
              </a:extLst>
            </p:cNvPr>
            <p:cNvSpPr/>
            <p:nvPr/>
          </p:nvSpPr>
          <p:spPr>
            <a:xfrm>
              <a:off x="3128012" y="84816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1" y="6596"/>
                  </a:lnTo>
                  <a:lnTo>
                    <a:pt x="18437" y="3163"/>
                  </a:lnTo>
                  <a:lnTo>
                    <a:pt x="15004" y="849"/>
                  </a:lnTo>
                  <a:lnTo>
                    <a:pt x="10800" y="0"/>
                  </a:lnTo>
                  <a:lnTo>
                    <a:pt x="6596" y="849"/>
                  </a:lnTo>
                  <a:lnTo>
                    <a:pt x="3163" y="3163"/>
                  </a:lnTo>
                  <a:lnTo>
                    <a:pt x="849" y="6596"/>
                  </a:lnTo>
                  <a:lnTo>
                    <a:pt x="0" y="10800"/>
                  </a:lnTo>
                  <a:lnTo>
                    <a:pt x="849" y="15004"/>
                  </a:lnTo>
                  <a:lnTo>
                    <a:pt x="3163" y="18437"/>
                  </a:lnTo>
                  <a:lnTo>
                    <a:pt x="6596" y="20751"/>
                  </a:lnTo>
                  <a:lnTo>
                    <a:pt x="10800" y="21600"/>
                  </a:lnTo>
                  <a:lnTo>
                    <a:pt x="15004" y="20751"/>
                  </a:lnTo>
                  <a:lnTo>
                    <a:pt x="18437" y="18437"/>
                  </a:lnTo>
                  <a:lnTo>
                    <a:pt x="20751" y="15004"/>
                  </a:lnTo>
                  <a:lnTo>
                    <a:pt x="2160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0" name="object 49" descr="object 49">
              <a:extLst>
                <a:ext uri="{FF2B5EF4-FFF2-40B4-BE49-F238E27FC236}">
                  <a16:creationId xmlns:a16="http://schemas.microsoft.com/office/drawing/2014/main" id="{B2363DD7-9488-0430-0675-0259916235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97509" y="84823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9AE5470-4C64-629A-5776-011011E81973}"/>
              </a:ext>
            </a:extLst>
          </p:cNvPr>
          <p:cNvGrpSpPr/>
          <p:nvPr/>
        </p:nvGrpSpPr>
        <p:grpSpPr>
          <a:xfrm rot="16200000">
            <a:off x="6665249" y="7759661"/>
            <a:ext cx="279727" cy="249225"/>
            <a:chOff x="3097509" y="8481637"/>
            <a:chExt cx="279727" cy="249225"/>
          </a:xfrm>
        </p:grpSpPr>
        <p:sp>
          <p:nvSpPr>
            <p:cNvPr id="22" name="object 48">
              <a:extLst>
                <a:ext uri="{FF2B5EF4-FFF2-40B4-BE49-F238E27FC236}">
                  <a16:creationId xmlns:a16="http://schemas.microsoft.com/office/drawing/2014/main" id="{A5F2943D-F8AE-BA4D-9FCA-15C574CBB78E}"/>
                </a:ext>
              </a:extLst>
            </p:cNvPr>
            <p:cNvSpPr/>
            <p:nvPr/>
          </p:nvSpPr>
          <p:spPr>
            <a:xfrm>
              <a:off x="3128012" y="84816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1" y="6596"/>
                  </a:lnTo>
                  <a:lnTo>
                    <a:pt x="18437" y="3163"/>
                  </a:lnTo>
                  <a:lnTo>
                    <a:pt x="15004" y="849"/>
                  </a:lnTo>
                  <a:lnTo>
                    <a:pt x="10800" y="0"/>
                  </a:lnTo>
                  <a:lnTo>
                    <a:pt x="6596" y="849"/>
                  </a:lnTo>
                  <a:lnTo>
                    <a:pt x="3163" y="3163"/>
                  </a:lnTo>
                  <a:lnTo>
                    <a:pt x="849" y="6596"/>
                  </a:lnTo>
                  <a:lnTo>
                    <a:pt x="0" y="10800"/>
                  </a:lnTo>
                  <a:lnTo>
                    <a:pt x="849" y="15004"/>
                  </a:lnTo>
                  <a:lnTo>
                    <a:pt x="3163" y="18437"/>
                  </a:lnTo>
                  <a:lnTo>
                    <a:pt x="6596" y="20751"/>
                  </a:lnTo>
                  <a:lnTo>
                    <a:pt x="10800" y="21600"/>
                  </a:lnTo>
                  <a:lnTo>
                    <a:pt x="15004" y="20751"/>
                  </a:lnTo>
                  <a:lnTo>
                    <a:pt x="18437" y="18437"/>
                  </a:lnTo>
                  <a:lnTo>
                    <a:pt x="20751" y="15004"/>
                  </a:lnTo>
                  <a:lnTo>
                    <a:pt x="2160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3" name="object 49" descr="object 49">
              <a:extLst>
                <a:ext uri="{FF2B5EF4-FFF2-40B4-BE49-F238E27FC236}">
                  <a16:creationId xmlns:a16="http://schemas.microsoft.com/office/drawing/2014/main" id="{A69F1818-51F9-A18A-3E15-D73FE0C36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97509" y="84823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4249956-7F70-08C1-5C6E-9119D1E218A1}"/>
              </a:ext>
            </a:extLst>
          </p:cNvPr>
          <p:cNvGrpSpPr/>
          <p:nvPr/>
        </p:nvGrpSpPr>
        <p:grpSpPr>
          <a:xfrm rot="10800000">
            <a:off x="6916362" y="7073383"/>
            <a:ext cx="279727" cy="249225"/>
            <a:chOff x="3097509" y="8481637"/>
            <a:chExt cx="279727" cy="249225"/>
          </a:xfrm>
        </p:grpSpPr>
        <p:sp>
          <p:nvSpPr>
            <p:cNvPr id="25" name="object 48">
              <a:extLst>
                <a:ext uri="{FF2B5EF4-FFF2-40B4-BE49-F238E27FC236}">
                  <a16:creationId xmlns:a16="http://schemas.microsoft.com/office/drawing/2014/main" id="{3B7DD400-A391-573A-221E-A2985DCED062}"/>
                </a:ext>
              </a:extLst>
            </p:cNvPr>
            <p:cNvSpPr/>
            <p:nvPr/>
          </p:nvSpPr>
          <p:spPr>
            <a:xfrm>
              <a:off x="3128012" y="84816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1" y="6596"/>
                  </a:lnTo>
                  <a:lnTo>
                    <a:pt x="18437" y="3163"/>
                  </a:lnTo>
                  <a:lnTo>
                    <a:pt x="15004" y="849"/>
                  </a:lnTo>
                  <a:lnTo>
                    <a:pt x="10800" y="0"/>
                  </a:lnTo>
                  <a:lnTo>
                    <a:pt x="6596" y="849"/>
                  </a:lnTo>
                  <a:lnTo>
                    <a:pt x="3163" y="3163"/>
                  </a:lnTo>
                  <a:lnTo>
                    <a:pt x="849" y="6596"/>
                  </a:lnTo>
                  <a:lnTo>
                    <a:pt x="0" y="10800"/>
                  </a:lnTo>
                  <a:lnTo>
                    <a:pt x="849" y="15004"/>
                  </a:lnTo>
                  <a:lnTo>
                    <a:pt x="3163" y="18437"/>
                  </a:lnTo>
                  <a:lnTo>
                    <a:pt x="6596" y="20751"/>
                  </a:lnTo>
                  <a:lnTo>
                    <a:pt x="10800" y="21600"/>
                  </a:lnTo>
                  <a:lnTo>
                    <a:pt x="15004" y="20751"/>
                  </a:lnTo>
                  <a:lnTo>
                    <a:pt x="18437" y="18437"/>
                  </a:lnTo>
                  <a:lnTo>
                    <a:pt x="20751" y="15004"/>
                  </a:lnTo>
                  <a:lnTo>
                    <a:pt x="2160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6" name="object 49" descr="object 49">
              <a:extLst>
                <a:ext uri="{FF2B5EF4-FFF2-40B4-BE49-F238E27FC236}">
                  <a16:creationId xmlns:a16="http://schemas.microsoft.com/office/drawing/2014/main" id="{CF15C544-DCB8-CAA5-CF88-E6C2048EED4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97509" y="84823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BDC7F07C-96CA-EA89-F046-53FA06BC6105}"/>
              </a:ext>
            </a:extLst>
          </p:cNvPr>
          <p:cNvGrpSpPr/>
          <p:nvPr/>
        </p:nvGrpSpPr>
        <p:grpSpPr>
          <a:xfrm rot="10800000">
            <a:off x="1451119" y="5994927"/>
            <a:ext cx="279728" cy="249226"/>
            <a:chOff x="1451119" y="3061721"/>
            <a:chExt cx="279728" cy="249226"/>
          </a:xfrm>
        </p:grpSpPr>
        <p:sp>
          <p:nvSpPr>
            <p:cNvPr id="28" name="object 44">
              <a:extLst>
                <a:ext uri="{FF2B5EF4-FFF2-40B4-BE49-F238E27FC236}">
                  <a16:creationId xmlns:a16="http://schemas.microsoft.com/office/drawing/2014/main" id="{66684183-E4C8-6885-34DA-1C400B5A064F}"/>
                </a:ext>
              </a:extLst>
            </p:cNvPr>
            <p:cNvSpPr/>
            <p:nvPr/>
          </p:nvSpPr>
          <p:spPr>
            <a:xfrm>
              <a:off x="1451119" y="3061721"/>
              <a:ext cx="249224" cy="24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9" name="object 45" descr="object 45">
              <a:extLst>
                <a:ext uri="{FF2B5EF4-FFF2-40B4-BE49-F238E27FC236}">
                  <a16:creationId xmlns:a16="http://schemas.microsoft.com/office/drawing/2014/main" id="{B5DC719A-9A4B-6FCC-F920-875C56BDAF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195" y="3062421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901号室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901号室</dc:title>
  <dc:creator>cio-user</dc:creator>
  <cp:lastModifiedBy>福田啓</cp:lastModifiedBy>
  <cp:revision>15</cp:revision>
  <dcterms:modified xsi:type="dcterms:W3CDTF">2024-01-29T06:51:25Z</dcterms:modified>
</cp:coreProperties>
</file>