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8890000" cy="101473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55" d="100"/>
          <a:sy n="55" d="100"/>
        </p:scale>
        <p:origin x="228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Helvetica Neue"/>
      </a:defRPr>
    </a:lvl1pPr>
    <a:lvl2pPr indent="228600" latinLnBrk="0">
      <a:defRPr sz="1200">
        <a:latin typeface="+mn-lt"/>
        <a:ea typeface="+mn-ea"/>
        <a:cs typeface="+mn-cs"/>
        <a:sym typeface="Helvetica Neue"/>
      </a:defRPr>
    </a:lvl2pPr>
    <a:lvl3pPr indent="457200" latinLnBrk="0">
      <a:defRPr sz="1200">
        <a:latin typeface="+mn-lt"/>
        <a:ea typeface="+mn-ea"/>
        <a:cs typeface="+mn-cs"/>
        <a:sym typeface="Helvetica Neue"/>
      </a:defRPr>
    </a:lvl3pPr>
    <a:lvl4pPr indent="685800" latinLnBrk="0">
      <a:defRPr sz="1200">
        <a:latin typeface="+mn-lt"/>
        <a:ea typeface="+mn-ea"/>
        <a:cs typeface="+mn-cs"/>
        <a:sym typeface="Helvetica Neue"/>
      </a:defRPr>
    </a:lvl4pPr>
    <a:lvl5pPr indent="914400" latinLnBrk="0">
      <a:defRPr sz="1200">
        <a:latin typeface="+mn-lt"/>
        <a:ea typeface="+mn-ea"/>
        <a:cs typeface="+mn-cs"/>
        <a:sym typeface="Helvetica Neue"/>
      </a:defRPr>
    </a:lvl5pPr>
    <a:lvl6pPr indent="1143000" latinLnBrk="0">
      <a:defRPr sz="1200">
        <a:latin typeface="+mn-lt"/>
        <a:ea typeface="+mn-ea"/>
        <a:cs typeface="+mn-cs"/>
        <a:sym typeface="Helvetica Neue"/>
      </a:defRPr>
    </a:lvl6pPr>
    <a:lvl7pPr indent="1371600" latinLnBrk="0">
      <a:defRPr sz="1200">
        <a:latin typeface="+mn-lt"/>
        <a:ea typeface="+mn-ea"/>
        <a:cs typeface="+mn-cs"/>
        <a:sym typeface="Helvetica Neue"/>
      </a:defRPr>
    </a:lvl7pPr>
    <a:lvl8pPr indent="1600200" latinLnBrk="0">
      <a:defRPr sz="1200">
        <a:latin typeface="+mn-lt"/>
        <a:ea typeface="+mn-ea"/>
        <a:cs typeface="+mn-cs"/>
        <a:sym typeface="Helvetica Neue"/>
      </a:defRPr>
    </a:lvl8pPr>
    <a:lvl9pPr indent="1828800" latinLnBrk="0">
      <a:defRPr sz="1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666750" y="3145663"/>
            <a:ext cx="7556500" cy="2130933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333500" y="5682488"/>
            <a:ext cx="6223000" cy="2536826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21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0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9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444500" y="2333879"/>
            <a:ext cx="3867150" cy="6697219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4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1617506" y="454848"/>
            <a:ext cx="2676526" cy="844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444500" y="2333879"/>
            <a:ext cx="8001000" cy="6697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178527" y="9436989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object 19"/>
          <p:cNvGrpSpPr/>
          <p:nvPr/>
        </p:nvGrpSpPr>
        <p:grpSpPr>
          <a:xfrm>
            <a:off x="1446656" y="1876346"/>
            <a:ext cx="2500952" cy="539306"/>
            <a:chOff x="0" y="0"/>
            <a:chExt cx="2500951" cy="539305"/>
          </a:xfrm>
        </p:grpSpPr>
        <p:sp>
          <p:nvSpPr>
            <p:cNvPr id="81" name="object 20"/>
            <p:cNvSpPr/>
            <p:nvPr/>
          </p:nvSpPr>
          <p:spPr>
            <a:xfrm flipH="1" flipV="1">
              <a:off x="4" y="187401"/>
              <a:ext cx="2500948" cy="1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2" name="object 21"/>
            <p:cNvSpPr/>
            <p:nvPr/>
          </p:nvSpPr>
          <p:spPr>
            <a:xfrm flipH="1">
              <a:off x="0" y="0"/>
              <a:ext cx="1" cy="539306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86" name="object 22"/>
          <p:cNvGrpSpPr/>
          <p:nvPr/>
        </p:nvGrpSpPr>
        <p:grpSpPr>
          <a:xfrm>
            <a:off x="4946322" y="1829864"/>
            <a:ext cx="2218525" cy="585789"/>
            <a:chOff x="0" y="0"/>
            <a:chExt cx="2218524" cy="585787"/>
          </a:xfrm>
        </p:grpSpPr>
        <p:sp>
          <p:nvSpPr>
            <p:cNvPr id="84" name="object 23"/>
            <p:cNvSpPr/>
            <p:nvPr/>
          </p:nvSpPr>
          <p:spPr>
            <a:xfrm>
              <a:off x="0" y="233882"/>
              <a:ext cx="2218525" cy="1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5" name="object 24"/>
            <p:cNvSpPr/>
            <p:nvPr/>
          </p:nvSpPr>
          <p:spPr>
            <a:xfrm>
              <a:off x="2214103" y="0"/>
              <a:ext cx="1" cy="585788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87" name="object 25"/>
          <p:cNvSpPr txBox="1"/>
          <p:nvPr/>
        </p:nvSpPr>
        <p:spPr>
          <a:xfrm>
            <a:off x="4136798" y="1850115"/>
            <a:ext cx="680721" cy="29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23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8.8m</a:t>
            </a:r>
          </a:p>
        </p:txBody>
      </p:sp>
      <p:grpSp>
        <p:nvGrpSpPr>
          <p:cNvPr id="98" name="object 26"/>
          <p:cNvGrpSpPr/>
          <p:nvPr/>
        </p:nvGrpSpPr>
        <p:grpSpPr>
          <a:xfrm>
            <a:off x="1446660" y="2460244"/>
            <a:ext cx="6321341" cy="6829461"/>
            <a:chOff x="0" y="0"/>
            <a:chExt cx="6321339" cy="6829459"/>
          </a:xfrm>
        </p:grpSpPr>
        <p:sp>
          <p:nvSpPr>
            <p:cNvPr id="88" name="object 27"/>
            <p:cNvSpPr/>
            <p:nvPr/>
          </p:nvSpPr>
          <p:spPr>
            <a:xfrm flipV="1">
              <a:off x="6087453" y="0"/>
              <a:ext cx="1" cy="2513648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9" name="object 28"/>
            <p:cNvSpPr/>
            <p:nvPr/>
          </p:nvSpPr>
          <p:spPr>
            <a:xfrm flipH="1">
              <a:off x="6087453" y="3512362"/>
              <a:ext cx="1" cy="2028025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0" name="object 29"/>
            <p:cNvSpPr/>
            <p:nvPr/>
          </p:nvSpPr>
          <p:spPr>
            <a:xfrm>
              <a:off x="5735549" y="5535964"/>
              <a:ext cx="585790" cy="1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1" name="object 30"/>
            <p:cNvSpPr/>
            <p:nvPr/>
          </p:nvSpPr>
          <p:spPr>
            <a:xfrm>
              <a:off x="1369805" y="5540389"/>
              <a:ext cx="2745461" cy="1266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4529" y="21600"/>
                  </a:lnTo>
                  <a:lnTo>
                    <a:pt x="4529" y="0"/>
                  </a:lnTo>
                  <a:lnTo>
                    <a:pt x="21600" y="0"/>
                  </a:lnTo>
                </a:path>
              </a:pathLst>
            </a:cu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2" name="object 31"/>
            <p:cNvSpPr/>
            <p:nvPr/>
          </p:nvSpPr>
          <p:spPr>
            <a:xfrm>
              <a:off x="0" y="40038"/>
              <a:ext cx="5735549" cy="6767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832" y="17542"/>
                  </a:moveTo>
                  <a:lnTo>
                    <a:pt x="21600" y="17542"/>
                  </a:lnTo>
                  <a:lnTo>
                    <a:pt x="21518" y="0"/>
                  </a:lnTo>
                  <a:lnTo>
                    <a:pt x="0" y="0"/>
                  </a:lnTo>
                  <a:lnTo>
                    <a:pt x="0" y="21600"/>
                  </a:lnTo>
                  <a:lnTo>
                    <a:pt x="2032" y="21600"/>
                  </a:lnTo>
                </a:path>
              </a:pathLst>
            </a:cu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3" name="object 32"/>
            <p:cNvSpPr/>
            <p:nvPr/>
          </p:nvSpPr>
          <p:spPr>
            <a:xfrm>
              <a:off x="5768613" y="12027"/>
              <a:ext cx="539306" cy="1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4" name="object 33"/>
            <p:cNvSpPr/>
            <p:nvPr/>
          </p:nvSpPr>
          <p:spPr>
            <a:xfrm>
              <a:off x="515949" y="6258870"/>
              <a:ext cx="606730" cy="553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1772" y="63"/>
                  </a:lnTo>
                  <a:lnTo>
                    <a:pt x="3504" y="252"/>
                  </a:lnTo>
                  <a:lnTo>
                    <a:pt x="5191" y="562"/>
                  </a:lnTo>
                  <a:lnTo>
                    <a:pt x="6827" y="992"/>
                  </a:lnTo>
                  <a:lnTo>
                    <a:pt x="8408" y="1537"/>
                  </a:lnTo>
                  <a:lnTo>
                    <a:pt x="9926" y="2196"/>
                  </a:lnTo>
                  <a:lnTo>
                    <a:pt x="11378" y="2964"/>
                  </a:lnTo>
                  <a:lnTo>
                    <a:pt x="12757" y="3840"/>
                  </a:lnTo>
                  <a:lnTo>
                    <a:pt x="14057" y="4819"/>
                  </a:lnTo>
                  <a:lnTo>
                    <a:pt x="15274" y="5900"/>
                  </a:lnTo>
                  <a:lnTo>
                    <a:pt x="16401" y="7078"/>
                  </a:lnTo>
                  <a:lnTo>
                    <a:pt x="17432" y="8352"/>
                  </a:lnTo>
                  <a:lnTo>
                    <a:pt x="18364" y="9717"/>
                  </a:lnTo>
                  <a:lnTo>
                    <a:pt x="19189" y="11172"/>
                  </a:lnTo>
                  <a:lnTo>
                    <a:pt x="19903" y="12712"/>
                  </a:lnTo>
                  <a:lnTo>
                    <a:pt x="20499" y="14336"/>
                  </a:lnTo>
                  <a:lnTo>
                    <a:pt x="20972" y="16039"/>
                  </a:lnTo>
                  <a:lnTo>
                    <a:pt x="21317" y="17820"/>
                  </a:lnTo>
                  <a:lnTo>
                    <a:pt x="21528" y="19674"/>
                  </a:lnTo>
                  <a:lnTo>
                    <a:pt x="21600" y="21600"/>
                  </a:lnTo>
                </a:path>
              </a:pathLst>
            </a:custGeom>
            <a:noFill/>
            <a:ln w="25336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pic>
          <p:nvPicPr>
            <p:cNvPr id="95" name="object 34" descr="object 3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18350" y="6597772"/>
              <a:ext cx="252832" cy="23168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6" name="object 35"/>
            <p:cNvSpPr/>
            <p:nvPr/>
          </p:nvSpPr>
          <p:spPr>
            <a:xfrm>
              <a:off x="4133516" y="5528627"/>
              <a:ext cx="606730" cy="553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72" y="1926"/>
                  </a:lnTo>
                  <a:lnTo>
                    <a:pt x="283" y="3780"/>
                  </a:lnTo>
                  <a:lnTo>
                    <a:pt x="628" y="5561"/>
                  </a:lnTo>
                  <a:lnTo>
                    <a:pt x="1101" y="7264"/>
                  </a:lnTo>
                  <a:lnTo>
                    <a:pt x="1697" y="8888"/>
                  </a:lnTo>
                  <a:lnTo>
                    <a:pt x="2411" y="10428"/>
                  </a:lnTo>
                  <a:lnTo>
                    <a:pt x="3236" y="11883"/>
                  </a:lnTo>
                  <a:lnTo>
                    <a:pt x="4168" y="13248"/>
                  </a:lnTo>
                  <a:lnTo>
                    <a:pt x="5199" y="14522"/>
                  </a:lnTo>
                  <a:lnTo>
                    <a:pt x="6326" y="15700"/>
                  </a:lnTo>
                  <a:lnTo>
                    <a:pt x="7543" y="16781"/>
                  </a:lnTo>
                  <a:lnTo>
                    <a:pt x="8843" y="17760"/>
                  </a:lnTo>
                  <a:lnTo>
                    <a:pt x="10222" y="18636"/>
                  </a:lnTo>
                  <a:lnTo>
                    <a:pt x="11674" y="19404"/>
                  </a:lnTo>
                  <a:lnTo>
                    <a:pt x="13192" y="20063"/>
                  </a:lnTo>
                  <a:lnTo>
                    <a:pt x="14773" y="20608"/>
                  </a:lnTo>
                  <a:lnTo>
                    <a:pt x="16409" y="21038"/>
                  </a:lnTo>
                  <a:lnTo>
                    <a:pt x="18096" y="21348"/>
                  </a:lnTo>
                  <a:lnTo>
                    <a:pt x="19828" y="21536"/>
                  </a:lnTo>
                  <a:lnTo>
                    <a:pt x="21600" y="21600"/>
                  </a:lnTo>
                  <a:lnTo>
                    <a:pt x="21600" y="0"/>
                  </a:lnTo>
                </a:path>
              </a:pathLst>
            </a:custGeom>
            <a:noFill/>
            <a:ln w="25336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99" name="object 37"/>
          <p:cNvSpPr txBox="1"/>
          <p:nvPr/>
        </p:nvSpPr>
        <p:spPr>
          <a:xfrm rot="5400000">
            <a:off x="7155801" y="5271559"/>
            <a:ext cx="680722" cy="2992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lnSpc>
                <a:spcPts val="2600"/>
              </a:lnSpc>
              <a:defRPr sz="23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8.2m</a:t>
            </a:r>
          </a:p>
        </p:txBody>
      </p:sp>
      <p:grpSp>
        <p:nvGrpSpPr>
          <p:cNvPr id="466" name="グループ化 465">
            <a:extLst>
              <a:ext uri="{FF2B5EF4-FFF2-40B4-BE49-F238E27FC236}">
                <a16:creationId xmlns:a16="http://schemas.microsoft.com/office/drawing/2014/main" id="{E4FEA80E-14E6-7975-1132-16D44F84DC45}"/>
              </a:ext>
            </a:extLst>
          </p:cNvPr>
          <p:cNvGrpSpPr/>
          <p:nvPr/>
        </p:nvGrpSpPr>
        <p:grpSpPr>
          <a:xfrm>
            <a:off x="450091" y="410891"/>
            <a:ext cx="1585089" cy="230401"/>
            <a:chOff x="3005189" y="6541500"/>
            <a:chExt cx="1585089" cy="230401"/>
          </a:xfrm>
        </p:grpSpPr>
        <p:grpSp>
          <p:nvGrpSpPr>
            <p:cNvPr id="467" name="グループ化 466">
              <a:extLst>
                <a:ext uri="{FF2B5EF4-FFF2-40B4-BE49-F238E27FC236}">
                  <a16:creationId xmlns:a16="http://schemas.microsoft.com/office/drawing/2014/main" id="{63DE9FCD-7FE1-7899-5062-03EE1C424B70}"/>
                </a:ext>
              </a:extLst>
            </p:cNvPr>
            <p:cNvGrpSpPr/>
            <p:nvPr/>
          </p:nvGrpSpPr>
          <p:grpSpPr>
            <a:xfrm>
              <a:off x="3005189" y="6541500"/>
              <a:ext cx="484283" cy="230401"/>
              <a:chOff x="3005189" y="6541500"/>
              <a:chExt cx="484283" cy="230401"/>
            </a:xfrm>
          </p:grpSpPr>
          <p:sp>
            <p:nvSpPr>
              <p:cNvPr id="469" name="円/楕円 468">
                <a:extLst>
                  <a:ext uri="{FF2B5EF4-FFF2-40B4-BE49-F238E27FC236}">
                    <a16:creationId xmlns:a16="http://schemas.microsoft.com/office/drawing/2014/main" id="{358E1CEC-2869-A912-2A37-A3D275A25453}"/>
                  </a:ext>
                </a:extLst>
              </p:cNvPr>
              <p:cNvSpPr/>
              <p:nvPr/>
            </p:nvSpPr>
            <p:spPr>
              <a:xfrm>
                <a:off x="3005189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0" name="円/楕円 469">
                <a:extLst>
                  <a:ext uri="{FF2B5EF4-FFF2-40B4-BE49-F238E27FC236}">
                    <a16:creationId xmlns:a16="http://schemas.microsoft.com/office/drawing/2014/main" id="{D62E863A-0C18-7D11-8AFA-55C54F2CB8C4}"/>
                  </a:ext>
                </a:extLst>
              </p:cNvPr>
              <p:cNvSpPr/>
              <p:nvPr/>
            </p:nvSpPr>
            <p:spPr>
              <a:xfrm>
                <a:off x="3251051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rgbClr val="FF7E7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highlight>
                    <a:srgbClr val="FFFF00"/>
                  </a:highlight>
                </a:endParaRPr>
              </a:p>
            </p:txBody>
          </p:sp>
        </p:grpSp>
        <p:sp>
          <p:nvSpPr>
            <p:cNvPr id="468" name="テキスト ボックス 467">
              <a:extLst>
                <a:ext uri="{FF2B5EF4-FFF2-40B4-BE49-F238E27FC236}">
                  <a16:creationId xmlns:a16="http://schemas.microsoft.com/office/drawing/2014/main" id="{838FAC63-7F49-51D2-1037-BC5B459E8752}"/>
                </a:ext>
              </a:extLst>
            </p:cNvPr>
            <p:cNvSpPr txBox="1"/>
            <p:nvPr/>
          </p:nvSpPr>
          <p:spPr>
            <a:xfrm>
              <a:off x="3514723" y="6549022"/>
              <a:ext cx="1075555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rtlCol="0" anchor="ctr" anchorCtr="0">
              <a:spAutoFit/>
            </a:bodyPr>
            <a:lstStyle/>
            <a:p>
              <a:r>
                <a:rPr kumimoji="1" lang="en-US" altLang="ja-JP" sz="800" b="1" dirty="0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→</a:t>
              </a:r>
              <a:r>
                <a:rPr kumimoji="1" lang="ja-JP" altLang="en-US" sz="800" b="1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音声入出力端子</a:t>
              </a:r>
            </a:p>
          </p:txBody>
        </p:sp>
      </p:grpSp>
      <p:grpSp>
        <p:nvGrpSpPr>
          <p:cNvPr id="471" name="グループ化 470">
            <a:extLst>
              <a:ext uri="{FF2B5EF4-FFF2-40B4-BE49-F238E27FC236}">
                <a16:creationId xmlns:a16="http://schemas.microsoft.com/office/drawing/2014/main" id="{CCC2DD6E-F820-1A4D-EA0A-06FEB2AE0DB3}"/>
              </a:ext>
            </a:extLst>
          </p:cNvPr>
          <p:cNvGrpSpPr/>
          <p:nvPr/>
        </p:nvGrpSpPr>
        <p:grpSpPr>
          <a:xfrm>
            <a:off x="495054" y="775963"/>
            <a:ext cx="836704" cy="184664"/>
            <a:chOff x="3980311" y="7462993"/>
            <a:chExt cx="836704" cy="184664"/>
          </a:xfrm>
        </p:grpSpPr>
        <p:sp>
          <p:nvSpPr>
            <p:cNvPr id="472" name="object 30">
              <a:extLst>
                <a:ext uri="{FF2B5EF4-FFF2-40B4-BE49-F238E27FC236}">
                  <a16:creationId xmlns:a16="http://schemas.microsoft.com/office/drawing/2014/main" id="{ABCFA99D-C6AF-6446-7E8E-06CE7F78BFFB}"/>
                </a:ext>
              </a:extLst>
            </p:cNvPr>
            <p:cNvSpPr txBox="1"/>
            <p:nvPr/>
          </p:nvSpPr>
          <p:spPr>
            <a:xfrm>
              <a:off x="4196619" y="7478380"/>
              <a:ext cx="620396" cy="16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indent="12700">
                <a:spcBef>
                  <a:spcPts val="100"/>
                </a:spcBef>
                <a:defRPr sz="1100" spc="79">
                  <a:latin typeface="小塚ゴシック Pr6N M"/>
                  <a:ea typeface="小塚ゴシック Pr6N M"/>
                  <a:cs typeface="小塚ゴシック Pr6N M"/>
                  <a:sym typeface="小塚ゴシック Pr6N M"/>
                </a:defRPr>
              </a:pPr>
              <a:r>
                <a:rPr dirty="0" err="1"/>
                <a:t>有線</a:t>
              </a:r>
              <a:r>
                <a:rPr lang="en-US" dirty="0" err="1"/>
                <a:t>L</a:t>
              </a:r>
              <a:r>
                <a:rPr lang="en-US" spc="55" dirty="0" err="1"/>
                <a:t>AN</a:t>
              </a:r>
              <a:endParaRPr spc="55" dirty="0"/>
            </a:p>
          </p:txBody>
        </p:sp>
        <p:sp>
          <p:nvSpPr>
            <p:cNvPr id="473" name="正方形/長方形 472">
              <a:extLst>
                <a:ext uri="{FF2B5EF4-FFF2-40B4-BE49-F238E27FC236}">
                  <a16:creationId xmlns:a16="http://schemas.microsoft.com/office/drawing/2014/main" id="{679E78F4-731C-0DFE-6FB5-69E81E7F894D}"/>
                </a:ext>
              </a:extLst>
            </p:cNvPr>
            <p:cNvSpPr/>
            <p:nvPr/>
          </p:nvSpPr>
          <p:spPr>
            <a:xfrm>
              <a:off x="3980311" y="7462993"/>
              <a:ext cx="184664" cy="184664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L</a:t>
              </a:r>
              <a:endParaRPr kumimoji="1" lang="ja-JP" altLang="en-US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474" name="グループ化 473">
            <a:extLst>
              <a:ext uri="{FF2B5EF4-FFF2-40B4-BE49-F238E27FC236}">
                <a16:creationId xmlns:a16="http://schemas.microsoft.com/office/drawing/2014/main" id="{8E6B01CA-E9D3-9E08-7C11-044E20D30053}"/>
              </a:ext>
            </a:extLst>
          </p:cNvPr>
          <p:cNvGrpSpPr/>
          <p:nvPr/>
        </p:nvGrpSpPr>
        <p:grpSpPr>
          <a:xfrm>
            <a:off x="2211138" y="2540106"/>
            <a:ext cx="484283" cy="230401"/>
            <a:chOff x="3005189" y="6541500"/>
            <a:chExt cx="484283" cy="230401"/>
          </a:xfrm>
        </p:grpSpPr>
        <p:sp>
          <p:nvSpPr>
            <p:cNvPr id="475" name="円/楕円 474">
              <a:extLst>
                <a:ext uri="{FF2B5EF4-FFF2-40B4-BE49-F238E27FC236}">
                  <a16:creationId xmlns:a16="http://schemas.microsoft.com/office/drawing/2014/main" id="{BE038E52-5916-29BA-0A27-2D49B9144A16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6" name="円/楕円 475">
              <a:extLst>
                <a:ext uri="{FF2B5EF4-FFF2-40B4-BE49-F238E27FC236}">
                  <a16:creationId xmlns:a16="http://schemas.microsoft.com/office/drawing/2014/main" id="{22B923F5-A1A1-5C52-9468-4A9AF7B4B009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sp>
        <p:nvSpPr>
          <p:cNvPr id="477" name="正方形/長方形 476">
            <a:extLst>
              <a:ext uri="{FF2B5EF4-FFF2-40B4-BE49-F238E27FC236}">
                <a16:creationId xmlns:a16="http://schemas.microsoft.com/office/drawing/2014/main" id="{45CA82CB-E0C0-F471-296E-B74A4A91435B}"/>
              </a:ext>
            </a:extLst>
          </p:cNvPr>
          <p:cNvSpPr/>
          <p:nvPr/>
        </p:nvSpPr>
        <p:spPr>
          <a:xfrm>
            <a:off x="1512181" y="2519429"/>
            <a:ext cx="192105" cy="23040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12" name="object 2">
            <a:extLst>
              <a:ext uri="{FF2B5EF4-FFF2-40B4-BE49-F238E27FC236}">
                <a16:creationId xmlns:a16="http://schemas.microsoft.com/office/drawing/2014/main" id="{3B5254B8-82C6-9CED-41D3-AE536DA0A2CC}"/>
              </a:ext>
            </a:extLst>
          </p:cNvPr>
          <p:cNvSpPr txBox="1"/>
          <p:nvPr/>
        </p:nvSpPr>
        <p:spPr>
          <a:xfrm>
            <a:off x="550647" y="1335192"/>
            <a:ext cx="48387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180cm</a:t>
            </a:r>
          </a:p>
        </p:txBody>
      </p:sp>
      <p:sp>
        <p:nvSpPr>
          <p:cNvPr id="1113" name="object 3">
            <a:extLst>
              <a:ext uri="{FF2B5EF4-FFF2-40B4-BE49-F238E27FC236}">
                <a16:creationId xmlns:a16="http://schemas.microsoft.com/office/drawing/2014/main" id="{76FC4880-EC52-28B4-BDF2-B9AF97FF7A64}"/>
              </a:ext>
            </a:extLst>
          </p:cNvPr>
          <p:cNvSpPr txBox="1"/>
          <p:nvPr/>
        </p:nvSpPr>
        <p:spPr>
          <a:xfrm>
            <a:off x="1317806" y="1584454"/>
            <a:ext cx="398781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5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lang="en-US" dirty="0"/>
              <a:t>45</a:t>
            </a:r>
            <a:r>
              <a:rPr dirty="0"/>
              <a:t>cm</a:t>
            </a:r>
          </a:p>
        </p:txBody>
      </p:sp>
      <p:sp>
        <p:nvSpPr>
          <p:cNvPr id="1116" name="Google Shape;255;p7">
            <a:extLst>
              <a:ext uri="{FF2B5EF4-FFF2-40B4-BE49-F238E27FC236}">
                <a16:creationId xmlns:a16="http://schemas.microsoft.com/office/drawing/2014/main" id="{1F0440A3-4E5A-17FB-F9A6-6B675B79964B}"/>
              </a:ext>
            </a:extLst>
          </p:cNvPr>
          <p:cNvSpPr/>
          <p:nvPr/>
        </p:nvSpPr>
        <p:spPr>
          <a:xfrm>
            <a:off x="156233" y="1520450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07" name="object 262">
            <a:extLst>
              <a:ext uri="{FF2B5EF4-FFF2-40B4-BE49-F238E27FC236}">
                <a16:creationId xmlns:a16="http://schemas.microsoft.com/office/drawing/2014/main" id="{33593B40-50B3-FE6F-990A-96B1EB581C4F}"/>
              </a:ext>
            </a:extLst>
          </p:cNvPr>
          <p:cNvSpPr txBox="1"/>
          <p:nvPr/>
        </p:nvSpPr>
        <p:spPr>
          <a:xfrm>
            <a:off x="488933" y="1865120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</a:t>
            </a:r>
            <a:r>
              <a:rPr lang="en-US" dirty="0"/>
              <a:t>0</a:t>
            </a:r>
            <a:r>
              <a:rPr dirty="0"/>
              <a:t>cm</a:t>
            </a:r>
          </a:p>
        </p:txBody>
      </p:sp>
      <p:sp>
        <p:nvSpPr>
          <p:cNvPr id="1108" name="object 263">
            <a:extLst>
              <a:ext uri="{FF2B5EF4-FFF2-40B4-BE49-F238E27FC236}">
                <a16:creationId xmlns:a16="http://schemas.microsoft.com/office/drawing/2014/main" id="{E0BFD764-6456-1356-071C-C9DE3346890D}"/>
              </a:ext>
            </a:extLst>
          </p:cNvPr>
          <p:cNvSpPr txBox="1"/>
          <p:nvPr/>
        </p:nvSpPr>
        <p:spPr>
          <a:xfrm>
            <a:off x="850181" y="2159056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</a:t>
            </a:r>
            <a:r>
              <a:rPr lang="en-US" dirty="0"/>
              <a:t>0</a:t>
            </a:r>
            <a:r>
              <a:rPr dirty="0"/>
              <a:t>cm</a:t>
            </a:r>
          </a:p>
        </p:txBody>
      </p:sp>
      <p:grpSp>
        <p:nvGrpSpPr>
          <p:cNvPr id="1117" name="グループ化 1116">
            <a:extLst>
              <a:ext uri="{FF2B5EF4-FFF2-40B4-BE49-F238E27FC236}">
                <a16:creationId xmlns:a16="http://schemas.microsoft.com/office/drawing/2014/main" id="{F48D6429-3EA4-4680-5BE3-88F0D19DCBD0}"/>
              </a:ext>
            </a:extLst>
          </p:cNvPr>
          <p:cNvGrpSpPr/>
          <p:nvPr/>
        </p:nvGrpSpPr>
        <p:grpSpPr>
          <a:xfrm rot="10800000">
            <a:off x="498001" y="2061018"/>
            <a:ext cx="320401" cy="320400"/>
            <a:chOff x="-1830026" y="3261939"/>
            <a:chExt cx="320401" cy="320400"/>
          </a:xfrm>
        </p:grpSpPr>
        <p:sp>
          <p:nvSpPr>
            <p:cNvPr id="1121" name="Google Shape;135;p7">
              <a:extLst>
                <a:ext uri="{FF2B5EF4-FFF2-40B4-BE49-F238E27FC236}">
                  <a16:creationId xmlns:a16="http://schemas.microsoft.com/office/drawing/2014/main" id="{DF1655AD-5CE3-5580-884D-094E90BD0D6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22" name="直線コネクタ 1121">
              <a:extLst>
                <a:ext uri="{FF2B5EF4-FFF2-40B4-BE49-F238E27FC236}">
                  <a16:creationId xmlns:a16="http://schemas.microsoft.com/office/drawing/2014/main" id="{46A9303B-20A8-8EC6-F398-3D69022BBB8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object 2">
            <a:extLst>
              <a:ext uri="{FF2B5EF4-FFF2-40B4-BE49-F238E27FC236}">
                <a16:creationId xmlns:a16="http://schemas.microsoft.com/office/drawing/2014/main" id="{39157528-75A1-A72C-995E-C167A8F83B8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093114" y="131111"/>
            <a:ext cx="2676526" cy="84455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200"/>
            </a:pPr>
            <a:r>
              <a:rPr dirty="0"/>
              <a:t>901</a:t>
            </a:r>
            <a:r>
              <a:rPr spc="100" dirty="0">
                <a:latin typeface="+mj-lt"/>
                <a:ea typeface="+mj-ea"/>
                <a:cs typeface="+mj-cs"/>
                <a:sym typeface="Helvetica"/>
              </a:rPr>
              <a:t>号室</a:t>
            </a: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B2CA1358-0C84-DD6C-9454-685FC77E7FD5}"/>
              </a:ext>
            </a:extLst>
          </p:cNvPr>
          <p:cNvSpPr txBox="1"/>
          <p:nvPr/>
        </p:nvSpPr>
        <p:spPr>
          <a:xfrm>
            <a:off x="1889351" y="1025381"/>
            <a:ext cx="5436237" cy="482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tabLst>
                <a:tab pos="3568700" algn="l"/>
              </a:tabLst>
              <a:defRPr sz="3100" spc="-13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dirty="0"/>
              <a:t>ス</a:t>
            </a:r>
            <a:r>
              <a:rPr spc="-75" dirty="0"/>
              <a:t>ク</a:t>
            </a:r>
            <a:r>
              <a:rPr spc="215" dirty="0"/>
              <a:t>ー</a:t>
            </a:r>
            <a:r>
              <a:rPr spc="245" dirty="0"/>
              <a:t>ル</a:t>
            </a:r>
            <a:r>
              <a:rPr lang="en-US" spc="245" dirty="0"/>
              <a:t>3</a:t>
            </a:r>
            <a:r>
              <a:rPr spc="275" dirty="0"/>
              <a:t>人</a:t>
            </a:r>
            <a:r>
              <a:rPr spc="215" dirty="0"/>
              <a:t>掛</a:t>
            </a:r>
            <a:r>
              <a:rPr spc="-50" dirty="0"/>
              <a:t>け</a:t>
            </a:r>
            <a:r>
              <a:rPr spc="0" dirty="0"/>
              <a:t>	</a:t>
            </a:r>
            <a:r>
              <a:rPr sz="4700" spc="412" baseline="-2645" dirty="0"/>
              <a:t>最大</a:t>
            </a:r>
            <a:r>
              <a:rPr lang="en-US" sz="4700" spc="412" baseline="-2645" dirty="0"/>
              <a:t>60</a:t>
            </a:r>
            <a:r>
              <a:rPr sz="4700" spc="337" baseline="-2645" dirty="0"/>
              <a:t>席</a:t>
            </a:r>
          </a:p>
        </p:txBody>
      </p:sp>
      <p:sp>
        <p:nvSpPr>
          <p:cNvPr id="118" name="Google Shape;255;p7">
            <a:extLst>
              <a:ext uri="{FF2B5EF4-FFF2-40B4-BE49-F238E27FC236}">
                <a16:creationId xmlns:a16="http://schemas.microsoft.com/office/drawing/2014/main" id="{BB7F6577-3171-0567-AB56-E9E5431D2F55}"/>
              </a:ext>
            </a:extLst>
          </p:cNvPr>
          <p:cNvSpPr/>
          <p:nvPr/>
        </p:nvSpPr>
        <p:spPr>
          <a:xfrm rot="10800000">
            <a:off x="1553736" y="3881243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26" name="グループ化 125">
            <a:extLst>
              <a:ext uri="{FF2B5EF4-FFF2-40B4-BE49-F238E27FC236}">
                <a16:creationId xmlns:a16="http://schemas.microsoft.com/office/drawing/2014/main" id="{407BBE90-B0F0-D61C-0F95-2132C962F922}"/>
              </a:ext>
            </a:extLst>
          </p:cNvPr>
          <p:cNvGrpSpPr/>
          <p:nvPr/>
        </p:nvGrpSpPr>
        <p:grpSpPr>
          <a:xfrm>
            <a:off x="1584659" y="4169243"/>
            <a:ext cx="320401" cy="320400"/>
            <a:chOff x="-1830026" y="3261939"/>
            <a:chExt cx="320401" cy="320400"/>
          </a:xfrm>
        </p:grpSpPr>
        <p:sp>
          <p:nvSpPr>
            <p:cNvPr id="120" name="Google Shape;135;p7">
              <a:extLst>
                <a:ext uri="{FF2B5EF4-FFF2-40B4-BE49-F238E27FC236}">
                  <a16:creationId xmlns:a16="http://schemas.microsoft.com/office/drawing/2014/main" id="{F7FD3CF3-91CF-E41F-87C8-73B3B36A0C5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1" name="直線コネクタ 120">
              <a:extLst>
                <a:ext uri="{FF2B5EF4-FFF2-40B4-BE49-F238E27FC236}">
                  <a16:creationId xmlns:a16="http://schemas.microsoft.com/office/drawing/2014/main" id="{B0EC9FB9-A15B-03B2-9330-A81566EB41D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7D0DC96F-7F00-BB5A-7A07-0D97E4557A33}"/>
              </a:ext>
            </a:extLst>
          </p:cNvPr>
          <p:cNvGrpSpPr/>
          <p:nvPr/>
        </p:nvGrpSpPr>
        <p:grpSpPr>
          <a:xfrm>
            <a:off x="2350689" y="4169243"/>
            <a:ext cx="320401" cy="320400"/>
            <a:chOff x="-1830026" y="3261939"/>
            <a:chExt cx="320401" cy="320400"/>
          </a:xfrm>
        </p:grpSpPr>
        <p:sp>
          <p:nvSpPr>
            <p:cNvPr id="514" name="Google Shape;135;p7">
              <a:extLst>
                <a:ext uri="{FF2B5EF4-FFF2-40B4-BE49-F238E27FC236}">
                  <a16:creationId xmlns:a16="http://schemas.microsoft.com/office/drawing/2014/main" id="{0DFD7B5D-5640-4FA5-F5CE-74ADEEE002A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15" name="直線コネクタ 514">
              <a:extLst>
                <a:ext uri="{FF2B5EF4-FFF2-40B4-BE49-F238E27FC236}">
                  <a16:creationId xmlns:a16="http://schemas.microsoft.com/office/drawing/2014/main" id="{9C917F1C-FF9B-A203-9969-0008333FD7B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C9BDADA2-FD18-CCBB-07F7-35E9FE3A6874}"/>
              </a:ext>
            </a:extLst>
          </p:cNvPr>
          <p:cNvGrpSpPr/>
          <p:nvPr/>
        </p:nvGrpSpPr>
        <p:grpSpPr>
          <a:xfrm>
            <a:off x="1970861" y="4169243"/>
            <a:ext cx="320401" cy="320400"/>
            <a:chOff x="-1830026" y="3261939"/>
            <a:chExt cx="320401" cy="320400"/>
          </a:xfrm>
        </p:grpSpPr>
        <p:sp>
          <p:nvSpPr>
            <p:cNvPr id="7" name="Google Shape;135;p7">
              <a:extLst>
                <a:ext uri="{FF2B5EF4-FFF2-40B4-BE49-F238E27FC236}">
                  <a16:creationId xmlns:a16="http://schemas.microsoft.com/office/drawing/2014/main" id="{B2DA01B6-7F95-1021-5F7F-6F9C39F5EEC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70558378-8C36-443E-AFFF-87C8EA29534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Google Shape;255;p7">
            <a:extLst>
              <a:ext uri="{FF2B5EF4-FFF2-40B4-BE49-F238E27FC236}">
                <a16:creationId xmlns:a16="http://schemas.microsoft.com/office/drawing/2014/main" id="{9D7E1501-2DA2-ED49-8EA8-34EF4D577238}"/>
              </a:ext>
            </a:extLst>
          </p:cNvPr>
          <p:cNvSpPr/>
          <p:nvPr/>
        </p:nvSpPr>
        <p:spPr>
          <a:xfrm rot="10800000">
            <a:off x="1553736" y="4574663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11367588-BDBC-5FBD-3419-BAA26DDB4652}"/>
              </a:ext>
            </a:extLst>
          </p:cNvPr>
          <p:cNvGrpSpPr/>
          <p:nvPr/>
        </p:nvGrpSpPr>
        <p:grpSpPr>
          <a:xfrm>
            <a:off x="1584659" y="4862663"/>
            <a:ext cx="320401" cy="320400"/>
            <a:chOff x="-1830026" y="3261939"/>
            <a:chExt cx="320401" cy="320400"/>
          </a:xfrm>
        </p:grpSpPr>
        <p:sp>
          <p:nvSpPr>
            <p:cNvPr id="19" name="Google Shape;135;p7">
              <a:extLst>
                <a:ext uri="{FF2B5EF4-FFF2-40B4-BE49-F238E27FC236}">
                  <a16:creationId xmlns:a16="http://schemas.microsoft.com/office/drawing/2014/main" id="{4CE4441F-9ED6-1C06-10CE-64920D9F2E2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B24461DE-8EBC-2448-4374-4303269731F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C7AE3CFF-FDA2-6E00-14E8-3EE40CF35F03}"/>
              </a:ext>
            </a:extLst>
          </p:cNvPr>
          <p:cNvGrpSpPr/>
          <p:nvPr/>
        </p:nvGrpSpPr>
        <p:grpSpPr>
          <a:xfrm>
            <a:off x="2350689" y="4862663"/>
            <a:ext cx="320401" cy="320400"/>
            <a:chOff x="-1830026" y="3261939"/>
            <a:chExt cx="320401" cy="320400"/>
          </a:xfrm>
        </p:grpSpPr>
        <p:sp>
          <p:nvSpPr>
            <p:cNvPr id="17" name="Google Shape;135;p7">
              <a:extLst>
                <a:ext uri="{FF2B5EF4-FFF2-40B4-BE49-F238E27FC236}">
                  <a16:creationId xmlns:a16="http://schemas.microsoft.com/office/drawing/2014/main" id="{9726F103-161E-4C98-3CD9-2216BECEA799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A41ECF8C-F1DF-D7D4-3ECE-5A6B2D8C463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A7469771-6F76-FC73-97E2-3D591CC85CFD}"/>
              </a:ext>
            </a:extLst>
          </p:cNvPr>
          <p:cNvGrpSpPr/>
          <p:nvPr/>
        </p:nvGrpSpPr>
        <p:grpSpPr>
          <a:xfrm>
            <a:off x="1970861" y="4862663"/>
            <a:ext cx="320401" cy="320400"/>
            <a:chOff x="-1830026" y="3261939"/>
            <a:chExt cx="320401" cy="320400"/>
          </a:xfrm>
        </p:grpSpPr>
        <p:sp>
          <p:nvSpPr>
            <p:cNvPr id="15" name="Google Shape;135;p7">
              <a:extLst>
                <a:ext uri="{FF2B5EF4-FFF2-40B4-BE49-F238E27FC236}">
                  <a16:creationId xmlns:a16="http://schemas.microsoft.com/office/drawing/2014/main" id="{2740A8B9-E4C0-B12C-4501-6127F0DC157F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E3F6DAB8-43E3-BE9B-E0DF-1636691C9B8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Google Shape;255;p7">
            <a:extLst>
              <a:ext uri="{FF2B5EF4-FFF2-40B4-BE49-F238E27FC236}">
                <a16:creationId xmlns:a16="http://schemas.microsoft.com/office/drawing/2014/main" id="{1BE77CC2-3936-BDF0-0FC7-B0B686448A11}"/>
              </a:ext>
            </a:extLst>
          </p:cNvPr>
          <p:cNvSpPr/>
          <p:nvPr/>
        </p:nvSpPr>
        <p:spPr>
          <a:xfrm rot="10800000">
            <a:off x="1553736" y="5237603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83CD3F75-E339-C7DD-0AB7-7695F2EE472A}"/>
              </a:ext>
            </a:extLst>
          </p:cNvPr>
          <p:cNvGrpSpPr/>
          <p:nvPr/>
        </p:nvGrpSpPr>
        <p:grpSpPr>
          <a:xfrm>
            <a:off x="1584659" y="5525603"/>
            <a:ext cx="320401" cy="320400"/>
            <a:chOff x="-1830026" y="3261939"/>
            <a:chExt cx="320401" cy="320400"/>
          </a:xfrm>
        </p:grpSpPr>
        <p:sp>
          <p:nvSpPr>
            <p:cNvPr id="30" name="Google Shape;135;p7">
              <a:extLst>
                <a:ext uri="{FF2B5EF4-FFF2-40B4-BE49-F238E27FC236}">
                  <a16:creationId xmlns:a16="http://schemas.microsoft.com/office/drawing/2014/main" id="{D1DF892C-740A-510E-C37F-B2E5F98D9047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9DE4D5DB-2405-A3E9-3974-54943CF25A3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F3EF4116-2373-9DF6-52F4-41C4CC4C8D57}"/>
              </a:ext>
            </a:extLst>
          </p:cNvPr>
          <p:cNvGrpSpPr/>
          <p:nvPr/>
        </p:nvGrpSpPr>
        <p:grpSpPr>
          <a:xfrm>
            <a:off x="2350689" y="5525603"/>
            <a:ext cx="320401" cy="320400"/>
            <a:chOff x="-1830026" y="3261939"/>
            <a:chExt cx="320401" cy="320400"/>
          </a:xfrm>
        </p:grpSpPr>
        <p:sp>
          <p:nvSpPr>
            <p:cNvPr id="28" name="Google Shape;135;p7">
              <a:extLst>
                <a:ext uri="{FF2B5EF4-FFF2-40B4-BE49-F238E27FC236}">
                  <a16:creationId xmlns:a16="http://schemas.microsoft.com/office/drawing/2014/main" id="{72E836AC-58BE-6709-866F-8F310B75FA97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45CAB142-09D3-D67F-16FF-D580D20CFFB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4A4D8183-F50E-7A0D-52E9-FA4DEBBEC2E7}"/>
              </a:ext>
            </a:extLst>
          </p:cNvPr>
          <p:cNvGrpSpPr/>
          <p:nvPr/>
        </p:nvGrpSpPr>
        <p:grpSpPr>
          <a:xfrm>
            <a:off x="1970861" y="5525603"/>
            <a:ext cx="320401" cy="320400"/>
            <a:chOff x="-1830026" y="3261939"/>
            <a:chExt cx="320401" cy="320400"/>
          </a:xfrm>
        </p:grpSpPr>
        <p:sp>
          <p:nvSpPr>
            <p:cNvPr id="26" name="Google Shape;135;p7">
              <a:extLst>
                <a:ext uri="{FF2B5EF4-FFF2-40B4-BE49-F238E27FC236}">
                  <a16:creationId xmlns:a16="http://schemas.microsoft.com/office/drawing/2014/main" id="{B9060BE4-016C-1E3B-A30F-57621EEA145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20AD0E7A-BA0A-5F94-7453-D7819CE1E36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" name="Google Shape;255;p7">
            <a:extLst>
              <a:ext uri="{FF2B5EF4-FFF2-40B4-BE49-F238E27FC236}">
                <a16:creationId xmlns:a16="http://schemas.microsoft.com/office/drawing/2014/main" id="{DDEB224A-DD45-7DF7-BA1E-BB731B209A4C}"/>
              </a:ext>
            </a:extLst>
          </p:cNvPr>
          <p:cNvSpPr/>
          <p:nvPr/>
        </p:nvSpPr>
        <p:spPr>
          <a:xfrm rot="10800000">
            <a:off x="1553736" y="5923403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30B9089C-ADB6-6E1D-C4F2-CC571B4E3C29}"/>
              </a:ext>
            </a:extLst>
          </p:cNvPr>
          <p:cNvGrpSpPr/>
          <p:nvPr/>
        </p:nvGrpSpPr>
        <p:grpSpPr>
          <a:xfrm>
            <a:off x="1584659" y="6211403"/>
            <a:ext cx="320401" cy="320400"/>
            <a:chOff x="-1830026" y="3261939"/>
            <a:chExt cx="320401" cy="320400"/>
          </a:xfrm>
        </p:grpSpPr>
        <p:sp>
          <p:nvSpPr>
            <p:cNvPr id="41" name="Google Shape;135;p7">
              <a:extLst>
                <a:ext uri="{FF2B5EF4-FFF2-40B4-BE49-F238E27FC236}">
                  <a16:creationId xmlns:a16="http://schemas.microsoft.com/office/drawing/2014/main" id="{5ABFC4F1-9248-8159-BC69-BF9C175C7687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CCAFCE54-FB28-051F-F543-8E93B31172C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C0F9C253-B798-73B2-4E3F-655754D35096}"/>
              </a:ext>
            </a:extLst>
          </p:cNvPr>
          <p:cNvGrpSpPr/>
          <p:nvPr/>
        </p:nvGrpSpPr>
        <p:grpSpPr>
          <a:xfrm>
            <a:off x="2350689" y="6211403"/>
            <a:ext cx="320401" cy="320400"/>
            <a:chOff x="-1830026" y="3261939"/>
            <a:chExt cx="320401" cy="320400"/>
          </a:xfrm>
        </p:grpSpPr>
        <p:sp>
          <p:nvSpPr>
            <p:cNvPr id="39" name="Google Shape;135;p7">
              <a:extLst>
                <a:ext uri="{FF2B5EF4-FFF2-40B4-BE49-F238E27FC236}">
                  <a16:creationId xmlns:a16="http://schemas.microsoft.com/office/drawing/2014/main" id="{5E22095E-937D-97A7-D66F-C092C210D62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F87E56F8-8FD8-E183-F08A-44DF6FDACF5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4CB6192B-B57D-940C-1F24-07DAECAD89F2}"/>
              </a:ext>
            </a:extLst>
          </p:cNvPr>
          <p:cNvGrpSpPr/>
          <p:nvPr/>
        </p:nvGrpSpPr>
        <p:grpSpPr>
          <a:xfrm>
            <a:off x="1970861" y="6211403"/>
            <a:ext cx="320401" cy="320400"/>
            <a:chOff x="-1830026" y="3261939"/>
            <a:chExt cx="320401" cy="320400"/>
          </a:xfrm>
        </p:grpSpPr>
        <p:sp>
          <p:nvSpPr>
            <p:cNvPr id="37" name="Google Shape;135;p7">
              <a:extLst>
                <a:ext uri="{FF2B5EF4-FFF2-40B4-BE49-F238E27FC236}">
                  <a16:creationId xmlns:a16="http://schemas.microsoft.com/office/drawing/2014/main" id="{2E4FBE7B-74AC-21A4-61C5-21F28804E97F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80EE85EF-DE38-73CD-BFAF-5E2A61C2305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4" name="Google Shape;255;p7">
            <a:extLst>
              <a:ext uri="{FF2B5EF4-FFF2-40B4-BE49-F238E27FC236}">
                <a16:creationId xmlns:a16="http://schemas.microsoft.com/office/drawing/2014/main" id="{18137DC4-214F-D36C-C9AB-6AE36A0D9EE9}"/>
              </a:ext>
            </a:extLst>
          </p:cNvPr>
          <p:cNvSpPr/>
          <p:nvPr/>
        </p:nvSpPr>
        <p:spPr>
          <a:xfrm rot="10800000">
            <a:off x="1553736" y="6616823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C497740D-E80E-87CF-0DA5-00A64891E6B8}"/>
              </a:ext>
            </a:extLst>
          </p:cNvPr>
          <p:cNvGrpSpPr/>
          <p:nvPr/>
        </p:nvGrpSpPr>
        <p:grpSpPr>
          <a:xfrm>
            <a:off x="1584659" y="6904823"/>
            <a:ext cx="320401" cy="320400"/>
            <a:chOff x="-1830026" y="3261939"/>
            <a:chExt cx="320401" cy="320400"/>
          </a:xfrm>
        </p:grpSpPr>
        <p:sp>
          <p:nvSpPr>
            <p:cNvPr id="52" name="Google Shape;135;p7">
              <a:extLst>
                <a:ext uri="{FF2B5EF4-FFF2-40B4-BE49-F238E27FC236}">
                  <a16:creationId xmlns:a16="http://schemas.microsoft.com/office/drawing/2014/main" id="{484BEC0C-8223-C0D6-A955-2BC5D3FCB73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F600C84A-0FFC-8B4D-6155-16863490E0E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637A7387-E3B4-7471-721A-C2A94B2859DC}"/>
              </a:ext>
            </a:extLst>
          </p:cNvPr>
          <p:cNvGrpSpPr/>
          <p:nvPr/>
        </p:nvGrpSpPr>
        <p:grpSpPr>
          <a:xfrm>
            <a:off x="2350689" y="6904823"/>
            <a:ext cx="320401" cy="320400"/>
            <a:chOff x="-1830026" y="3261939"/>
            <a:chExt cx="320401" cy="320400"/>
          </a:xfrm>
        </p:grpSpPr>
        <p:sp>
          <p:nvSpPr>
            <p:cNvPr id="50" name="Google Shape;135;p7">
              <a:extLst>
                <a:ext uri="{FF2B5EF4-FFF2-40B4-BE49-F238E27FC236}">
                  <a16:creationId xmlns:a16="http://schemas.microsoft.com/office/drawing/2014/main" id="{27B6F0B9-0C76-A57E-A7E1-CA036FA51799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D2987A8D-FDAE-1319-44E5-DC3421056FD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C5510E56-5687-74BD-9A1B-84D21F43EA60}"/>
              </a:ext>
            </a:extLst>
          </p:cNvPr>
          <p:cNvGrpSpPr/>
          <p:nvPr/>
        </p:nvGrpSpPr>
        <p:grpSpPr>
          <a:xfrm>
            <a:off x="1970861" y="6904823"/>
            <a:ext cx="320401" cy="320400"/>
            <a:chOff x="-1830026" y="3261939"/>
            <a:chExt cx="320401" cy="320400"/>
          </a:xfrm>
        </p:grpSpPr>
        <p:sp>
          <p:nvSpPr>
            <p:cNvPr id="48" name="Google Shape;135;p7">
              <a:extLst>
                <a:ext uri="{FF2B5EF4-FFF2-40B4-BE49-F238E27FC236}">
                  <a16:creationId xmlns:a16="http://schemas.microsoft.com/office/drawing/2014/main" id="{08D0E3C8-F33E-3CFE-6BBE-49B1F2EC9157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CA3A60D8-BFEC-F870-191D-700DE221D85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33" name="Google Shape;255;p7">
            <a:extLst>
              <a:ext uri="{FF2B5EF4-FFF2-40B4-BE49-F238E27FC236}">
                <a16:creationId xmlns:a16="http://schemas.microsoft.com/office/drawing/2014/main" id="{930DBE59-9011-E88E-A46B-51D78078608D}"/>
              </a:ext>
            </a:extLst>
          </p:cNvPr>
          <p:cNvSpPr/>
          <p:nvPr/>
        </p:nvSpPr>
        <p:spPr>
          <a:xfrm rot="10800000">
            <a:off x="3153935" y="3881243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34" name="グループ化 933">
            <a:extLst>
              <a:ext uri="{FF2B5EF4-FFF2-40B4-BE49-F238E27FC236}">
                <a16:creationId xmlns:a16="http://schemas.microsoft.com/office/drawing/2014/main" id="{A6F2FDEB-CF45-651D-DAA8-C86680718904}"/>
              </a:ext>
            </a:extLst>
          </p:cNvPr>
          <p:cNvGrpSpPr/>
          <p:nvPr/>
        </p:nvGrpSpPr>
        <p:grpSpPr>
          <a:xfrm>
            <a:off x="3184858" y="4169243"/>
            <a:ext cx="320401" cy="320400"/>
            <a:chOff x="-1830026" y="3261939"/>
            <a:chExt cx="320401" cy="320400"/>
          </a:xfrm>
        </p:grpSpPr>
        <p:sp>
          <p:nvSpPr>
            <p:cNvPr id="941" name="Google Shape;135;p7">
              <a:extLst>
                <a:ext uri="{FF2B5EF4-FFF2-40B4-BE49-F238E27FC236}">
                  <a16:creationId xmlns:a16="http://schemas.microsoft.com/office/drawing/2014/main" id="{A179D419-A7B3-B592-643E-3057074DD88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42" name="直線コネクタ 941">
              <a:extLst>
                <a:ext uri="{FF2B5EF4-FFF2-40B4-BE49-F238E27FC236}">
                  <a16:creationId xmlns:a16="http://schemas.microsoft.com/office/drawing/2014/main" id="{EF77ABDF-75B0-4331-F6EE-E3F55872097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35" name="グループ化 934">
            <a:extLst>
              <a:ext uri="{FF2B5EF4-FFF2-40B4-BE49-F238E27FC236}">
                <a16:creationId xmlns:a16="http://schemas.microsoft.com/office/drawing/2014/main" id="{B3BC27D1-A944-9ABD-EE84-50407E81B86A}"/>
              </a:ext>
            </a:extLst>
          </p:cNvPr>
          <p:cNvGrpSpPr/>
          <p:nvPr/>
        </p:nvGrpSpPr>
        <p:grpSpPr>
          <a:xfrm>
            <a:off x="3950888" y="4169243"/>
            <a:ext cx="320401" cy="320400"/>
            <a:chOff x="-1830026" y="3261939"/>
            <a:chExt cx="320401" cy="320400"/>
          </a:xfrm>
        </p:grpSpPr>
        <p:sp>
          <p:nvSpPr>
            <p:cNvPr id="939" name="Google Shape;135;p7">
              <a:extLst>
                <a:ext uri="{FF2B5EF4-FFF2-40B4-BE49-F238E27FC236}">
                  <a16:creationId xmlns:a16="http://schemas.microsoft.com/office/drawing/2014/main" id="{97753D97-0B40-4857-6C23-BE4A465EACF0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40" name="直線コネクタ 939">
              <a:extLst>
                <a:ext uri="{FF2B5EF4-FFF2-40B4-BE49-F238E27FC236}">
                  <a16:creationId xmlns:a16="http://schemas.microsoft.com/office/drawing/2014/main" id="{0283CE5F-DF47-A4C3-575A-565040F2E9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36" name="グループ化 935">
            <a:extLst>
              <a:ext uri="{FF2B5EF4-FFF2-40B4-BE49-F238E27FC236}">
                <a16:creationId xmlns:a16="http://schemas.microsoft.com/office/drawing/2014/main" id="{BC424BB5-9DA0-B004-E095-8FDCA5011C64}"/>
              </a:ext>
            </a:extLst>
          </p:cNvPr>
          <p:cNvGrpSpPr/>
          <p:nvPr/>
        </p:nvGrpSpPr>
        <p:grpSpPr>
          <a:xfrm>
            <a:off x="3571060" y="4169243"/>
            <a:ext cx="320401" cy="320400"/>
            <a:chOff x="-1830026" y="3261939"/>
            <a:chExt cx="320401" cy="320400"/>
          </a:xfrm>
        </p:grpSpPr>
        <p:sp>
          <p:nvSpPr>
            <p:cNvPr id="937" name="Google Shape;135;p7">
              <a:extLst>
                <a:ext uri="{FF2B5EF4-FFF2-40B4-BE49-F238E27FC236}">
                  <a16:creationId xmlns:a16="http://schemas.microsoft.com/office/drawing/2014/main" id="{5E1E5E0B-9F27-327B-CA20-EF7CB1D3BF5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38" name="直線コネクタ 937">
              <a:extLst>
                <a:ext uri="{FF2B5EF4-FFF2-40B4-BE49-F238E27FC236}">
                  <a16:creationId xmlns:a16="http://schemas.microsoft.com/office/drawing/2014/main" id="{66F5C97E-0ECB-29B8-FBD2-F4523643613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23" name="Google Shape;255;p7">
            <a:extLst>
              <a:ext uri="{FF2B5EF4-FFF2-40B4-BE49-F238E27FC236}">
                <a16:creationId xmlns:a16="http://schemas.microsoft.com/office/drawing/2014/main" id="{8390F899-91FE-8E85-F738-40377325AD26}"/>
              </a:ext>
            </a:extLst>
          </p:cNvPr>
          <p:cNvSpPr/>
          <p:nvPr/>
        </p:nvSpPr>
        <p:spPr>
          <a:xfrm rot="10800000">
            <a:off x="3153935" y="4574663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24" name="グループ化 923">
            <a:extLst>
              <a:ext uri="{FF2B5EF4-FFF2-40B4-BE49-F238E27FC236}">
                <a16:creationId xmlns:a16="http://schemas.microsoft.com/office/drawing/2014/main" id="{91F37B14-3704-55A0-53B5-65A2251B3D6E}"/>
              </a:ext>
            </a:extLst>
          </p:cNvPr>
          <p:cNvGrpSpPr/>
          <p:nvPr/>
        </p:nvGrpSpPr>
        <p:grpSpPr>
          <a:xfrm>
            <a:off x="3184858" y="4862663"/>
            <a:ext cx="320401" cy="320400"/>
            <a:chOff x="-1830026" y="3261939"/>
            <a:chExt cx="320401" cy="320400"/>
          </a:xfrm>
        </p:grpSpPr>
        <p:sp>
          <p:nvSpPr>
            <p:cNvPr id="931" name="Google Shape;135;p7">
              <a:extLst>
                <a:ext uri="{FF2B5EF4-FFF2-40B4-BE49-F238E27FC236}">
                  <a16:creationId xmlns:a16="http://schemas.microsoft.com/office/drawing/2014/main" id="{A257246B-47A2-C41C-832E-654F17043397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32" name="直線コネクタ 931">
              <a:extLst>
                <a:ext uri="{FF2B5EF4-FFF2-40B4-BE49-F238E27FC236}">
                  <a16:creationId xmlns:a16="http://schemas.microsoft.com/office/drawing/2014/main" id="{F6253BB4-5D45-EF9B-B70D-8241B22F1BC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25" name="グループ化 924">
            <a:extLst>
              <a:ext uri="{FF2B5EF4-FFF2-40B4-BE49-F238E27FC236}">
                <a16:creationId xmlns:a16="http://schemas.microsoft.com/office/drawing/2014/main" id="{2DD1D956-EAF1-846C-5BD7-F70FAB7A5703}"/>
              </a:ext>
            </a:extLst>
          </p:cNvPr>
          <p:cNvGrpSpPr/>
          <p:nvPr/>
        </p:nvGrpSpPr>
        <p:grpSpPr>
          <a:xfrm>
            <a:off x="3950888" y="4862663"/>
            <a:ext cx="320401" cy="320400"/>
            <a:chOff x="-1830026" y="3261939"/>
            <a:chExt cx="320401" cy="320400"/>
          </a:xfrm>
        </p:grpSpPr>
        <p:sp>
          <p:nvSpPr>
            <p:cNvPr id="929" name="Google Shape;135;p7">
              <a:extLst>
                <a:ext uri="{FF2B5EF4-FFF2-40B4-BE49-F238E27FC236}">
                  <a16:creationId xmlns:a16="http://schemas.microsoft.com/office/drawing/2014/main" id="{F8C30CEA-10E6-5FD9-0A2C-55234E1E83C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30" name="直線コネクタ 929">
              <a:extLst>
                <a:ext uri="{FF2B5EF4-FFF2-40B4-BE49-F238E27FC236}">
                  <a16:creationId xmlns:a16="http://schemas.microsoft.com/office/drawing/2014/main" id="{5FB3C9B6-DD42-2A15-06A8-3B2FE3137F2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26" name="グループ化 925">
            <a:extLst>
              <a:ext uri="{FF2B5EF4-FFF2-40B4-BE49-F238E27FC236}">
                <a16:creationId xmlns:a16="http://schemas.microsoft.com/office/drawing/2014/main" id="{FA5A70F5-B59B-FD01-8F54-80334F8AA879}"/>
              </a:ext>
            </a:extLst>
          </p:cNvPr>
          <p:cNvGrpSpPr/>
          <p:nvPr/>
        </p:nvGrpSpPr>
        <p:grpSpPr>
          <a:xfrm>
            <a:off x="3571060" y="4862663"/>
            <a:ext cx="320401" cy="320400"/>
            <a:chOff x="-1830026" y="3261939"/>
            <a:chExt cx="320401" cy="320400"/>
          </a:xfrm>
        </p:grpSpPr>
        <p:sp>
          <p:nvSpPr>
            <p:cNvPr id="927" name="Google Shape;135;p7">
              <a:extLst>
                <a:ext uri="{FF2B5EF4-FFF2-40B4-BE49-F238E27FC236}">
                  <a16:creationId xmlns:a16="http://schemas.microsoft.com/office/drawing/2014/main" id="{F0A5BDEA-BA48-5B67-63C8-0B537D784D4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28" name="直線コネクタ 927">
              <a:extLst>
                <a:ext uri="{FF2B5EF4-FFF2-40B4-BE49-F238E27FC236}">
                  <a16:creationId xmlns:a16="http://schemas.microsoft.com/office/drawing/2014/main" id="{E7BA393F-3F9B-0944-9BB8-485ECDDF678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13" name="Google Shape;255;p7">
            <a:extLst>
              <a:ext uri="{FF2B5EF4-FFF2-40B4-BE49-F238E27FC236}">
                <a16:creationId xmlns:a16="http://schemas.microsoft.com/office/drawing/2014/main" id="{CA950C00-0F31-2B43-D81E-15D265039D75}"/>
              </a:ext>
            </a:extLst>
          </p:cNvPr>
          <p:cNvSpPr/>
          <p:nvPr/>
        </p:nvSpPr>
        <p:spPr>
          <a:xfrm rot="10800000">
            <a:off x="3153935" y="5237603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14" name="グループ化 913">
            <a:extLst>
              <a:ext uri="{FF2B5EF4-FFF2-40B4-BE49-F238E27FC236}">
                <a16:creationId xmlns:a16="http://schemas.microsoft.com/office/drawing/2014/main" id="{9D95EFCA-15B6-CB66-FA4B-B7A90C12D043}"/>
              </a:ext>
            </a:extLst>
          </p:cNvPr>
          <p:cNvGrpSpPr/>
          <p:nvPr/>
        </p:nvGrpSpPr>
        <p:grpSpPr>
          <a:xfrm>
            <a:off x="3184858" y="5525603"/>
            <a:ext cx="320401" cy="320400"/>
            <a:chOff x="-1830026" y="3261939"/>
            <a:chExt cx="320401" cy="320400"/>
          </a:xfrm>
        </p:grpSpPr>
        <p:sp>
          <p:nvSpPr>
            <p:cNvPr id="921" name="Google Shape;135;p7">
              <a:extLst>
                <a:ext uri="{FF2B5EF4-FFF2-40B4-BE49-F238E27FC236}">
                  <a16:creationId xmlns:a16="http://schemas.microsoft.com/office/drawing/2014/main" id="{50226F1A-EABB-6727-F7F9-BB7800CD5A49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22" name="直線コネクタ 921">
              <a:extLst>
                <a:ext uri="{FF2B5EF4-FFF2-40B4-BE49-F238E27FC236}">
                  <a16:creationId xmlns:a16="http://schemas.microsoft.com/office/drawing/2014/main" id="{50EE5FA5-DB0F-5111-CF81-A8A3FC85FF5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15" name="グループ化 914">
            <a:extLst>
              <a:ext uri="{FF2B5EF4-FFF2-40B4-BE49-F238E27FC236}">
                <a16:creationId xmlns:a16="http://schemas.microsoft.com/office/drawing/2014/main" id="{73DA5A85-16F0-DB5C-A5EB-CB68943A138A}"/>
              </a:ext>
            </a:extLst>
          </p:cNvPr>
          <p:cNvGrpSpPr/>
          <p:nvPr/>
        </p:nvGrpSpPr>
        <p:grpSpPr>
          <a:xfrm>
            <a:off x="3950888" y="5525603"/>
            <a:ext cx="320401" cy="320400"/>
            <a:chOff x="-1830026" y="3261939"/>
            <a:chExt cx="320401" cy="320400"/>
          </a:xfrm>
        </p:grpSpPr>
        <p:sp>
          <p:nvSpPr>
            <p:cNvPr id="919" name="Google Shape;135;p7">
              <a:extLst>
                <a:ext uri="{FF2B5EF4-FFF2-40B4-BE49-F238E27FC236}">
                  <a16:creationId xmlns:a16="http://schemas.microsoft.com/office/drawing/2014/main" id="{E1AE8D1C-3214-6F6A-79B4-796E19E55DEE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20" name="直線コネクタ 919">
              <a:extLst>
                <a:ext uri="{FF2B5EF4-FFF2-40B4-BE49-F238E27FC236}">
                  <a16:creationId xmlns:a16="http://schemas.microsoft.com/office/drawing/2014/main" id="{8E14EF1D-7F2B-87CA-7002-570473CEF56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16" name="グループ化 915">
            <a:extLst>
              <a:ext uri="{FF2B5EF4-FFF2-40B4-BE49-F238E27FC236}">
                <a16:creationId xmlns:a16="http://schemas.microsoft.com/office/drawing/2014/main" id="{73ED475C-B5DD-E7E1-A7CE-2E5ED9830FD4}"/>
              </a:ext>
            </a:extLst>
          </p:cNvPr>
          <p:cNvGrpSpPr/>
          <p:nvPr/>
        </p:nvGrpSpPr>
        <p:grpSpPr>
          <a:xfrm>
            <a:off x="3571060" y="5525603"/>
            <a:ext cx="320401" cy="320400"/>
            <a:chOff x="-1830026" y="3261939"/>
            <a:chExt cx="320401" cy="320400"/>
          </a:xfrm>
        </p:grpSpPr>
        <p:sp>
          <p:nvSpPr>
            <p:cNvPr id="917" name="Google Shape;135;p7">
              <a:extLst>
                <a:ext uri="{FF2B5EF4-FFF2-40B4-BE49-F238E27FC236}">
                  <a16:creationId xmlns:a16="http://schemas.microsoft.com/office/drawing/2014/main" id="{50ED66B7-0466-5D3E-25A2-ED9A269A0D1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18" name="直線コネクタ 917">
              <a:extLst>
                <a:ext uri="{FF2B5EF4-FFF2-40B4-BE49-F238E27FC236}">
                  <a16:creationId xmlns:a16="http://schemas.microsoft.com/office/drawing/2014/main" id="{82DFC947-39A4-DD03-1AAF-EC7FB808233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03" name="Google Shape;255;p7">
            <a:extLst>
              <a:ext uri="{FF2B5EF4-FFF2-40B4-BE49-F238E27FC236}">
                <a16:creationId xmlns:a16="http://schemas.microsoft.com/office/drawing/2014/main" id="{B1C2DBC2-E05A-46F5-53DD-DD52F6F70886}"/>
              </a:ext>
            </a:extLst>
          </p:cNvPr>
          <p:cNvSpPr/>
          <p:nvPr/>
        </p:nvSpPr>
        <p:spPr>
          <a:xfrm rot="10800000">
            <a:off x="3153935" y="5923403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04" name="グループ化 903">
            <a:extLst>
              <a:ext uri="{FF2B5EF4-FFF2-40B4-BE49-F238E27FC236}">
                <a16:creationId xmlns:a16="http://schemas.microsoft.com/office/drawing/2014/main" id="{755DF145-8A63-B548-4DD5-F9BBEEEF4490}"/>
              </a:ext>
            </a:extLst>
          </p:cNvPr>
          <p:cNvGrpSpPr/>
          <p:nvPr/>
        </p:nvGrpSpPr>
        <p:grpSpPr>
          <a:xfrm>
            <a:off x="3184858" y="6211403"/>
            <a:ext cx="320401" cy="320400"/>
            <a:chOff x="-1830026" y="3261939"/>
            <a:chExt cx="320401" cy="320400"/>
          </a:xfrm>
        </p:grpSpPr>
        <p:sp>
          <p:nvSpPr>
            <p:cNvPr id="911" name="Google Shape;135;p7">
              <a:extLst>
                <a:ext uri="{FF2B5EF4-FFF2-40B4-BE49-F238E27FC236}">
                  <a16:creationId xmlns:a16="http://schemas.microsoft.com/office/drawing/2014/main" id="{FC2EE3D7-389D-D6F5-1035-14D1CAE79898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12" name="直線コネクタ 911">
              <a:extLst>
                <a:ext uri="{FF2B5EF4-FFF2-40B4-BE49-F238E27FC236}">
                  <a16:creationId xmlns:a16="http://schemas.microsoft.com/office/drawing/2014/main" id="{F46E32E4-3DC1-9713-8959-27985176CF8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05" name="グループ化 904">
            <a:extLst>
              <a:ext uri="{FF2B5EF4-FFF2-40B4-BE49-F238E27FC236}">
                <a16:creationId xmlns:a16="http://schemas.microsoft.com/office/drawing/2014/main" id="{B9F2D0D6-48E3-E66E-3A96-9A000CFF444B}"/>
              </a:ext>
            </a:extLst>
          </p:cNvPr>
          <p:cNvGrpSpPr/>
          <p:nvPr/>
        </p:nvGrpSpPr>
        <p:grpSpPr>
          <a:xfrm>
            <a:off x="3950888" y="6211403"/>
            <a:ext cx="320401" cy="320400"/>
            <a:chOff x="-1830026" y="3261939"/>
            <a:chExt cx="320401" cy="320400"/>
          </a:xfrm>
        </p:grpSpPr>
        <p:sp>
          <p:nvSpPr>
            <p:cNvPr id="909" name="Google Shape;135;p7">
              <a:extLst>
                <a:ext uri="{FF2B5EF4-FFF2-40B4-BE49-F238E27FC236}">
                  <a16:creationId xmlns:a16="http://schemas.microsoft.com/office/drawing/2014/main" id="{2EA68508-925A-3EEB-8F3E-CFA4EEF1ADD8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10" name="直線コネクタ 909">
              <a:extLst>
                <a:ext uri="{FF2B5EF4-FFF2-40B4-BE49-F238E27FC236}">
                  <a16:creationId xmlns:a16="http://schemas.microsoft.com/office/drawing/2014/main" id="{68D4D91D-6842-C881-653A-BD45A4A86ED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06" name="グループ化 905">
            <a:extLst>
              <a:ext uri="{FF2B5EF4-FFF2-40B4-BE49-F238E27FC236}">
                <a16:creationId xmlns:a16="http://schemas.microsoft.com/office/drawing/2014/main" id="{E138540F-9CDB-CEF6-6CB2-07092C73298B}"/>
              </a:ext>
            </a:extLst>
          </p:cNvPr>
          <p:cNvGrpSpPr/>
          <p:nvPr/>
        </p:nvGrpSpPr>
        <p:grpSpPr>
          <a:xfrm>
            <a:off x="3571060" y="6211403"/>
            <a:ext cx="320401" cy="320400"/>
            <a:chOff x="-1830026" y="3261939"/>
            <a:chExt cx="320401" cy="320400"/>
          </a:xfrm>
        </p:grpSpPr>
        <p:sp>
          <p:nvSpPr>
            <p:cNvPr id="907" name="Google Shape;135;p7">
              <a:extLst>
                <a:ext uri="{FF2B5EF4-FFF2-40B4-BE49-F238E27FC236}">
                  <a16:creationId xmlns:a16="http://schemas.microsoft.com/office/drawing/2014/main" id="{06742DC6-CB6E-F0E5-AE9B-345C6240D4D7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08" name="直線コネクタ 907">
              <a:extLst>
                <a:ext uri="{FF2B5EF4-FFF2-40B4-BE49-F238E27FC236}">
                  <a16:creationId xmlns:a16="http://schemas.microsoft.com/office/drawing/2014/main" id="{9712E98F-92FB-5326-0B82-025715AAEF6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1" name="Google Shape;255;p7">
            <a:extLst>
              <a:ext uri="{FF2B5EF4-FFF2-40B4-BE49-F238E27FC236}">
                <a16:creationId xmlns:a16="http://schemas.microsoft.com/office/drawing/2014/main" id="{6C2BF015-8564-0268-9BE3-05D6B4D5C329}"/>
              </a:ext>
            </a:extLst>
          </p:cNvPr>
          <p:cNvSpPr/>
          <p:nvPr/>
        </p:nvSpPr>
        <p:spPr>
          <a:xfrm rot="10800000">
            <a:off x="3153935" y="6616823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2" name="グループ化 61">
            <a:extLst>
              <a:ext uri="{FF2B5EF4-FFF2-40B4-BE49-F238E27FC236}">
                <a16:creationId xmlns:a16="http://schemas.microsoft.com/office/drawing/2014/main" id="{7D25BF37-6273-6845-D18F-51B5ECA74060}"/>
              </a:ext>
            </a:extLst>
          </p:cNvPr>
          <p:cNvGrpSpPr/>
          <p:nvPr/>
        </p:nvGrpSpPr>
        <p:grpSpPr>
          <a:xfrm>
            <a:off x="3184858" y="6904823"/>
            <a:ext cx="320401" cy="320400"/>
            <a:chOff x="-1830026" y="3261939"/>
            <a:chExt cx="320401" cy="320400"/>
          </a:xfrm>
        </p:grpSpPr>
        <p:sp>
          <p:nvSpPr>
            <p:cNvPr id="901" name="Google Shape;135;p7">
              <a:extLst>
                <a:ext uri="{FF2B5EF4-FFF2-40B4-BE49-F238E27FC236}">
                  <a16:creationId xmlns:a16="http://schemas.microsoft.com/office/drawing/2014/main" id="{A1242092-24F1-352E-776A-574CB1E5E080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02" name="直線コネクタ 901">
              <a:extLst>
                <a:ext uri="{FF2B5EF4-FFF2-40B4-BE49-F238E27FC236}">
                  <a16:creationId xmlns:a16="http://schemas.microsoft.com/office/drawing/2014/main" id="{74286D20-55D4-6705-4930-F290EF139BA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F958141F-EDBC-3712-20BE-7751F0D1E5BB}"/>
              </a:ext>
            </a:extLst>
          </p:cNvPr>
          <p:cNvGrpSpPr/>
          <p:nvPr/>
        </p:nvGrpSpPr>
        <p:grpSpPr>
          <a:xfrm>
            <a:off x="3950888" y="6904823"/>
            <a:ext cx="320401" cy="320400"/>
            <a:chOff x="-1830026" y="3261939"/>
            <a:chExt cx="320401" cy="320400"/>
          </a:xfrm>
        </p:grpSpPr>
        <p:sp>
          <p:nvSpPr>
            <p:cNvPr id="899" name="Google Shape;135;p7">
              <a:extLst>
                <a:ext uri="{FF2B5EF4-FFF2-40B4-BE49-F238E27FC236}">
                  <a16:creationId xmlns:a16="http://schemas.microsoft.com/office/drawing/2014/main" id="{D2A09AD4-F201-4BAF-667E-61FB5DBAF2E8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00" name="直線コネクタ 899">
              <a:extLst>
                <a:ext uri="{FF2B5EF4-FFF2-40B4-BE49-F238E27FC236}">
                  <a16:creationId xmlns:a16="http://schemas.microsoft.com/office/drawing/2014/main" id="{883F06F8-C216-7228-1912-61DB88A62EC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96" name="グループ化 895">
            <a:extLst>
              <a:ext uri="{FF2B5EF4-FFF2-40B4-BE49-F238E27FC236}">
                <a16:creationId xmlns:a16="http://schemas.microsoft.com/office/drawing/2014/main" id="{E410D618-1A20-47E2-7467-9E30426FAB0C}"/>
              </a:ext>
            </a:extLst>
          </p:cNvPr>
          <p:cNvGrpSpPr/>
          <p:nvPr/>
        </p:nvGrpSpPr>
        <p:grpSpPr>
          <a:xfrm>
            <a:off x="3571060" y="6904823"/>
            <a:ext cx="320401" cy="320400"/>
            <a:chOff x="-1830026" y="3261939"/>
            <a:chExt cx="320401" cy="320400"/>
          </a:xfrm>
        </p:grpSpPr>
        <p:sp>
          <p:nvSpPr>
            <p:cNvPr id="897" name="Google Shape;135;p7">
              <a:extLst>
                <a:ext uri="{FF2B5EF4-FFF2-40B4-BE49-F238E27FC236}">
                  <a16:creationId xmlns:a16="http://schemas.microsoft.com/office/drawing/2014/main" id="{33418123-9AB8-147F-66B2-0772BF9E561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98" name="直線コネクタ 897">
              <a:extLst>
                <a:ext uri="{FF2B5EF4-FFF2-40B4-BE49-F238E27FC236}">
                  <a16:creationId xmlns:a16="http://schemas.microsoft.com/office/drawing/2014/main" id="{0F49B3E3-6CA6-D5D0-EA30-22F00238946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4" name="Google Shape;255;p7">
            <a:extLst>
              <a:ext uri="{FF2B5EF4-FFF2-40B4-BE49-F238E27FC236}">
                <a16:creationId xmlns:a16="http://schemas.microsoft.com/office/drawing/2014/main" id="{01FDF674-B702-1D6D-F62A-A7BA40AA889B}"/>
              </a:ext>
            </a:extLst>
          </p:cNvPr>
          <p:cNvSpPr/>
          <p:nvPr/>
        </p:nvSpPr>
        <p:spPr>
          <a:xfrm rot="10800000">
            <a:off x="4312175" y="3881243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35" name="グループ化 634">
            <a:extLst>
              <a:ext uri="{FF2B5EF4-FFF2-40B4-BE49-F238E27FC236}">
                <a16:creationId xmlns:a16="http://schemas.microsoft.com/office/drawing/2014/main" id="{35F7195A-6B27-EA07-A817-D2AFCABDB223}"/>
              </a:ext>
            </a:extLst>
          </p:cNvPr>
          <p:cNvGrpSpPr/>
          <p:nvPr/>
        </p:nvGrpSpPr>
        <p:grpSpPr>
          <a:xfrm>
            <a:off x="4343098" y="4169243"/>
            <a:ext cx="320401" cy="320400"/>
            <a:chOff x="-1830026" y="3261939"/>
            <a:chExt cx="320401" cy="320400"/>
          </a:xfrm>
        </p:grpSpPr>
        <p:sp>
          <p:nvSpPr>
            <p:cNvPr id="1026" name="Google Shape;135;p7">
              <a:extLst>
                <a:ext uri="{FF2B5EF4-FFF2-40B4-BE49-F238E27FC236}">
                  <a16:creationId xmlns:a16="http://schemas.microsoft.com/office/drawing/2014/main" id="{AF765941-4F27-9049-439C-EAFEA01A7021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27" name="直線コネクタ 1026">
              <a:extLst>
                <a:ext uri="{FF2B5EF4-FFF2-40B4-BE49-F238E27FC236}">
                  <a16:creationId xmlns:a16="http://schemas.microsoft.com/office/drawing/2014/main" id="{1B2805EB-D82E-D74B-8492-8B96C082303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36" name="グループ化 635">
            <a:extLst>
              <a:ext uri="{FF2B5EF4-FFF2-40B4-BE49-F238E27FC236}">
                <a16:creationId xmlns:a16="http://schemas.microsoft.com/office/drawing/2014/main" id="{403CFAC0-DE70-1413-F779-5567E02FC281}"/>
              </a:ext>
            </a:extLst>
          </p:cNvPr>
          <p:cNvGrpSpPr/>
          <p:nvPr/>
        </p:nvGrpSpPr>
        <p:grpSpPr>
          <a:xfrm>
            <a:off x="5109128" y="4169243"/>
            <a:ext cx="320401" cy="320400"/>
            <a:chOff x="-1830026" y="3261939"/>
            <a:chExt cx="320401" cy="320400"/>
          </a:xfrm>
        </p:grpSpPr>
        <p:sp>
          <p:nvSpPr>
            <p:cNvPr id="1024" name="Google Shape;135;p7">
              <a:extLst>
                <a:ext uri="{FF2B5EF4-FFF2-40B4-BE49-F238E27FC236}">
                  <a16:creationId xmlns:a16="http://schemas.microsoft.com/office/drawing/2014/main" id="{A46709BD-4D7F-2C4E-9EB5-1A10F0A5373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25" name="直線コネクタ 1024">
              <a:extLst>
                <a:ext uri="{FF2B5EF4-FFF2-40B4-BE49-F238E27FC236}">
                  <a16:creationId xmlns:a16="http://schemas.microsoft.com/office/drawing/2014/main" id="{67E47902-BF43-0A7E-2D2B-6BF878496A7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37" name="グループ化 636">
            <a:extLst>
              <a:ext uri="{FF2B5EF4-FFF2-40B4-BE49-F238E27FC236}">
                <a16:creationId xmlns:a16="http://schemas.microsoft.com/office/drawing/2014/main" id="{C2A1BB56-32DE-A150-BB54-D8AD1E4ECE48}"/>
              </a:ext>
            </a:extLst>
          </p:cNvPr>
          <p:cNvGrpSpPr/>
          <p:nvPr/>
        </p:nvGrpSpPr>
        <p:grpSpPr>
          <a:xfrm>
            <a:off x="4729300" y="4169243"/>
            <a:ext cx="320401" cy="320400"/>
            <a:chOff x="-1830026" y="3261939"/>
            <a:chExt cx="320401" cy="320400"/>
          </a:xfrm>
        </p:grpSpPr>
        <p:sp>
          <p:nvSpPr>
            <p:cNvPr id="638" name="Google Shape;135;p7">
              <a:extLst>
                <a:ext uri="{FF2B5EF4-FFF2-40B4-BE49-F238E27FC236}">
                  <a16:creationId xmlns:a16="http://schemas.microsoft.com/office/drawing/2014/main" id="{6B9BFD50-E9B4-9F50-4E85-24DA2568C340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39" name="直線コネクタ 638">
              <a:extLst>
                <a:ext uri="{FF2B5EF4-FFF2-40B4-BE49-F238E27FC236}">
                  <a16:creationId xmlns:a16="http://schemas.microsoft.com/office/drawing/2014/main" id="{59AD0A41-89C8-EAD1-386A-C6935D8A699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24" name="Google Shape;255;p7">
            <a:extLst>
              <a:ext uri="{FF2B5EF4-FFF2-40B4-BE49-F238E27FC236}">
                <a16:creationId xmlns:a16="http://schemas.microsoft.com/office/drawing/2014/main" id="{428226CD-DD28-9567-AA64-681D512D0E11}"/>
              </a:ext>
            </a:extLst>
          </p:cNvPr>
          <p:cNvSpPr/>
          <p:nvPr/>
        </p:nvSpPr>
        <p:spPr>
          <a:xfrm rot="10800000">
            <a:off x="4312175" y="4574663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25" name="グループ化 624">
            <a:extLst>
              <a:ext uri="{FF2B5EF4-FFF2-40B4-BE49-F238E27FC236}">
                <a16:creationId xmlns:a16="http://schemas.microsoft.com/office/drawing/2014/main" id="{C012DA61-D505-F5B0-4989-9CC5F6AEEB90}"/>
              </a:ext>
            </a:extLst>
          </p:cNvPr>
          <p:cNvGrpSpPr/>
          <p:nvPr/>
        </p:nvGrpSpPr>
        <p:grpSpPr>
          <a:xfrm>
            <a:off x="4343098" y="4862663"/>
            <a:ext cx="320401" cy="320400"/>
            <a:chOff x="-1830026" y="3261939"/>
            <a:chExt cx="320401" cy="320400"/>
          </a:xfrm>
        </p:grpSpPr>
        <p:sp>
          <p:nvSpPr>
            <p:cNvPr id="632" name="Google Shape;135;p7">
              <a:extLst>
                <a:ext uri="{FF2B5EF4-FFF2-40B4-BE49-F238E27FC236}">
                  <a16:creationId xmlns:a16="http://schemas.microsoft.com/office/drawing/2014/main" id="{D1E2F644-49E7-6B7D-EB02-095346F128CE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33" name="直線コネクタ 632">
              <a:extLst>
                <a:ext uri="{FF2B5EF4-FFF2-40B4-BE49-F238E27FC236}">
                  <a16:creationId xmlns:a16="http://schemas.microsoft.com/office/drawing/2014/main" id="{ADEE2046-25EF-D80D-29FF-EB70D76FCE8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26" name="グループ化 625">
            <a:extLst>
              <a:ext uri="{FF2B5EF4-FFF2-40B4-BE49-F238E27FC236}">
                <a16:creationId xmlns:a16="http://schemas.microsoft.com/office/drawing/2014/main" id="{1DDC0C78-0F9E-D0B8-4F5A-1E09FEB626AD}"/>
              </a:ext>
            </a:extLst>
          </p:cNvPr>
          <p:cNvGrpSpPr/>
          <p:nvPr/>
        </p:nvGrpSpPr>
        <p:grpSpPr>
          <a:xfrm>
            <a:off x="5109128" y="4862663"/>
            <a:ext cx="320401" cy="320400"/>
            <a:chOff x="-1830026" y="3261939"/>
            <a:chExt cx="320401" cy="320400"/>
          </a:xfrm>
        </p:grpSpPr>
        <p:sp>
          <p:nvSpPr>
            <p:cNvPr id="630" name="Google Shape;135;p7">
              <a:extLst>
                <a:ext uri="{FF2B5EF4-FFF2-40B4-BE49-F238E27FC236}">
                  <a16:creationId xmlns:a16="http://schemas.microsoft.com/office/drawing/2014/main" id="{FE199C73-4D43-C036-674F-9F1C020CD9A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31" name="直線コネクタ 630">
              <a:extLst>
                <a:ext uri="{FF2B5EF4-FFF2-40B4-BE49-F238E27FC236}">
                  <a16:creationId xmlns:a16="http://schemas.microsoft.com/office/drawing/2014/main" id="{59D2A6DB-55A4-7715-0911-8474B7501F9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27" name="グループ化 626">
            <a:extLst>
              <a:ext uri="{FF2B5EF4-FFF2-40B4-BE49-F238E27FC236}">
                <a16:creationId xmlns:a16="http://schemas.microsoft.com/office/drawing/2014/main" id="{CBA435E2-81C7-3A9B-60B1-1EE6615C95CC}"/>
              </a:ext>
            </a:extLst>
          </p:cNvPr>
          <p:cNvGrpSpPr/>
          <p:nvPr/>
        </p:nvGrpSpPr>
        <p:grpSpPr>
          <a:xfrm>
            <a:off x="4729300" y="4862663"/>
            <a:ext cx="320401" cy="320400"/>
            <a:chOff x="-1830026" y="3261939"/>
            <a:chExt cx="320401" cy="320400"/>
          </a:xfrm>
        </p:grpSpPr>
        <p:sp>
          <p:nvSpPr>
            <p:cNvPr id="628" name="Google Shape;135;p7">
              <a:extLst>
                <a:ext uri="{FF2B5EF4-FFF2-40B4-BE49-F238E27FC236}">
                  <a16:creationId xmlns:a16="http://schemas.microsoft.com/office/drawing/2014/main" id="{677F9FF6-9BCF-F74F-A4DC-DAADF9F0941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29" name="直線コネクタ 628">
              <a:extLst>
                <a:ext uri="{FF2B5EF4-FFF2-40B4-BE49-F238E27FC236}">
                  <a16:creationId xmlns:a16="http://schemas.microsoft.com/office/drawing/2014/main" id="{C93815A1-9207-607F-6CCB-9F673213D01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14" name="Google Shape;255;p7">
            <a:extLst>
              <a:ext uri="{FF2B5EF4-FFF2-40B4-BE49-F238E27FC236}">
                <a16:creationId xmlns:a16="http://schemas.microsoft.com/office/drawing/2014/main" id="{5D157310-701D-5FD6-5F46-2CA6925DD277}"/>
              </a:ext>
            </a:extLst>
          </p:cNvPr>
          <p:cNvSpPr/>
          <p:nvPr/>
        </p:nvSpPr>
        <p:spPr>
          <a:xfrm rot="10800000">
            <a:off x="4312175" y="5237603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15" name="グループ化 614">
            <a:extLst>
              <a:ext uri="{FF2B5EF4-FFF2-40B4-BE49-F238E27FC236}">
                <a16:creationId xmlns:a16="http://schemas.microsoft.com/office/drawing/2014/main" id="{71683511-9103-6E78-62AC-4C40106FE7B1}"/>
              </a:ext>
            </a:extLst>
          </p:cNvPr>
          <p:cNvGrpSpPr/>
          <p:nvPr/>
        </p:nvGrpSpPr>
        <p:grpSpPr>
          <a:xfrm>
            <a:off x="4343098" y="5525603"/>
            <a:ext cx="320401" cy="320400"/>
            <a:chOff x="-1830026" y="3261939"/>
            <a:chExt cx="320401" cy="320400"/>
          </a:xfrm>
        </p:grpSpPr>
        <p:sp>
          <p:nvSpPr>
            <p:cNvPr id="622" name="Google Shape;135;p7">
              <a:extLst>
                <a:ext uri="{FF2B5EF4-FFF2-40B4-BE49-F238E27FC236}">
                  <a16:creationId xmlns:a16="http://schemas.microsoft.com/office/drawing/2014/main" id="{3E54D7E5-BD97-B2DE-BCF2-BCC7738462B1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23" name="直線コネクタ 622">
              <a:extLst>
                <a:ext uri="{FF2B5EF4-FFF2-40B4-BE49-F238E27FC236}">
                  <a16:creationId xmlns:a16="http://schemas.microsoft.com/office/drawing/2014/main" id="{730C7CF9-1865-FC7B-C63F-6EF344FFE11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6" name="グループ化 615">
            <a:extLst>
              <a:ext uri="{FF2B5EF4-FFF2-40B4-BE49-F238E27FC236}">
                <a16:creationId xmlns:a16="http://schemas.microsoft.com/office/drawing/2014/main" id="{B3CD152B-D6C4-211A-E7F8-5F75C42926A2}"/>
              </a:ext>
            </a:extLst>
          </p:cNvPr>
          <p:cNvGrpSpPr/>
          <p:nvPr/>
        </p:nvGrpSpPr>
        <p:grpSpPr>
          <a:xfrm>
            <a:off x="5109128" y="5525603"/>
            <a:ext cx="320401" cy="320400"/>
            <a:chOff x="-1830026" y="3261939"/>
            <a:chExt cx="320401" cy="320400"/>
          </a:xfrm>
        </p:grpSpPr>
        <p:sp>
          <p:nvSpPr>
            <p:cNvPr id="620" name="Google Shape;135;p7">
              <a:extLst>
                <a:ext uri="{FF2B5EF4-FFF2-40B4-BE49-F238E27FC236}">
                  <a16:creationId xmlns:a16="http://schemas.microsoft.com/office/drawing/2014/main" id="{4D6391D9-F989-75BE-7125-399814C832B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21" name="直線コネクタ 620">
              <a:extLst>
                <a:ext uri="{FF2B5EF4-FFF2-40B4-BE49-F238E27FC236}">
                  <a16:creationId xmlns:a16="http://schemas.microsoft.com/office/drawing/2014/main" id="{8A37C1FE-024C-FA38-8CA5-278DD521A7A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7" name="グループ化 616">
            <a:extLst>
              <a:ext uri="{FF2B5EF4-FFF2-40B4-BE49-F238E27FC236}">
                <a16:creationId xmlns:a16="http://schemas.microsoft.com/office/drawing/2014/main" id="{1AB67E7D-E46A-84AD-7EAB-DCC8DA1F57E4}"/>
              </a:ext>
            </a:extLst>
          </p:cNvPr>
          <p:cNvGrpSpPr/>
          <p:nvPr/>
        </p:nvGrpSpPr>
        <p:grpSpPr>
          <a:xfrm>
            <a:off x="4729300" y="5525603"/>
            <a:ext cx="320401" cy="320400"/>
            <a:chOff x="-1830026" y="3261939"/>
            <a:chExt cx="320401" cy="320400"/>
          </a:xfrm>
        </p:grpSpPr>
        <p:sp>
          <p:nvSpPr>
            <p:cNvPr id="618" name="Google Shape;135;p7">
              <a:extLst>
                <a:ext uri="{FF2B5EF4-FFF2-40B4-BE49-F238E27FC236}">
                  <a16:creationId xmlns:a16="http://schemas.microsoft.com/office/drawing/2014/main" id="{C096A7F9-0FAF-A365-C2C1-7B94837869E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19" name="直線コネクタ 618">
              <a:extLst>
                <a:ext uri="{FF2B5EF4-FFF2-40B4-BE49-F238E27FC236}">
                  <a16:creationId xmlns:a16="http://schemas.microsoft.com/office/drawing/2014/main" id="{67B6429C-1FDE-EF5E-7120-41A59933192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3" name="Google Shape;255;p7">
            <a:extLst>
              <a:ext uri="{FF2B5EF4-FFF2-40B4-BE49-F238E27FC236}">
                <a16:creationId xmlns:a16="http://schemas.microsoft.com/office/drawing/2014/main" id="{C6A70758-851E-4CA4-F671-00FA4D91821D}"/>
              </a:ext>
            </a:extLst>
          </p:cNvPr>
          <p:cNvSpPr/>
          <p:nvPr/>
        </p:nvSpPr>
        <p:spPr>
          <a:xfrm rot="10800000">
            <a:off x="4312175" y="5923403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24" name="グループ化 123">
            <a:extLst>
              <a:ext uri="{FF2B5EF4-FFF2-40B4-BE49-F238E27FC236}">
                <a16:creationId xmlns:a16="http://schemas.microsoft.com/office/drawing/2014/main" id="{A49E14DB-7AE3-F7AC-702E-532EECEEB07E}"/>
              </a:ext>
            </a:extLst>
          </p:cNvPr>
          <p:cNvGrpSpPr/>
          <p:nvPr/>
        </p:nvGrpSpPr>
        <p:grpSpPr>
          <a:xfrm>
            <a:off x="4343098" y="6211403"/>
            <a:ext cx="320401" cy="320400"/>
            <a:chOff x="-1830026" y="3261939"/>
            <a:chExt cx="320401" cy="320400"/>
          </a:xfrm>
        </p:grpSpPr>
        <p:sp>
          <p:nvSpPr>
            <p:cNvPr id="612" name="Google Shape;135;p7">
              <a:extLst>
                <a:ext uri="{FF2B5EF4-FFF2-40B4-BE49-F238E27FC236}">
                  <a16:creationId xmlns:a16="http://schemas.microsoft.com/office/drawing/2014/main" id="{D49826FA-5427-1D4A-9428-955253A0E778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13" name="直線コネクタ 612">
              <a:extLst>
                <a:ext uri="{FF2B5EF4-FFF2-40B4-BE49-F238E27FC236}">
                  <a16:creationId xmlns:a16="http://schemas.microsoft.com/office/drawing/2014/main" id="{D1C1C184-3AD8-E3CD-27CA-9D8D306D179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422978E7-09F0-3559-1187-6D35B67FF707}"/>
              </a:ext>
            </a:extLst>
          </p:cNvPr>
          <p:cNvGrpSpPr/>
          <p:nvPr/>
        </p:nvGrpSpPr>
        <p:grpSpPr>
          <a:xfrm>
            <a:off x="5109128" y="6211403"/>
            <a:ext cx="320401" cy="320400"/>
            <a:chOff x="-1830026" y="3261939"/>
            <a:chExt cx="320401" cy="320400"/>
          </a:xfrm>
        </p:grpSpPr>
        <p:sp>
          <p:nvSpPr>
            <p:cNvPr id="513" name="Google Shape;135;p7">
              <a:extLst>
                <a:ext uri="{FF2B5EF4-FFF2-40B4-BE49-F238E27FC236}">
                  <a16:creationId xmlns:a16="http://schemas.microsoft.com/office/drawing/2014/main" id="{5C4319E5-5DB7-2622-EDC6-6C7A3BB8238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11" name="直線コネクタ 610">
              <a:extLst>
                <a:ext uri="{FF2B5EF4-FFF2-40B4-BE49-F238E27FC236}">
                  <a16:creationId xmlns:a16="http://schemas.microsoft.com/office/drawing/2014/main" id="{6FA0CF12-2F2F-B945-3BFC-E51D4DC8FF9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22" name="グループ化 1021">
            <a:extLst>
              <a:ext uri="{FF2B5EF4-FFF2-40B4-BE49-F238E27FC236}">
                <a16:creationId xmlns:a16="http://schemas.microsoft.com/office/drawing/2014/main" id="{A9C658E9-41BA-79C8-2C5D-2BC9A2655940}"/>
              </a:ext>
            </a:extLst>
          </p:cNvPr>
          <p:cNvGrpSpPr/>
          <p:nvPr/>
        </p:nvGrpSpPr>
        <p:grpSpPr>
          <a:xfrm>
            <a:off x="4729300" y="6211403"/>
            <a:ext cx="320401" cy="320400"/>
            <a:chOff x="-1830026" y="3261939"/>
            <a:chExt cx="320401" cy="320400"/>
          </a:xfrm>
        </p:grpSpPr>
        <p:sp>
          <p:nvSpPr>
            <p:cNvPr id="1023" name="Google Shape;135;p7">
              <a:extLst>
                <a:ext uri="{FF2B5EF4-FFF2-40B4-BE49-F238E27FC236}">
                  <a16:creationId xmlns:a16="http://schemas.microsoft.com/office/drawing/2014/main" id="{6B716569-C201-86B3-D154-A5A1D9C4A970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12" name="直線コネクタ 511">
              <a:extLst>
                <a:ext uri="{FF2B5EF4-FFF2-40B4-BE49-F238E27FC236}">
                  <a16:creationId xmlns:a16="http://schemas.microsoft.com/office/drawing/2014/main" id="{1A7BC5A7-B0EF-DA89-7A2B-92BB47DF973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5" name="Google Shape;255;p7">
            <a:extLst>
              <a:ext uri="{FF2B5EF4-FFF2-40B4-BE49-F238E27FC236}">
                <a16:creationId xmlns:a16="http://schemas.microsoft.com/office/drawing/2014/main" id="{4A5589C5-23ED-E0EC-B836-7611E2392B83}"/>
              </a:ext>
            </a:extLst>
          </p:cNvPr>
          <p:cNvSpPr/>
          <p:nvPr/>
        </p:nvSpPr>
        <p:spPr>
          <a:xfrm rot="10800000">
            <a:off x="4312175" y="6616823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C78C19A5-E733-9ADD-C57B-48CF89E92C2F}"/>
              </a:ext>
            </a:extLst>
          </p:cNvPr>
          <p:cNvGrpSpPr/>
          <p:nvPr/>
        </p:nvGrpSpPr>
        <p:grpSpPr>
          <a:xfrm>
            <a:off x="4343098" y="6904823"/>
            <a:ext cx="320401" cy="320400"/>
            <a:chOff x="-1830026" y="3261939"/>
            <a:chExt cx="320401" cy="320400"/>
          </a:xfrm>
        </p:grpSpPr>
        <p:sp>
          <p:nvSpPr>
            <p:cNvPr id="119" name="Google Shape;135;p7">
              <a:extLst>
                <a:ext uri="{FF2B5EF4-FFF2-40B4-BE49-F238E27FC236}">
                  <a16:creationId xmlns:a16="http://schemas.microsoft.com/office/drawing/2014/main" id="{6E07C3DE-22A4-FD75-158A-E17AAA93224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2" name="直線コネクタ 121">
              <a:extLst>
                <a:ext uri="{FF2B5EF4-FFF2-40B4-BE49-F238E27FC236}">
                  <a16:creationId xmlns:a16="http://schemas.microsoft.com/office/drawing/2014/main" id="{3E38BE44-5824-22EF-E817-EA2C48320BC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B18EF463-3C25-B8D8-FD8D-55FF19B3A669}"/>
              </a:ext>
            </a:extLst>
          </p:cNvPr>
          <p:cNvGrpSpPr/>
          <p:nvPr/>
        </p:nvGrpSpPr>
        <p:grpSpPr>
          <a:xfrm>
            <a:off x="5109128" y="6904823"/>
            <a:ext cx="320401" cy="320400"/>
            <a:chOff x="-1830026" y="3261939"/>
            <a:chExt cx="320401" cy="320400"/>
          </a:xfrm>
        </p:grpSpPr>
        <p:sp>
          <p:nvSpPr>
            <p:cNvPr id="116" name="Google Shape;135;p7">
              <a:extLst>
                <a:ext uri="{FF2B5EF4-FFF2-40B4-BE49-F238E27FC236}">
                  <a16:creationId xmlns:a16="http://schemas.microsoft.com/office/drawing/2014/main" id="{CF2FC51B-0C00-9155-E1A1-DD333485E7A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7" name="直線コネクタ 116">
              <a:extLst>
                <a:ext uri="{FF2B5EF4-FFF2-40B4-BE49-F238E27FC236}">
                  <a16:creationId xmlns:a16="http://schemas.microsoft.com/office/drawing/2014/main" id="{FFB7DCEF-FE8F-C591-3D95-CDFDD2CCB47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78AA6799-91C9-3C44-1ED5-EA2AE25DCC09}"/>
              </a:ext>
            </a:extLst>
          </p:cNvPr>
          <p:cNvGrpSpPr/>
          <p:nvPr/>
        </p:nvGrpSpPr>
        <p:grpSpPr>
          <a:xfrm>
            <a:off x="4729300" y="6904823"/>
            <a:ext cx="320401" cy="320400"/>
            <a:chOff x="-1830026" y="3261939"/>
            <a:chExt cx="320401" cy="320400"/>
          </a:xfrm>
        </p:grpSpPr>
        <p:sp>
          <p:nvSpPr>
            <p:cNvPr id="79" name="Google Shape;135;p7">
              <a:extLst>
                <a:ext uri="{FF2B5EF4-FFF2-40B4-BE49-F238E27FC236}">
                  <a16:creationId xmlns:a16="http://schemas.microsoft.com/office/drawing/2014/main" id="{E24BB938-C012-0434-A62C-D286CFE31DAE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FDD3E972-D3CD-901D-DD76-EA8A42918AE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75" name="Google Shape;255;p7">
            <a:extLst>
              <a:ext uri="{FF2B5EF4-FFF2-40B4-BE49-F238E27FC236}">
                <a16:creationId xmlns:a16="http://schemas.microsoft.com/office/drawing/2014/main" id="{B900CD46-BC55-6F11-8682-A10E10204EFF}"/>
              </a:ext>
            </a:extLst>
          </p:cNvPr>
          <p:cNvSpPr/>
          <p:nvPr/>
        </p:nvSpPr>
        <p:spPr>
          <a:xfrm rot="10800000">
            <a:off x="5912376" y="3881243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076" name="グループ化 1075">
            <a:extLst>
              <a:ext uri="{FF2B5EF4-FFF2-40B4-BE49-F238E27FC236}">
                <a16:creationId xmlns:a16="http://schemas.microsoft.com/office/drawing/2014/main" id="{707895A5-E7F2-E737-D9FB-78AD6A2AC68F}"/>
              </a:ext>
            </a:extLst>
          </p:cNvPr>
          <p:cNvGrpSpPr/>
          <p:nvPr/>
        </p:nvGrpSpPr>
        <p:grpSpPr>
          <a:xfrm>
            <a:off x="5943299" y="4169243"/>
            <a:ext cx="320401" cy="320400"/>
            <a:chOff x="-1830026" y="3261939"/>
            <a:chExt cx="320401" cy="320400"/>
          </a:xfrm>
        </p:grpSpPr>
        <p:sp>
          <p:nvSpPr>
            <p:cNvPr id="1083" name="Google Shape;135;p7">
              <a:extLst>
                <a:ext uri="{FF2B5EF4-FFF2-40B4-BE49-F238E27FC236}">
                  <a16:creationId xmlns:a16="http://schemas.microsoft.com/office/drawing/2014/main" id="{93BD4CEB-A2A7-D55B-59A3-2318C0EBC75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84" name="直線コネクタ 1083">
              <a:extLst>
                <a:ext uri="{FF2B5EF4-FFF2-40B4-BE49-F238E27FC236}">
                  <a16:creationId xmlns:a16="http://schemas.microsoft.com/office/drawing/2014/main" id="{C7CE90F4-6F86-467B-A4E6-BE82E838188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77" name="グループ化 1076">
            <a:extLst>
              <a:ext uri="{FF2B5EF4-FFF2-40B4-BE49-F238E27FC236}">
                <a16:creationId xmlns:a16="http://schemas.microsoft.com/office/drawing/2014/main" id="{C6FFA181-AB54-C880-8212-8637D9547BBB}"/>
              </a:ext>
            </a:extLst>
          </p:cNvPr>
          <p:cNvGrpSpPr/>
          <p:nvPr/>
        </p:nvGrpSpPr>
        <p:grpSpPr>
          <a:xfrm>
            <a:off x="6709329" y="4169243"/>
            <a:ext cx="320401" cy="320400"/>
            <a:chOff x="-1830026" y="3261939"/>
            <a:chExt cx="320401" cy="320400"/>
          </a:xfrm>
        </p:grpSpPr>
        <p:sp>
          <p:nvSpPr>
            <p:cNvPr id="1081" name="Google Shape;135;p7">
              <a:extLst>
                <a:ext uri="{FF2B5EF4-FFF2-40B4-BE49-F238E27FC236}">
                  <a16:creationId xmlns:a16="http://schemas.microsoft.com/office/drawing/2014/main" id="{6D187905-3FE9-C795-6CB6-08B679103589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82" name="直線コネクタ 1081">
              <a:extLst>
                <a:ext uri="{FF2B5EF4-FFF2-40B4-BE49-F238E27FC236}">
                  <a16:creationId xmlns:a16="http://schemas.microsoft.com/office/drawing/2014/main" id="{8F86A54D-A66A-BB99-FB37-EE3D8679D4B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78" name="グループ化 1077">
            <a:extLst>
              <a:ext uri="{FF2B5EF4-FFF2-40B4-BE49-F238E27FC236}">
                <a16:creationId xmlns:a16="http://schemas.microsoft.com/office/drawing/2014/main" id="{97A48E96-1C11-7E6B-47BB-32ECFA17EE54}"/>
              </a:ext>
            </a:extLst>
          </p:cNvPr>
          <p:cNvGrpSpPr/>
          <p:nvPr/>
        </p:nvGrpSpPr>
        <p:grpSpPr>
          <a:xfrm>
            <a:off x="6329501" y="4169243"/>
            <a:ext cx="320401" cy="320400"/>
            <a:chOff x="-1830026" y="3261939"/>
            <a:chExt cx="320401" cy="320400"/>
          </a:xfrm>
        </p:grpSpPr>
        <p:sp>
          <p:nvSpPr>
            <p:cNvPr id="1079" name="Google Shape;135;p7">
              <a:extLst>
                <a:ext uri="{FF2B5EF4-FFF2-40B4-BE49-F238E27FC236}">
                  <a16:creationId xmlns:a16="http://schemas.microsoft.com/office/drawing/2014/main" id="{912D8044-9FBC-5F37-566E-7A3EC0D076A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80" name="直線コネクタ 1079">
              <a:extLst>
                <a:ext uri="{FF2B5EF4-FFF2-40B4-BE49-F238E27FC236}">
                  <a16:creationId xmlns:a16="http://schemas.microsoft.com/office/drawing/2014/main" id="{506CB81F-DBF1-53A0-70D2-3A8BD72E4A5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65" name="Google Shape;255;p7">
            <a:extLst>
              <a:ext uri="{FF2B5EF4-FFF2-40B4-BE49-F238E27FC236}">
                <a16:creationId xmlns:a16="http://schemas.microsoft.com/office/drawing/2014/main" id="{F47C36FC-9CAB-6AE0-1E31-5639A5EB82FF}"/>
              </a:ext>
            </a:extLst>
          </p:cNvPr>
          <p:cNvSpPr/>
          <p:nvPr/>
        </p:nvSpPr>
        <p:spPr>
          <a:xfrm rot="10800000">
            <a:off x="5912376" y="4574663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066" name="グループ化 1065">
            <a:extLst>
              <a:ext uri="{FF2B5EF4-FFF2-40B4-BE49-F238E27FC236}">
                <a16:creationId xmlns:a16="http://schemas.microsoft.com/office/drawing/2014/main" id="{E6DBD8C4-8AD6-9078-F277-BE17092B89A7}"/>
              </a:ext>
            </a:extLst>
          </p:cNvPr>
          <p:cNvGrpSpPr/>
          <p:nvPr/>
        </p:nvGrpSpPr>
        <p:grpSpPr>
          <a:xfrm>
            <a:off x="5943299" y="4862663"/>
            <a:ext cx="320401" cy="320400"/>
            <a:chOff x="-1830026" y="3261939"/>
            <a:chExt cx="320401" cy="320400"/>
          </a:xfrm>
        </p:grpSpPr>
        <p:sp>
          <p:nvSpPr>
            <p:cNvPr id="1073" name="Google Shape;135;p7">
              <a:extLst>
                <a:ext uri="{FF2B5EF4-FFF2-40B4-BE49-F238E27FC236}">
                  <a16:creationId xmlns:a16="http://schemas.microsoft.com/office/drawing/2014/main" id="{9CE31B30-93C3-3172-ED88-131010D1627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74" name="直線コネクタ 1073">
              <a:extLst>
                <a:ext uri="{FF2B5EF4-FFF2-40B4-BE49-F238E27FC236}">
                  <a16:creationId xmlns:a16="http://schemas.microsoft.com/office/drawing/2014/main" id="{E15E9AC9-D69A-315C-566C-3946C74EC9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67" name="グループ化 1066">
            <a:extLst>
              <a:ext uri="{FF2B5EF4-FFF2-40B4-BE49-F238E27FC236}">
                <a16:creationId xmlns:a16="http://schemas.microsoft.com/office/drawing/2014/main" id="{C1057F36-CB0A-07C0-AF39-A001ACFBEEBD}"/>
              </a:ext>
            </a:extLst>
          </p:cNvPr>
          <p:cNvGrpSpPr/>
          <p:nvPr/>
        </p:nvGrpSpPr>
        <p:grpSpPr>
          <a:xfrm>
            <a:off x="6709329" y="4862663"/>
            <a:ext cx="320401" cy="320400"/>
            <a:chOff x="-1830026" y="3261939"/>
            <a:chExt cx="320401" cy="320400"/>
          </a:xfrm>
        </p:grpSpPr>
        <p:sp>
          <p:nvSpPr>
            <p:cNvPr id="1071" name="Google Shape;135;p7">
              <a:extLst>
                <a:ext uri="{FF2B5EF4-FFF2-40B4-BE49-F238E27FC236}">
                  <a16:creationId xmlns:a16="http://schemas.microsoft.com/office/drawing/2014/main" id="{4A0B0115-B940-6806-CCC4-7BDC9DAF9FE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72" name="直線コネクタ 1071">
              <a:extLst>
                <a:ext uri="{FF2B5EF4-FFF2-40B4-BE49-F238E27FC236}">
                  <a16:creationId xmlns:a16="http://schemas.microsoft.com/office/drawing/2014/main" id="{8394F766-7A76-D1B1-DD0F-C25B88DA7BC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68" name="グループ化 1067">
            <a:extLst>
              <a:ext uri="{FF2B5EF4-FFF2-40B4-BE49-F238E27FC236}">
                <a16:creationId xmlns:a16="http://schemas.microsoft.com/office/drawing/2014/main" id="{F2AA41BE-3C27-441E-EC2B-FC744E5D9283}"/>
              </a:ext>
            </a:extLst>
          </p:cNvPr>
          <p:cNvGrpSpPr/>
          <p:nvPr/>
        </p:nvGrpSpPr>
        <p:grpSpPr>
          <a:xfrm>
            <a:off x="6329501" y="4862663"/>
            <a:ext cx="320401" cy="320400"/>
            <a:chOff x="-1830026" y="3261939"/>
            <a:chExt cx="320401" cy="320400"/>
          </a:xfrm>
        </p:grpSpPr>
        <p:sp>
          <p:nvSpPr>
            <p:cNvPr id="1069" name="Google Shape;135;p7">
              <a:extLst>
                <a:ext uri="{FF2B5EF4-FFF2-40B4-BE49-F238E27FC236}">
                  <a16:creationId xmlns:a16="http://schemas.microsoft.com/office/drawing/2014/main" id="{11E6D142-C52C-6069-2255-FFC35C2B674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70" name="直線コネクタ 1069">
              <a:extLst>
                <a:ext uri="{FF2B5EF4-FFF2-40B4-BE49-F238E27FC236}">
                  <a16:creationId xmlns:a16="http://schemas.microsoft.com/office/drawing/2014/main" id="{88D741D0-1F28-56D7-CF87-8D3D27159A6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54" name="Google Shape;255;p7">
            <a:extLst>
              <a:ext uri="{FF2B5EF4-FFF2-40B4-BE49-F238E27FC236}">
                <a16:creationId xmlns:a16="http://schemas.microsoft.com/office/drawing/2014/main" id="{05D5FF82-1624-4E6D-8F0C-205BD5DB8393}"/>
              </a:ext>
            </a:extLst>
          </p:cNvPr>
          <p:cNvSpPr/>
          <p:nvPr/>
        </p:nvSpPr>
        <p:spPr>
          <a:xfrm rot="10800000">
            <a:off x="5912376" y="5237603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055" name="グループ化 1054">
            <a:extLst>
              <a:ext uri="{FF2B5EF4-FFF2-40B4-BE49-F238E27FC236}">
                <a16:creationId xmlns:a16="http://schemas.microsoft.com/office/drawing/2014/main" id="{63D3BA12-D0D6-9FDC-1C02-7D2F7E8A2195}"/>
              </a:ext>
            </a:extLst>
          </p:cNvPr>
          <p:cNvGrpSpPr/>
          <p:nvPr/>
        </p:nvGrpSpPr>
        <p:grpSpPr>
          <a:xfrm>
            <a:off x="5943299" y="5525603"/>
            <a:ext cx="320401" cy="320400"/>
            <a:chOff x="-1830026" y="3261939"/>
            <a:chExt cx="320401" cy="320400"/>
          </a:xfrm>
        </p:grpSpPr>
        <p:sp>
          <p:nvSpPr>
            <p:cNvPr id="1062" name="Google Shape;135;p7">
              <a:extLst>
                <a:ext uri="{FF2B5EF4-FFF2-40B4-BE49-F238E27FC236}">
                  <a16:creationId xmlns:a16="http://schemas.microsoft.com/office/drawing/2014/main" id="{E338F6D4-C9AA-5C59-D635-89C449480547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63" name="直線コネクタ 1062">
              <a:extLst>
                <a:ext uri="{FF2B5EF4-FFF2-40B4-BE49-F238E27FC236}">
                  <a16:creationId xmlns:a16="http://schemas.microsoft.com/office/drawing/2014/main" id="{7D2D64AC-7C06-962F-5C2A-CCB46B50FBC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56" name="グループ化 1055">
            <a:extLst>
              <a:ext uri="{FF2B5EF4-FFF2-40B4-BE49-F238E27FC236}">
                <a16:creationId xmlns:a16="http://schemas.microsoft.com/office/drawing/2014/main" id="{54FF9B48-0A4B-0C2D-ACCD-E5ADCCC3F01A}"/>
              </a:ext>
            </a:extLst>
          </p:cNvPr>
          <p:cNvGrpSpPr/>
          <p:nvPr/>
        </p:nvGrpSpPr>
        <p:grpSpPr>
          <a:xfrm>
            <a:off x="6709329" y="5525603"/>
            <a:ext cx="320401" cy="320400"/>
            <a:chOff x="-1830026" y="3261939"/>
            <a:chExt cx="320401" cy="320400"/>
          </a:xfrm>
        </p:grpSpPr>
        <p:sp>
          <p:nvSpPr>
            <p:cNvPr id="1060" name="Google Shape;135;p7">
              <a:extLst>
                <a:ext uri="{FF2B5EF4-FFF2-40B4-BE49-F238E27FC236}">
                  <a16:creationId xmlns:a16="http://schemas.microsoft.com/office/drawing/2014/main" id="{988FB5B7-CCFB-CA92-1B35-A0EBD5C3A15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61" name="直線コネクタ 1060">
              <a:extLst>
                <a:ext uri="{FF2B5EF4-FFF2-40B4-BE49-F238E27FC236}">
                  <a16:creationId xmlns:a16="http://schemas.microsoft.com/office/drawing/2014/main" id="{932F5CF4-2316-FD7B-9337-CFE23244C4A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57" name="グループ化 1056">
            <a:extLst>
              <a:ext uri="{FF2B5EF4-FFF2-40B4-BE49-F238E27FC236}">
                <a16:creationId xmlns:a16="http://schemas.microsoft.com/office/drawing/2014/main" id="{2FC616D4-6FCD-E475-1548-1291E4214599}"/>
              </a:ext>
            </a:extLst>
          </p:cNvPr>
          <p:cNvGrpSpPr/>
          <p:nvPr/>
        </p:nvGrpSpPr>
        <p:grpSpPr>
          <a:xfrm>
            <a:off x="6329501" y="5525603"/>
            <a:ext cx="320401" cy="320400"/>
            <a:chOff x="-1830026" y="3261939"/>
            <a:chExt cx="320401" cy="320400"/>
          </a:xfrm>
        </p:grpSpPr>
        <p:sp>
          <p:nvSpPr>
            <p:cNvPr id="1058" name="Google Shape;135;p7">
              <a:extLst>
                <a:ext uri="{FF2B5EF4-FFF2-40B4-BE49-F238E27FC236}">
                  <a16:creationId xmlns:a16="http://schemas.microsoft.com/office/drawing/2014/main" id="{03EFF654-F79E-7910-8173-DD14C93F6DD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59" name="直線コネクタ 1058">
              <a:extLst>
                <a:ext uri="{FF2B5EF4-FFF2-40B4-BE49-F238E27FC236}">
                  <a16:creationId xmlns:a16="http://schemas.microsoft.com/office/drawing/2014/main" id="{D4E9EA5D-C612-37B1-FA90-AB83B741D21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44" name="Google Shape;255;p7">
            <a:extLst>
              <a:ext uri="{FF2B5EF4-FFF2-40B4-BE49-F238E27FC236}">
                <a16:creationId xmlns:a16="http://schemas.microsoft.com/office/drawing/2014/main" id="{B0D6B38E-7013-DB50-CCA8-40B4F45E1779}"/>
              </a:ext>
            </a:extLst>
          </p:cNvPr>
          <p:cNvSpPr/>
          <p:nvPr/>
        </p:nvSpPr>
        <p:spPr>
          <a:xfrm rot="10800000">
            <a:off x="5912376" y="5923403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045" name="グループ化 1044">
            <a:extLst>
              <a:ext uri="{FF2B5EF4-FFF2-40B4-BE49-F238E27FC236}">
                <a16:creationId xmlns:a16="http://schemas.microsoft.com/office/drawing/2014/main" id="{ABE1BFE4-113F-1C40-EEE1-780F2BCE5313}"/>
              </a:ext>
            </a:extLst>
          </p:cNvPr>
          <p:cNvGrpSpPr/>
          <p:nvPr/>
        </p:nvGrpSpPr>
        <p:grpSpPr>
          <a:xfrm>
            <a:off x="5943299" y="6211403"/>
            <a:ext cx="320401" cy="320400"/>
            <a:chOff x="-1830026" y="3261939"/>
            <a:chExt cx="320401" cy="320400"/>
          </a:xfrm>
        </p:grpSpPr>
        <p:sp>
          <p:nvSpPr>
            <p:cNvPr id="1052" name="Google Shape;135;p7">
              <a:extLst>
                <a:ext uri="{FF2B5EF4-FFF2-40B4-BE49-F238E27FC236}">
                  <a16:creationId xmlns:a16="http://schemas.microsoft.com/office/drawing/2014/main" id="{D0A9E98D-B5A5-ECF9-81F1-8A2FBD253C9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53" name="直線コネクタ 1052">
              <a:extLst>
                <a:ext uri="{FF2B5EF4-FFF2-40B4-BE49-F238E27FC236}">
                  <a16:creationId xmlns:a16="http://schemas.microsoft.com/office/drawing/2014/main" id="{11F95CFD-329A-CAF5-1302-F8979811C07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46" name="グループ化 1045">
            <a:extLst>
              <a:ext uri="{FF2B5EF4-FFF2-40B4-BE49-F238E27FC236}">
                <a16:creationId xmlns:a16="http://schemas.microsoft.com/office/drawing/2014/main" id="{8187030C-3753-5975-654B-3B500704179D}"/>
              </a:ext>
            </a:extLst>
          </p:cNvPr>
          <p:cNvGrpSpPr/>
          <p:nvPr/>
        </p:nvGrpSpPr>
        <p:grpSpPr>
          <a:xfrm>
            <a:off x="6709329" y="6211403"/>
            <a:ext cx="320401" cy="320400"/>
            <a:chOff x="-1830026" y="3261939"/>
            <a:chExt cx="320401" cy="320400"/>
          </a:xfrm>
        </p:grpSpPr>
        <p:sp>
          <p:nvSpPr>
            <p:cNvPr id="1050" name="Google Shape;135;p7">
              <a:extLst>
                <a:ext uri="{FF2B5EF4-FFF2-40B4-BE49-F238E27FC236}">
                  <a16:creationId xmlns:a16="http://schemas.microsoft.com/office/drawing/2014/main" id="{3D7E3747-F02B-5D51-1E82-284A6F73FEF7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51" name="直線コネクタ 1050">
              <a:extLst>
                <a:ext uri="{FF2B5EF4-FFF2-40B4-BE49-F238E27FC236}">
                  <a16:creationId xmlns:a16="http://schemas.microsoft.com/office/drawing/2014/main" id="{C886243E-BA24-6C37-9ABA-5C4424F5B66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47" name="グループ化 1046">
            <a:extLst>
              <a:ext uri="{FF2B5EF4-FFF2-40B4-BE49-F238E27FC236}">
                <a16:creationId xmlns:a16="http://schemas.microsoft.com/office/drawing/2014/main" id="{FE5F3510-24C6-D9A3-951B-FE9BB1F5F6F9}"/>
              </a:ext>
            </a:extLst>
          </p:cNvPr>
          <p:cNvGrpSpPr/>
          <p:nvPr/>
        </p:nvGrpSpPr>
        <p:grpSpPr>
          <a:xfrm>
            <a:off x="6329501" y="6211403"/>
            <a:ext cx="320401" cy="320400"/>
            <a:chOff x="-1830026" y="3261939"/>
            <a:chExt cx="320401" cy="320400"/>
          </a:xfrm>
        </p:grpSpPr>
        <p:sp>
          <p:nvSpPr>
            <p:cNvPr id="1048" name="Google Shape;135;p7">
              <a:extLst>
                <a:ext uri="{FF2B5EF4-FFF2-40B4-BE49-F238E27FC236}">
                  <a16:creationId xmlns:a16="http://schemas.microsoft.com/office/drawing/2014/main" id="{5DA1E726-344C-F647-BCD1-953CA917AD8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49" name="直線コネクタ 1048">
              <a:extLst>
                <a:ext uri="{FF2B5EF4-FFF2-40B4-BE49-F238E27FC236}">
                  <a16:creationId xmlns:a16="http://schemas.microsoft.com/office/drawing/2014/main" id="{5A4EE07C-6578-116D-DF77-A41B4E3C8E7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34" name="Google Shape;255;p7">
            <a:extLst>
              <a:ext uri="{FF2B5EF4-FFF2-40B4-BE49-F238E27FC236}">
                <a16:creationId xmlns:a16="http://schemas.microsoft.com/office/drawing/2014/main" id="{5425841B-DF43-CF61-59B0-C40972A56033}"/>
              </a:ext>
            </a:extLst>
          </p:cNvPr>
          <p:cNvSpPr/>
          <p:nvPr/>
        </p:nvSpPr>
        <p:spPr>
          <a:xfrm rot="10800000">
            <a:off x="5912376" y="6616823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035" name="グループ化 1034">
            <a:extLst>
              <a:ext uri="{FF2B5EF4-FFF2-40B4-BE49-F238E27FC236}">
                <a16:creationId xmlns:a16="http://schemas.microsoft.com/office/drawing/2014/main" id="{81AB20D4-A8D5-241F-A558-357CCE9B9C21}"/>
              </a:ext>
            </a:extLst>
          </p:cNvPr>
          <p:cNvGrpSpPr/>
          <p:nvPr/>
        </p:nvGrpSpPr>
        <p:grpSpPr>
          <a:xfrm>
            <a:off x="5943299" y="6904823"/>
            <a:ext cx="320401" cy="320400"/>
            <a:chOff x="-1830026" y="3261939"/>
            <a:chExt cx="320401" cy="320400"/>
          </a:xfrm>
        </p:grpSpPr>
        <p:sp>
          <p:nvSpPr>
            <p:cNvPr id="1042" name="Google Shape;135;p7">
              <a:extLst>
                <a:ext uri="{FF2B5EF4-FFF2-40B4-BE49-F238E27FC236}">
                  <a16:creationId xmlns:a16="http://schemas.microsoft.com/office/drawing/2014/main" id="{B9DC502C-3E3E-A378-C3E6-26EBCBDA7958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43" name="直線コネクタ 1042">
              <a:extLst>
                <a:ext uri="{FF2B5EF4-FFF2-40B4-BE49-F238E27FC236}">
                  <a16:creationId xmlns:a16="http://schemas.microsoft.com/office/drawing/2014/main" id="{73DDD4FC-E728-1551-AF94-229A67262DB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36" name="グループ化 1035">
            <a:extLst>
              <a:ext uri="{FF2B5EF4-FFF2-40B4-BE49-F238E27FC236}">
                <a16:creationId xmlns:a16="http://schemas.microsoft.com/office/drawing/2014/main" id="{6753B8DC-CC94-1289-C2C4-4AE9FEB6B499}"/>
              </a:ext>
            </a:extLst>
          </p:cNvPr>
          <p:cNvGrpSpPr/>
          <p:nvPr/>
        </p:nvGrpSpPr>
        <p:grpSpPr>
          <a:xfrm>
            <a:off x="6709329" y="6904823"/>
            <a:ext cx="320401" cy="320400"/>
            <a:chOff x="-1830026" y="3261939"/>
            <a:chExt cx="320401" cy="320400"/>
          </a:xfrm>
        </p:grpSpPr>
        <p:sp>
          <p:nvSpPr>
            <p:cNvPr id="1040" name="Google Shape;135;p7">
              <a:extLst>
                <a:ext uri="{FF2B5EF4-FFF2-40B4-BE49-F238E27FC236}">
                  <a16:creationId xmlns:a16="http://schemas.microsoft.com/office/drawing/2014/main" id="{2A1856B5-4C05-0477-1A9E-42647FA360F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41" name="直線コネクタ 1040">
              <a:extLst>
                <a:ext uri="{FF2B5EF4-FFF2-40B4-BE49-F238E27FC236}">
                  <a16:creationId xmlns:a16="http://schemas.microsoft.com/office/drawing/2014/main" id="{86A22305-78C0-32C6-9B21-BBD40FCC0E8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37" name="グループ化 1036">
            <a:extLst>
              <a:ext uri="{FF2B5EF4-FFF2-40B4-BE49-F238E27FC236}">
                <a16:creationId xmlns:a16="http://schemas.microsoft.com/office/drawing/2014/main" id="{79115D5B-2FC6-63E3-1066-1332EE3D947C}"/>
              </a:ext>
            </a:extLst>
          </p:cNvPr>
          <p:cNvGrpSpPr/>
          <p:nvPr/>
        </p:nvGrpSpPr>
        <p:grpSpPr>
          <a:xfrm>
            <a:off x="6329501" y="6904823"/>
            <a:ext cx="320401" cy="320400"/>
            <a:chOff x="-1830026" y="3261939"/>
            <a:chExt cx="320401" cy="320400"/>
          </a:xfrm>
        </p:grpSpPr>
        <p:sp>
          <p:nvSpPr>
            <p:cNvPr id="1038" name="Google Shape;135;p7">
              <a:extLst>
                <a:ext uri="{FF2B5EF4-FFF2-40B4-BE49-F238E27FC236}">
                  <a16:creationId xmlns:a16="http://schemas.microsoft.com/office/drawing/2014/main" id="{DB1D5216-CF44-3077-25FA-CEB35E740ED8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39" name="直線コネクタ 1038">
              <a:extLst>
                <a:ext uri="{FF2B5EF4-FFF2-40B4-BE49-F238E27FC236}">
                  <a16:creationId xmlns:a16="http://schemas.microsoft.com/office/drawing/2014/main" id="{62E67D74-FE98-1DE4-9221-556BDF60D66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BC4556D-1433-535B-7DA7-A4E25C129CDB}"/>
              </a:ext>
            </a:extLst>
          </p:cNvPr>
          <p:cNvGrpSpPr/>
          <p:nvPr/>
        </p:nvGrpSpPr>
        <p:grpSpPr>
          <a:xfrm rot="10800000">
            <a:off x="5881059" y="2509144"/>
            <a:ext cx="249225" cy="279728"/>
            <a:chOff x="5881059" y="2509144"/>
            <a:chExt cx="249225" cy="279728"/>
          </a:xfrm>
        </p:grpSpPr>
        <p:sp>
          <p:nvSpPr>
            <p:cNvPr id="3" name="object 40">
              <a:extLst>
                <a:ext uri="{FF2B5EF4-FFF2-40B4-BE49-F238E27FC236}">
                  <a16:creationId xmlns:a16="http://schemas.microsoft.com/office/drawing/2014/main" id="{81856867-186E-37D5-720E-423E5BB80161}"/>
                </a:ext>
              </a:extLst>
            </p:cNvPr>
            <p:cNvSpPr/>
            <p:nvPr/>
          </p:nvSpPr>
          <p:spPr>
            <a:xfrm>
              <a:off x="5881059" y="2509144"/>
              <a:ext cx="249225" cy="249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15004" y="849"/>
                  </a:lnTo>
                  <a:lnTo>
                    <a:pt x="18437" y="3163"/>
                  </a:lnTo>
                  <a:lnTo>
                    <a:pt x="20751" y="6596"/>
                  </a:lnTo>
                  <a:lnTo>
                    <a:pt x="21600" y="10800"/>
                  </a:lnTo>
                  <a:lnTo>
                    <a:pt x="20751" y="15004"/>
                  </a:lnTo>
                  <a:lnTo>
                    <a:pt x="18437" y="18437"/>
                  </a:lnTo>
                  <a:lnTo>
                    <a:pt x="15004" y="20751"/>
                  </a:lnTo>
                  <a:lnTo>
                    <a:pt x="10800" y="21600"/>
                  </a:lnTo>
                  <a:lnTo>
                    <a:pt x="6596" y="20751"/>
                  </a:lnTo>
                  <a:lnTo>
                    <a:pt x="3163" y="18437"/>
                  </a:lnTo>
                  <a:lnTo>
                    <a:pt x="849" y="15004"/>
                  </a:lnTo>
                  <a:lnTo>
                    <a:pt x="0" y="10800"/>
                  </a:lnTo>
                  <a:lnTo>
                    <a:pt x="849" y="6596"/>
                  </a:lnTo>
                  <a:lnTo>
                    <a:pt x="3163" y="3163"/>
                  </a:lnTo>
                  <a:lnTo>
                    <a:pt x="6596" y="849"/>
                  </a:lnTo>
                  <a:lnTo>
                    <a:pt x="10800" y="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943" name="object 41" descr="object 41">
              <a:extLst>
                <a:ext uri="{FF2B5EF4-FFF2-40B4-BE49-F238E27FC236}">
                  <a16:creationId xmlns:a16="http://schemas.microsoft.com/office/drawing/2014/main" id="{DA6C75AA-C5C2-2CD3-580A-BEC40AAD34A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81759" y="2621220"/>
              <a:ext cx="247828" cy="167652"/>
            </a:xfrm>
            <a:prstGeom prst="rect">
              <a:avLst/>
            </a:prstGeom>
            <a:ln w="12700">
              <a:miter lim="400000"/>
            </a:ln>
          </p:spPr>
        </p:pic>
      </p:grpSp>
      <p:grpSp>
        <p:nvGrpSpPr>
          <p:cNvPr id="448" name="グループ化 447">
            <a:extLst>
              <a:ext uri="{FF2B5EF4-FFF2-40B4-BE49-F238E27FC236}">
                <a16:creationId xmlns:a16="http://schemas.microsoft.com/office/drawing/2014/main" id="{FE4E3673-1E88-0841-0153-F46B02D18A51}"/>
              </a:ext>
            </a:extLst>
          </p:cNvPr>
          <p:cNvGrpSpPr/>
          <p:nvPr/>
        </p:nvGrpSpPr>
        <p:grpSpPr>
          <a:xfrm rot="10800000">
            <a:off x="1451119" y="3061721"/>
            <a:ext cx="279728" cy="249226"/>
            <a:chOff x="1451119" y="3061721"/>
            <a:chExt cx="279728" cy="249226"/>
          </a:xfrm>
        </p:grpSpPr>
        <p:sp>
          <p:nvSpPr>
            <p:cNvPr id="449" name="object 44">
              <a:extLst>
                <a:ext uri="{FF2B5EF4-FFF2-40B4-BE49-F238E27FC236}">
                  <a16:creationId xmlns:a16="http://schemas.microsoft.com/office/drawing/2014/main" id="{0E24886E-4B06-096A-326A-572124F89948}"/>
                </a:ext>
              </a:extLst>
            </p:cNvPr>
            <p:cNvSpPr/>
            <p:nvPr/>
          </p:nvSpPr>
          <p:spPr>
            <a:xfrm>
              <a:off x="1451119" y="3061721"/>
              <a:ext cx="249224" cy="249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849" y="6596"/>
                  </a:lnTo>
                  <a:lnTo>
                    <a:pt x="3163" y="3163"/>
                  </a:lnTo>
                  <a:lnTo>
                    <a:pt x="6596" y="849"/>
                  </a:lnTo>
                  <a:lnTo>
                    <a:pt x="10800" y="0"/>
                  </a:lnTo>
                  <a:lnTo>
                    <a:pt x="15004" y="849"/>
                  </a:lnTo>
                  <a:lnTo>
                    <a:pt x="18437" y="3163"/>
                  </a:lnTo>
                  <a:lnTo>
                    <a:pt x="20751" y="6596"/>
                  </a:lnTo>
                  <a:lnTo>
                    <a:pt x="21600" y="10800"/>
                  </a:lnTo>
                  <a:lnTo>
                    <a:pt x="20751" y="15004"/>
                  </a:lnTo>
                  <a:lnTo>
                    <a:pt x="18437" y="18437"/>
                  </a:lnTo>
                  <a:lnTo>
                    <a:pt x="15004" y="20751"/>
                  </a:lnTo>
                  <a:lnTo>
                    <a:pt x="10800" y="21600"/>
                  </a:lnTo>
                  <a:lnTo>
                    <a:pt x="6596" y="20751"/>
                  </a:lnTo>
                  <a:lnTo>
                    <a:pt x="3163" y="18437"/>
                  </a:lnTo>
                  <a:lnTo>
                    <a:pt x="849" y="15004"/>
                  </a:lnTo>
                  <a:lnTo>
                    <a:pt x="0" y="1080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450" name="object 45" descr="object 45">
              <a:extLst>
                <a:ext uri="{FF2B5EF4-FFF2-40B4-BE49-F238E27FC236}">
                  <a16:creationId xmlns:a16="http://schemas.microsoft.com/office/drawing/2014/main" id="{14CFDDFD-E64A-BEFC-F869-31E36C2B39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63195" y="3062421"/>
              <a:ext cx="167652" cy="247828"/>
            </a:xfrm>
            <a:prstGeom prst="rect">
              <a:avLst/>
            </a:prstGeom>
            <a:ln w="12700">
              <a:miter lim="400000"/>
            </a:ln>
          </p:spPr>
        </p:pic>
      </p:grpSp>
      <p:grpSp>
        <p:nvGrpSpPr>
          <p:cNvPr id="451" name="グループ化 450">
            <a:extLst>
              <a:ext uri="{FF2B5EF4-FFF2-40B4-BE49-F238E27FC236}">
                <a16:creationId xmlns:a16="http://schemas.microsoft.com/office/drawing/2014/main" id="{6B1CC8FA-A66E-E562-872C-3540B1AE4698}"/>
              </a:ext>
            </a:extLst>
          </p:cNvPr>
          <p:cNvGrpSpPr/>
          <p:nvPr/>
        </p:nvGrpSpPr>
        <p:grpSpPr>
          <a:xfrm rot="10800000">
            <a:off x="1451119" y="8418137"/>
            <a:ext cx="279728" cy="249225"/>
            <a:chOff x="1451119" y="8418137"/>
            <a:chExt cx="279728" cy="249225"/>
          </a:xfrm>
        </p:grpSpPr>
        <p:sp>
          <p:nvSpPr>
            <p:cNvPr id="452" name="object 46">
              <a:extLst>
                <a:ext uri="{FF2B5EF4-FFF2-40B4-BE49-F238E27FC236}">
                  <a16:creationId xmlns:a16="http://schemas.microsoft.com/office/drawing/2014/main" id="{3B64758E-4757-BE04-B100-3037554E1FF3}"/>
                </a:ext>
              </a:extLst>
            </p:cNvPr>
            <p:cNvSpPr/>
            <p:nvPr/>
          </p:nvSpPr>
          <p:spPr>
            <a:xfrm>
              <a:off x="1451119" y="8418137"/>
              <a:ext cx="249224" cy="249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849" y="6596"/>
                  </a:lnTo>
                  <a:lnTo>
                    <a:pt x="3163" y="3163"/>
                  </a:lnTo>
                  <a:lnTo>
                    <a:pt x="6596" y="849"/>
                  </a:lnTo>
                  <a:lnTo>
                    <a:pt x="10800" y="0"/>
                  </a:lnTo>
                  <a:lnTo>
                    <a:pt x="15004" y="849"/>
                  </a:lnTo>
                  <a:lnTo>
                    <a:pt x="18437" y="3163"/>
                  </a:lnTo>
                  <a:lnTo>
                    <a:pt x="20751" y="6596"/>
                  </a:lnTo>
                  <a:lnTo>
                    <a:pt x="21600" y="10800"/>
                  </a:lnTo>
                  <a:lnTo>
                    <a:pt x="20751" y="15004"/>
                  </a:lnTo>
                  <a:lnTo>
                    <a:pt x="18437" y="18437"/>
                  </a:lnTo>
                  <a:lnTo>
                    <a:pt x="15004" y="20751"/>
                  </a:lnTo>
                  <a:lnTo>
                    <a:pt x="10800" y="21600"/>
                  </a:lnTo>
                  <a:lnTo>
                    <a:pt x="6596" y="20751"/>
                  </a:lnTo>
                  <a:lnTo>
                    <a:pt x="3163" y="18437"/>
                  </a:lnTo>
                  <a:lnTo>
                    <a:pt x="849" y="15004"/>
                  </a:lnTo>
                  <a:lnTo>
                    <a:pt x="0" y="1080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453" name="object 47" descr="object 47">
              <a:extLst>
                <a:ext uri="{FF2B5EF4-FFF2-40B4-BE49-F238E27FC236}">
                  <a16:creationId xmlns:a16="http://schemas.microsoft.com/office/drawing/2014/main" id="{3B735327-DC67-3F9A-19D8-58A2E63F5A9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63195" y="8418837"/>
              <a:ext cx="167652" cy="247828"/>
            </a:xfrm>
            <a:prstGeom prst="rect">
              <a:avLst/>
            </a:prstGeom>
            <a:ln w="12700">
              <a:miter lim="400000"/>
            </a:ln>
          </p:spPr>
        </p:pic>
      </p:grpSp>
      <p:grpSp>
        <p:nvGrpSpPr>
          <p:cNvPr id="454" name="グループ化 453">
            <a:extLst>
              <a:ext uri="{FF2B5EF4-FFF2-40B4-BE49-F238E27FC236}">
                <a16:creationId xmlns:a16="http://schemas.microsoft.com/office/drawing/2014/main" id="{6B8AA086-4939-6E3D-9A46-F87AE66B82BB}"/>
              </a:ext>
            </a:extLst>
          </p:cNvPr>
          <p:cNvGrpSpPr/>
          <p:nvPr/>
        </p:nvGrpSpPr>
        <p:grpSpPr>
          <a:xfrm rot="10800000">
            <a:off x="3128357" y="8509499"/>
            <a:ext cx="279727" cy="249225"/>
            <a:chOff x="3097509" y="8481637"/>
            <a:chExt cx="279727" cy="249225"/>
          </a:xfrm>
        </p:grpSpPr>
        <p:sp>
          <p:nvSpPr>
            <p:cNvPr id="455" name="object 48">
              <a:extLst>
                <a:ext uri="{FF2B5EF4-FFF2-40B4-BE49-F238E27FC236}">
                  <a16:creationId xmlns:a16="http://schemas.microsoft.com/office/drawing/2014/main" id="{D0A82E7D-B0B0-2C37-354F-DA7DFF565837}"/>
                </a:ext>
              </a:extLst>
            </p:cNvPr>
            <p:cNvSpPr/>
            <p:nvPr/>
          </p:nvSpPr>
          <p:spPr>
            <a:xfrm>
              <a:off x="3128012" y="8481637"/>
              <a:ext cx="249224" cy="249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0751" y="6596"/>
                  </a:lnTo>
                  <a:lnTo>
                    <a:pt x="18437" y="3163"/>
                  </a:lnTo>
                  <a:lnTo>
                    <a:pt x="15004" y="849"/>
                  </a:lnTo>
                  <a:lnTo>
                    <a:pt x="10800" y="0"/>
                  </a:lnTo>
                  <a:lnTo>
                    <a:pt x="6596" y="849"/>
                  </a:lnTo>
                  <a:lnTo>
                    <a:pt x="3163" y="3163"/>
                  </a:lnTo>
                  <a:lnTo>
                    <a:pt x="849" y="6596"/>
                  </a:lnTo>
                  <a:lnTo>
                    <a:pt x="0" y="10800"/>
                  </a:lnTo>
                  <a:lnTo>
                    <a:pt x="849" y="15004"/>
                  </a:lnTo>
                  <a:lnTo>
                    <a:pt x="3163" y="18437"/>
                  </a:lnTo>
                  <a:lnTo>
                    <a:pt x="6596" y="20751"/>
                  </a:lnTo>
                  <a:lnTo>
                    <a:pt x="10800" y="21600"/>
                  </a:lnTo>
                  <a:lnTo>
                    <a:pt x="15004" y="20751"/>
                  </a:lnTo>
                  <a:lnTo>
                    <a:pt x="18437" y="18437"/>
                  </a:lnTo>
                  <a:lnTo>
                    <a:pt x="20751" y="15004"/>
                  </a:lnTo>
                  <a:lnTo>
                    <a:pt x="21600" y="1080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456" name="object 49" descr="object 49">
              <a:extLst>
                <a:ext uri="{FF2B5EF4-FFF2-40B4-BE49-F238E27FC236}">
                  <a16:creationId xmlns:a16="http://schemas.microsoft.com/office/drawing/2014/main" id="{4A1C44A6-FDE5-0CF9-8DE2-4B0373E0DF0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97509" y="8482337"/>
              <a:ext cx="167652" cy="247828"/>
            </a:xfrm>
            <a:prstGeom prst="rect">
              <a:avLst/>
            </a:prstGeom>
            <a:ln w="12700">
              <a:miter lim="400000"/>
            </a:ln>
          </p:spPr>
        </p:pic>
      </p:grpSp>
      <p:sp>
        <p:nvSpPr>
          <p:cNvPr id="458" name="object 48">
            <a:extLst>
              <a:ext uri="{FF2B5EF4-FFF2-40B4-BE49-F238E27FC236}">
                <a16:creationId xmlns:a16="http://schemas.microsoft.com/office/drawing/2014/main" id="{20910FE9-A3C0-0E7E-FEDB-81E9E142F7C8}"/>
              </a:ext>
            </a:extLst>
          </p:cNvPr>
          <p:cNvSpPr/>
          <p:nvPr/>
        </p:nvSpPr>
        <p:spPr>
          <a:xfrm rot="16200000">
            <a:off x="3530107" y="7744410"/>
            <a:ext cx="249224" cy="2492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close/>
              </a:path>
            </a:pathLst>
          </a:custGeom>
          <a:ln w="889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459" name="object 49" descr="object 49">
            <a:extLst>
              <a:ext uri="{FF2B5EF4-FFF2-40B4-BE49-F238E27FC236}">
                <a16:creationId xmlns:a16="http://schemas.microsoft.com/office/drawing/2014/main" id="{E00FF1D0-E4E7-C20B-C0DC-1DFCB18488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3570894" y="7816397"/>
            <a:ext cx="167652" cy="247828"/>
          </a:xfrm>
          <a:prstGeom prst="rect">
            <a:avLst/>
          </a:prstGeom>
          <a:ln w="12700">
            <a:miter lim="400000"/>
          </a:ln>
        </p:spPr>
      </p:pic>
      <p:sp>
        <p:nvSpPr>
          <p:cNvPr id="461" name="object 48">
            <a:extLst>
              <a:ext uri="{FF2B5EF4-FFF2-40B4-BE49-F238E27FC236}">
                <a16:creationId xmlns:a16="http://schemas.microsoft.com/office/drawing/2014/main" id="{9BC7279A-B26F-83B8-C6F6-CA1685AA7254}"/>
              </a:ext>
            </a:extLst>
          </p:cNvPr>
          <p:cNvSpPr/>
          <p:nvPr/>
        </p:nvSpPr>
        <p:spPr>
          <a:xfrm rot="16200000">
            <a:off x="6680501" y="7744410"/>
            <a:ext cx="249224" cy="2492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close/>
              </a:path>
            </a:pathLst>
          </a:custGeom>
          <a:ln w="889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462" name="object 49" descr="object 49">
            <a:extLst>
              <a:ext uri="{FF2B5EF4-FFF2-40B4-BE49-F238E27FC236}">
                <a16:creationId xmlns:a16="http://schemas.microsoft.com/office/drawing/2014/main" id="{00ED729A-2D2F-2569-7147-B31C5F0A1E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6721288" y="7816397"/>
            <a:ext cx="167652" cy="247828"/>
          </a:xfrm>
          <a:prstGeom prst="rect">
            <a:avLst/>
          </a:prstGeom>
          <a:ln w="12700">
            <a:miter lim="400000"/>
          </a:ln>
        </p:spPr>
      </p:pic>
      <p:sp>
        <p:nvSpPr>
          <p:cNvPr id="464" name="object 48">
            <a:extLst>
              <a:ext uri="{FF2B5EF4-FFF2-40B4-BE49-F238E27FC236}">
                <a16:creationId xmlns:a16="http://schemas.microsoft.com/office/drawing/2014/main" id="{168A4858-4D4E-C150-AA1D-71DC55611F70}"/>
              </a:ext>
            </a:extLst>
          </p:cNvPr>
          <p:cNvSpPr/>
          <p:nvPr/>
        </p:nvSpPr>
        <p:spPr>
          <a:xfrm rot="10800000">
            <a:off x="6916362" y="7073383"/>
            <a:ext cx="249224" cy="2492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close/>
              </a:path>
            </a:pathLst>
          </a:custGeom>
          <a:ln w="889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465" name="object 49" descr="object 49">
            <a:extLst>
              <a:ext uri="{FF2B5EF4-FFF2-40B4-BE49-F238E27FC236}">
                <a16:creationId xmlns:a16="http://schemas.microsoft.com/office/drawing/2014/main" id="{F42D3CAD-20D8-6BA4-F52A-0DC4154812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800000">
            <a:off x="7028437" y="7074080"/>
            <a:ext cx="167652" cy="247828"/>
          </a:xfrm>
          <a:prstGeom prst="rect">
            <a:avLst/>
          </a:prstGeom>
          <a:ln w="12700">
            <a:miter lim="400000"/>
          </a:ln>
        </p:spPr>
      </p:pic>
      <p:sp>
        <p:nvSpPr>
          <p:cNvPr id="479" name="object 44">
            <a:extLst>
              <a:ext uri="{FF2B5EF4-FFF2-40B4-BE49-F238E27FC236}">
                <a16:creationId xmlns:a16="http://schemas.microsoft.com/office/drawing/2014/main" id="{4EE0B2D4-FB68-5282-E89B-5A3342D73517}"/>
              </a:ext>
            </a:extLst>
          </p:cNvPr>
          <p:cNvSpPr/>
          <p:nvPr/>
        </p:nvSpPr>
        <p:spPr>
          <a:xfrm rot="10800000">
            <a:off x="1481623" y="5994927"/>
            <a:ext cx="249224" cy="2492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849" y="6596"/>
                </a:lnTo>
                <a:lnTo>
                  <a:pt x="3163" y="3163"/>
                </a:lnTo>
                <a:lnTo>
                  <a:pt x="6596" y="849"/>
                </a:lnTo>
                <a:lnTo>
                  <a:pt x="10800" y="0"/>
                </a:lnTo>
                <a:lnTo>
                  <a:pt x="15004" y="849"/>
                </a:lnTo>
                <a:lnTo>
                  <a:pt x="18437" y="3163"/>
                </a:lnTo>
                <a:lnTo>
                  <a:pt x="20751" y="6596"/>
                </a:lnTo>
                <a:lnTo>
                  <a:pt x="21600" y="10800"/>
                </a:lnTo>
                <a:lnTo>
                  <a:pt x="20751" y="15004"/>
                </a:lnTo>
                <a:lnTo>
                  <a:pt x="18437" y="18437"/>
                </a:lnTo>
                <a:lnTo>
                  <a:pt x="15004" y="20751"/>
                </a:lnTo>
                <a:lnTo>
                  <a:pt x="10800" y="21600"/>
                </a:lnTo>
                <a:lnTo>
                  <a:pt x="6596" y="20751"/>
                </a:lnTo>
                <a:lnTo>
                  <a:pt x="3163" y="18437"/>
                </a:lnTo>
                <a:lnTo>
                  <a:pt x="849" y="15004"/>
                </a:lnTo>
                <a:lnTo>
                  <a:pt x="0" y="10800"/>
                </a:lnTo>
                <a:close/>
              </a:path>
            </a:pathLst>
          </a:custGeom>
          <a:ln w="889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480" name="object 45" descr="object 45">
            <a:extLst>
              <a:ext uri="{FF2B5EF4-FFF2-40B4-BE49-F238E27FC236}">
                <a16:creationId xmlns:a16="http://schemas.microsoft.com/office/drawing/2014/main" id="{2CDE63EB-EFFE-9245-B0F2-6EE833D115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1451119" y="5995625"/>
            <a:ext cx="167652" cy="24782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28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Helvetica Neue</vt:lpstr>
      <vt:lpstr>Hiragino Kaku Gothic Pro W3</vt:lpstr>
      <vt:lpstr>小塚ゴシック Pr6N M</vt:lpstr>
      <vt:lpstr>Calibri</vt:lpstr>
      <vt:lpstr>Helvetica</vt:lpstr>
      <vt:lpstr>Office Theme</vt:lpstr>
      <vt:lpstr>901号室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901号室</dc:title>
  <dc:creator>cio-user</dc:creator>
  <cp:lastModifiedBy>福田啓</cp:lastModifiedBy>
  <cp:revision>16</cp:revision>
  <dcterms:modified xsi:type="dcterms:W3CDTF">2024-01-29T06:50:45Z</dcterms:modified>
</cp:coreProperties>
</file>