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3"/>
  </p:notesMasterIdLst>
  <p:sldIdLst>
    <p:sldId id="256" r:id="rId2"/>
  </p:sldIdLst>
  <p:sldSz cx="12192000" cy="9144000"/>
  <p:notesSz cx="12192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000000"/>
          </p15:clr>
        </p15:guide>
        <p15:guide id="2" pos="3772" userDrawn="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EAE2"/>
    <a:srgbClr val="2CE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1" d="100"/>
          <a:sy n="61" d="100"/>
        </p:scale>
        <p:origin x="1493" y="67"/>
      </p:cViewPr>
      <p:guideLst>
        <p:guide orient="horz" pos="2381"/>
        <p:guide pos="37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32400" y="685800"/>
            <a:ext cx="8128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219200" y="4343400"/>
            <a:ext cx="9753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>
            <a:spLocks noGrp="1"/>
          </p:cNvSpPr>
          <p:nvPr>
            <p:ph type="body" idx="1"/>
          </p:nvPr>
        </p:nvSpPr>
        <p:spPr>
          <a:xfrm>
            <a:off x="1219200" y="4343400"/>
            <a:ext cx="97536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685800"/>
            <a:ext cx="4573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"/>
          <p:cNvSpPr txBox="1">
            <a:spLocks noGrp="1"/>
          </p:cNvSpPr>
          <p:nvPr>
            <p:ph type="title"/>
          </p:nvPr>
        </p:nvSpPr>
        <p:spPr>
          <a:xfrm>
            <a:off x="3901709" y="653944"/>
            <a:ext cx="437388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7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body" idx="1"/>
          </p:nvPr>
        </p:nvSpPr>
        <p:spPr>
          <a:xfrm>
            <a:off x="609600" y="2103120"/>
            <a:ext cx="10972800" cy="603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"/>
          <p:cNvSpPr txBox="1">
            <a:spLocks noGrp="1"/>
          </p:cNvSpPr>
          <p:nvPr>
            <p:ph type="ctrTitle"/>
          </p:nvPr>
        </p:nvSpPr>
        <p:spPr>
          <a:xfrm>
            <a:off x="914400" y="2834640"/>
            <a:ext cx="10363200" cy="192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subTitle" idx="1"/>
          </p:nvPr>
        </p:nvSpPr>
        <p:spPr>
          <a:xfrm>
            <a:off x="1828800" y="5120640"/>
            <a:ext cx="85344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3901709" y="653944"/>
            <a:ext cx="437388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7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609600" y="2103120"/>
            <a:ext cx="5303520" cy="603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body" idx="2"/>
          </p:nvPr>
        </p:nvSpPr>
        <p:spPr>
          <a:xfrm>
            <a:off x="6278880" y="2103120"/>
            <a:ext cx="5303520" cy="603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 txBox="1">
            <a:spLocks noGrp="1"/>
          </p:cNvSpPr>
          <p:nvPr>
            <p:ph type="title"/>
          </p:nvPr>
        </p:nvSpPr>
        <p:spPr>
          <a:xfrm>
            <a:off x="3901709" y="653944"/>
            <a:ext cx="437388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7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10366390" y="5021324"/>
            <a:ext cx="1003935" cy="1152525"/>
          </a:xfrm>
          <a:custGeom>
            <a:avLst/>
            <a:gdLst/>
            <a:ahLst/>
            <a:cxnLst/>
            <a:rect l="l" t="t" r="r" b="b"/>
            <a:pathLst>
              <a:path w="1003934" h="1152525" extrusionOk="0">
                <a:moveTo>
                  <a:pt x="1003642" y="0"/>
                </a:moveTo>
                <a:lnTo>
                  <a:pt x="0" y="0"/>
                </a:lnTo>
                <a:lnTo>
                  <a:pt x="0" y="1152055"/>
                </a:lnTo>
                <a:lnTo>
                  <a:pt x="1003642" y="1152055"/>
                </a:lnTo>
                <a:lnTo>
                  <a:pt x="1003642" y="0"/>
                </a:lnTo>
                <a:close/>
              </a:path>
            </a:pathLst>
          </a:custGeom>
          <a:solidFill>
            <a:srgbClr val="CCC4C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1112382" y="5670480"/>
            <a:ext cx="1278890" cy="1103630"/>
          </a:xfrm>
          <a:custGeom>
            <a:avLst/>
            <a:gdLst/>
            <a:ahLst/>
            <a:cxnLst/>
            <a:rect l="l" t="t" r="r" b="b"/>
            <a:pathLst>
              <a:path w="1278889" h="1103629" extrusionOk="0">
                <a:moveTo>
                  <a:pt x="1278661" y="0"/>
                </a:moveTo>
                <a:lnTo>
                  <a:pt x="0" y="13220"/>
                </a:lnTo>
                <a:lnTo>
                  <a:pt x="0" y="1096645"/>
                </a:lnTo>
                <a:lnTo>
                  <a:pt x="0" y="1089075"/>
                </a:lnTo>
                <a:lnTo>
                  <a:pt x="1273454" y="1103604"/>
                </a:lnTo>
                <a:lnTo>
                  <a:pt x="1278661" y="0"/>
                </a:lnTo>
                <a:close/>
              </a:path>
            </a:pathLst>
          </a:custGeom>
          <a:solidFill>
            <a:srgbClr val="CCC4C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1"/>
          <p:cNvSpPr/>
          <p:nvPr/>
        </p:nvSpPr>
        <p:spPr>
          <a:xfrm>
            <a:off x="10353688" y="5008790"/>
            <a:ext cx="1029335" cy="1177290"/>
          </a:xfrm>
          <a:custGeom>
            <a:avLst/>
            <a:gdLst/>
            <a:ahLst/>
            <a:cxnLst/>
            <a:rect l="l" t="t" r="r" b="b"/>
            <a:pathLst>
              <a:path w="1029334" h="1177289" extrusionOk="0">
                <a:moveTo>
                  <a:pt x="1029030" y="0"/>
                </a:moveTo>
                <a:lnTo>
                  <a:pt x="12700" y="0"/>
                </a:lnTo>
                <a:lnTo>
                  <a:pt x="12700" y="25400"/>
                </a:lnTo>
                <a:lnTo>
                  <a:pt x="1003630" y="25400"/>
                </a:lnTo>
                <a:lnTo>
                  <a:pt x="1003630" y="1096010"/>
                </a:lnTo>
                <a:lnTo>
                  <a:pt x="1003630" y="1151890"/>
                </a:lnTo>
                <a:lnTo>
                  <a:pt x="25400" y="1151890"/>
                </a:lnTo>
                <a:lnTo>
                  <a:pt x="25400" y="1096010"/>
                </a:lnTo>
                <a:lnTo>
                  <a:pt x="0" y="1096010"/>
                </a:lnTo>
                <a:lnTo>
                  <a:pt x="0" y="1151890"/>
                </a:lnTo>
                <a:lnTo>
                  <a:pt x="0" y="1177290"/>
                </a:lnTo>
                <a:lnTo>
                  <a:pt x="1029030" y="1177290"/>
                </a:lnTo>
                <a:lnTo>
                  <a:pt x="1029030" y="1151890"/>
                </a:lnTo>
                <a:lnTo>
                  <a:pt x="1029030" y="1096010"/>
                </a:lnTo>
                <a:lnTo>
                  <a:pt x="1029030" y="25400"/>
                </a:lnTo>
                <a:lnTo>
                  <a:pt x="102903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5420846" y="5672797"/>
            <a:ext cx="608330" cy="285115"/>
          </a:xfrm>
          <a:custGeom>
            <a:avLst/>
            <a:gdLst/>
            <a:ahLst/>
            <a:cxnLst/>
            <a:rect l="l" t="t" r="r" b="b"/>
            <a:pathLst>
              <a:path w="608329" h="285114" extrusionOk="0">
                <a:moveTo>
                  <a:pt x="304126" y="0"/>
                </a:moveTo>
                <a:lnTo>
                  <a:pt x="300146" y="48798"/>
                </a:lnTo>
                <a:lnTo>
                  <a:pt x="288622" y="94148"/>
                </a:lnTo>
                <a:lnTo>
                  <a:pt x="270181" y="135651"/>
                </a:lnTo>
                <a:lnTo>
                  <a:pt x="245449" y="172910"/>
                </a:lnTo>
                <a:lnTo>
                  <a:pt x="215052" y="205527"/>
                </a:lnTo>
                <a:lnTo>
                  <a:pt x="179615" y="233105"/>
                </a:lnTo>
                <a:lnTo>
                  <a:pt x="139766" y="255246"/>
                </a:lnTo>
                <a:lnTo>
                  <a:pt x="96129" y="271554"/>
                </a:lnTo>
                <a:lnTo>
                  <a:pt x="49332" y="281629"/>
                </a:lnTo>
                <a:lnTo>
                  <a:pt x="0" y="285076"/>
                </a:lnTo>
                <a:lnTo>
                  <a:pt x="0" y="1092"/>
                </a:lnTo>
              </a:path>
              <a:path w="608329" h="285114" extrusionOk="0">
                <a:moveTo>
                  <a:pt x="304126" y="0"/>
                </a:moveTo>
                <a:lnTo>
                  <a:pt x="308107" y="48798"/>
                </a:lnTo>
                <a:lnTo>
                  <a:pt x="319630" y="94148"/>
                </a:lnTo>
                <a:lnTo>
                  <a:pt x="338071" y="135651"/>
                </a:lnTo>
                <a:lnTo>
                  <a:pt x="362804" y="172910"/>
                </a:lnTo>
                <a:lnTo>
                  <a:pt x="393201" y="205527"/>
                </a:lnTo>
                <a:lnTo>
                  <a:pt x="428638" y="233105"/>
                </a:lnTo>
                <a:lnTo>
                  <a:pt x="468487" y="255246"/>
                </a:lnTo>
                <a:lnTo>
                  <a:pt x="512124" y="271554"/>
                </a:lnTo>
                <a:lnTo>
                  <a:pt x="558921" y="281629"/>
                </a:lnTo>
                <a:lnTo>
                  <a:pt x="608253" y="285076"/>
                </a:lnTo>
                <a:lnTo>
                  <a:pt x="608253" y="1092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1"/>
          <p:cNvSpPr/>
          <p:nvPr/>
        </p:nvSpPr>
        <p:spPr>
          <a:xfrm>
            <a:off x="8447412" y="5668771"/>
            <a:ext cx="608330" cy="285115"/>
          </a:xfrm>
          <a:custGeom>
            <a:avLst/>
            <a:gdLst/>
            <a:ahLst/>
            <a:cxnLst/>
            <a:rect l="l" t="t" r="r" b="b"/>
            <a:pathLst>
              <a:path w="608329" h="285114" extrusionOk="0">
                <a:moveTo>
                  <a:pt x="304126" y="0"/>
                </a:moveTo>
                <a:lnTo>
                  <a:pt x="300146" y="48798"/>
                </a:lnTo>
                <a:lnTo>
                  <a:pt x="288622" y="94148"/>
                </a:lnTo>
                <a:lnTo>
                  <a:pt x="270181" y="135651"/>
                </a:lnTo>
                <a:lnTo>
                  <a:pt x="245449" y="172910"/>
                </a:lnTo>
                <a:lnTo>
                  <a:pt x="215052" y="205527"/>
                </a:lnTo>
                <a:lnTo>
                  <a:pt x="179615" y="233105"/>
                </a:lnTo>
                <a:lnTo>
                  <a:pt x="139766" y="255246"/>
                </a:lnTo>
                <a:lnTo>
                  <a:pt x="96129" y="271554"/>
                </a:lnTo>
                <a:lnTo>
                  <a:pt x="49332" y="281629"/>
                </a:lnTo>
                <a:lnTo>
                  <a:pt x="0" y="285076"/>
                </a:lnTo>
                <a:lnTo>
                  <a:pt x="0" y="1092"/>
                </a:lnTo>
              </a:path>
              <a:path w="608329" h="285114" extrusionOk="0">
                <a:moveTo>
                  <a:pt x="304126" y="0"/>
                </a:moveTo>
                <a:lnTo>
                  <a:pt x="308107" y="48798"/>
                </a:lnTo>
                <a:lnTo>
                  <a:pt x="319630" y="94148"/>
                </a:lnTo>
                <a:lnTo>
                  <a:pt x="338071" y="135651"/>
                </a:lnTo>
                <a:lnTo>
                  <a:pt x="362804" y="172910"/>
                </a:lnTo>
                <a:lnTo>
                  <a:pt x="393201" y="205527"/>
                </a:lnTo>
                <a:lnTo>
                  <a:pt x="428638" y="233105"/>
                </a:lnTo>
                <a:lnTo>
                  <a:pt x="468487" y="255246"/>
                </a:lnTo>
                <a:lnTo>
                  <a:pt x="512124" y="271554"/>
                </a:lnTo>
                <a:lnTo>
                  <a:pt x="558921" y="281629"/>
                </a:lnTo>
                <a:lnTo>
                  <a:pt x="608253" y="285076"/>
                </a:lnTo>
                <a:lnTo>
                  <a:pt x="608253" y="1092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"/>
          <p:cNvSpPr/>
          <p:nvPr/>
        </p:nvSpPr>
        <p:spPr>
          <a:xfrm>
            <a:off x="10367612" y="5805298"/>
            <a:ext cx="285115" cy="304165"/>
          </a:xfrm>
          <a:custGeom>
            <a:avLst/>
            <a:gdLst/>
            <a:ahLst/>
            <a:cxnLst/>
            <a:rect l="l" t="t" r="r" b="b"/>
            <a:pathLst>
              <a:path w="285115" h="304164" extrusionOk="0">
                <a:moveTo>
                  <a:pt x="1092" y="304126"/>
                </a:moveTo>
                <a:lnTo>
                  <a:pt x="285076" y="304126"/>
                </a:lnTo>
                <a:lnTo>
                  <a:pt x="281629" y="254794"/>
                </a:lnTo>
                <a:lnTo>
                  <a:pt x="271554" y="207997"/>
                </a:lnTo>
                <a:lnTo>
                  <a:pt x="255246" y="164360"/>
                </a:lnTo>
                <a:lnTo>
                  <a:pt x="233105" y="124511"/>
                </a:lnTo>
                <a:lnTo>
                  <a:pt x="205527" y="89074"/>
                </a:lnTo>
                <a:lnTo>
                  <a:pt x="172910" y="58677"/>
                </a:lnTo>
                <a:lnTo>
                  <a:pt x="135651" y="33945"/>
                </a:lnTo>
                <a:lnTo>
                  <a:pt x="94148" y="15504"/>
                </a:lnTo>
                <a:lnTo>
                  <a:pt x="48798" y="3980"/>
                </a:lnTo>
                <a:lnTo>
                  <a:pt x="0" y="0"/>
                </a:lnTo>
              </a:path>
            </a:pathLst>
          </a:custGeom>
          <a:noFill/>
          <a:ln w="126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1"/>
          <p:cNvSpPr/>
          <p:nvPr/>
        </p:nvSpPr>
        <p:spPr>
          <a:xfrm>
            <a:off x="2546734" y="6167654"/>
            <a:ext cx="304165" cy="278130"/>
          </a:xfrm>
          <a:custGeom>
            <a:avLst/>
            <a:gdLst/>
            <a:ahLst/>
            <a:cxnLst/>
            <a:rect l="l" t="t" r="r" b="b"/>
            <a:pathLst>
              <a:path w="304164" h="278129" extrusionOk="0">
                <a:moveTo>
                  <a:pt x="0" y="0"/>
                </a:moveTo>
                <a:lnTo>
                  <a:pt x="0" y="277634"/>
                </a:lnTo>
                <a:lnTo>
                  <a:pt x="49332" y="274396"/>
                </a:lnTo>
                <a:lnTo>
                  <a:pt x="96129" y="264885"/>
                </a:lnTo>
                <a:lnTo>
                  <a:pt x="139766" y="249411"/>
                </a:lnTo>
                <a:lnTo>
                  <a:pt x="179615" y="228282"/>
                </a:lnTo>
                <a:lnTo>
                  <a:pt x="215052" y="201806"/>
                </a:lnTo>
                <a:lnTo>
                  <a:pt x="245449" y="170290"/>
                </a:lnTo>
                <a:lnTo>
                  <a:pt x="270181" y="134043"/>
                </a:lnTo>
                <a:lnTo>
                  <a:pt x="288622" y="93374"/>
                </a:lnTo>
                <a:lnTo>
                  <a:pt x="300146" y="48590"/>
                </a:lnTo>
                <a:lnTo>
                  <a:pt x="304126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1"/>
          <p:cNvSpPr/>
          <p:nvPr/>
        </p:nvSpPr>
        <p:spPr>
          <a:xfrm>
            <a:off x="2850863" y="6167654"/>
            <a:ext cx="304165" cy="278130"/>
          </a:xfrm>
          <a:custGeom>
            <a:avLst/>
            <a:gdLst/>
            <a:ahLst/>
            <a:cxnLst/>
            <a:rect l="l" t="t" r="r" b="b"/>
            <a:pathLst>
              <a:path w="304164" h="278129" extrusionOk="0">
                <a:moveTo>
                  <a:pt x="0" y="0"/>
                </a:moveTo>
                <a:lnTo>
                  <a:pt x="3980" y="48590"/>
                </a:lnTo>
                <a:lnTo>
                  <a:pt x="15504" y="93374"/>
                </a:lnTo>
                <a:lnTo>
                  <a:pt x="33945" y="134043"/>
                </a:lnTo>
                <a:lnTo>
                  <a:pt x="58677" y="170290"/>
                </a:lnTo>
                <a:lnTo>
                  <a:pt x="89074" y="201806"/>
                </a:lnTo>
                <a:lnTo>
                  <a:pt x="124511" y="228282"/>
                </a:lnTo>
                <a:lnTo>
                  <a:pt x="164360" y="249411"/>
                </a:lnTo>
                <a:lnTo>
                  <a:pt x="207997" y="264885"/>
                </a:lnTo>
                <a:lnTo>
                  <a:pt x="254794" y="274396"/>
                </a:lnTo>
                <a:lnTo>
                  <a:pt x="304126" y="277634"/>
                </a:lnTo>
                <a:lnTo>
                  <a:pt x="304126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1"/>
          <p:cNvSpPr/>
          <p:nvPr/>
        </p:nvSpPr>
        <p:spPr>
          <a:xfrm>
            <a:off x="2253963" y="5670485"/>
            <a:ext cx="293370" cy="497205"/>
          </a:xfrm>
          <a:custGeom>
            <a:avLst/>
            <a:gdLst/>
            <a:ahLst/>
            <a:cxnLst/>
            <a:rect l="l" t="t" r="r" b="b"/>
            <a:pathLst>
              <a:path w="293369" h="497204" extrusionOk="0">
                <a:moveTo>
                  <a:pt x="0" y="0"/>
                </a:moveTo>
                <a:lnTo>
                  <a:pt x="137083" y="0"/>
                </a:lnTo>
                <a:lnTo>
                  <a:pt x="137083" y="497166"/>
                </a:lnTo>
                <a:lnTo>
                  <a:pt x="292773" y="497166"/>
                </a:lnTo>
              </a:path>
            </a:pathLst>
          </a:custGeom>
          <a:noFill/>
          <a:ln w="380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1"/>
          <p:cNvSpPr/>
          <p:nvPr/>
        </p:nvSpPr>
        <p:spPr>
          <a:xfrm>
            <a:off x="1101246" y="5673436"/>
            <a:ext cx="1284605" cy="1101090"/>
          </a:xfrm>
          <a:custGeom>
            <a:avLst/>
            <a:gdLst/>
            <a:ahLst/>
            <a:cxnLst/>
            <a:rect l="l" t="t" r="r" b="b"/>
            <a:pathLst>
              <a:path w="1284605" h="1101090" extrusionOk="0">
                <a:moveTo>
                  <a:pt x="848588" y="304"/>
                </a:moveTo>
                <a:lnTo>
                  <a:pt x="0" y="0"/>
                </a:lnTo>
                <a:lnTo>
                  <a:pt x="0" y="1100645"/>
                </a:lnTo>
                <a:lnTo>
                  <a:pt x="1284592" y="1100645"/>
                </a:lnTo>
                <a:lnTo>
                  <a:pt x="1283449" y="1062291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1"/>
          <p:cNvSpPr/>
          <p:nvPr/>
        </p:nvSpPr>
        <p:spPr>
          <a:xfrm>
            <a:off x="3154987" y="5672246"/>
            <a:ext cx="2266315" cy="495934"/>
          </a:xfrm>
          <a:custGeom>
            <a:avLst/>
            <a:gdLst/>
            <a:ahLst/>
            <a:cxnLst/>
            <a:rect l="l" t="t" r="r" b="b"/>
            <a:pathLst>
              <a:path w="2266315" h="495935" extrusionOk="0">
                <a:moveTo>
                  <a:pt x="2265857" y="355"/>
                </a:moveTo>
                <a:lnTo>
                  <a:pt x="171195" y="0"/>
                </a:lnTo>
                <a:lnTo>
                  <a:pt x="171195" y="495414"/>
                </a:lnTo>
                <a:lnTo>
                  <a:pt x="0" y="495414"/>
                </a:lnTo>
              </a:path>
            </a:pathLst>
          </a:custGeom>
          <a:noFill/>
          <a:ln w="380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1"/>
          <p:cNvSpPr/>
          <p:nvPr/>
        </p:nvSpPr>
        <p:spPr>
          <a:xfrm>
            <a:off x="6029100" y="5672705"/>
            <a:ext cx="2405380" cy="635"/>
          </a:xfrm>
          <a:custGeom>
            <a:avLst/>
            <a:gdLst/>
            <a:ahLst/>
            <a:cxnLst/>
            <a:rect l="l" t="t" r="r" b="b"/>
            <a:pathLst>
              <a:path w="2405379" h="635" extrusionOk="0">
                <a:moveTo>
                  <a:pt x="2405303" y="406"/>
                </a:move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1"/>
          <p:cNvSpPr/>
          <p:nvPr/>
        </p:nvSpPr>
        <p:spPr>
          <a:xfrm>
            <a:off x="10364073" y="5355940"/>
            <a:ext cx="0" cy="455930"/>
          </a:xfrm>
          <a:custGeom>
            <a:avLst/>
            <a:gdLst/>
            <a:ahLst/>
            <a:cxnLst/>
            <a:rect l="l" t="t" r="r" b="b"/>
            <a:pathLst>
              <a:path w="120000" h="455929" extrusionOk="0">
                <a:moveTo>
                  <a:pt x="0" y="0"/>
                </a:moveTo>
                <a:lnTo>
                  <a:pt x="0" y="455383"/>
                </a:ln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1"/>
          <p:cNvSpPr/>
          <p:nvPr/>
        </p:nvSpPr>
        <p:spPr>
          <a:xfrm>
            <a:off x="9050733" y="5673215"/>
            <a:ext cx="1313815" cy="635"/>
          </a:xfrm>
          <a:custGeom>
            <a:avLst/>
            <a:gdLst/>
            <a:ahLst/>
            <a:cxnLst/>
            <a:rect l="l" t="t" r="r" b="b"/>
            <a:pathLst>
              <a:path w="1313815" h="635" extrusionOk="0">
                <a:moveTo>
                  <a:pt x="0" y="0"/>
                </a:moveTo>
                <a:lnTo>
                  <a:pt x="1313345" y="228"/>
                </a:lnTo>
              </a:path>
            </a:pathLst>
          </a:custGeom>
          <a:noFill/>
          <a:ln w="380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1"/>
          <p:cNvSpPr/>
          <p:nvPr/>
        </p:nvSpPr>
        <p:spPr>
          <a:xfrm>
            <a:off x="1554642" y="2158329"/>
            <a:ext cx="8822690" cy="3515360"/>
          </a:xfrm>
          <a:custGeom>
            <a:avLst/>
            <a:gdLst/>
            <a:ahLst/>
            <a:cxnLst/>
            <a:rect l="l" t="t" r="r" b="b"/>
            <a:pathLst>
              <a:path w="8822690" h="3515360" extrusionOk="0">
                <a:moveTo>
                  <a:pt x="0" y="3515271"/>
                </a:moveTo>
                <a:lnTo>
                  <a:pt x="0" y="0"/>
                </a:lnTo>
                <a:lnTo>
                  <a:pt x="8822131" y="0"/>
                </a:lnTo>
                <a:lnTo>
                  <a:pt x="8822131" y="2920149"/>
                </a:lnTo>
              </a:path>
            </a:pathLst>
          </a:cu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1"/>
          <p:cNvSpPr/>
          <p:nvPr/>
        </p:nvSpPr>
        <p:spPr>
          <a:xfrm>
            <a:off x="1949834" y="5670490"/>
            <a:ext cx="304165" cy="273685"/>
          </a:xfrm>
          <a:custGeom>
            <a:avLst/>
            <a:gdLst/>
            <a:ahLst/>
            <a:cxnLst/>
            <a:rect l="l" t="t" r="r" b="b"/>
            <a:pathLst>
              <a:path w="304164" h="273685" extrusionOk="0">
                <a:moveTo>
                  <a:pt x="0" y="3251"/>
                </a:moveTo>
                <a:lnTo>
                  <a:pt x="0" y="273151"/>
                </a:lnTo>
                <a:lnTo>
                  <a:pt x="49332" y="270038"/>
                </a:lnTo>
                <a:lnTo>
                  <a:pt x="96129" y="260867"/>
                </a:lnTo>
                <a:lnTo>
                  <a:pt x="139766" y="245894"/>
                </a:lnTo>
                <a:lnTo>
                  <a:pt x="179615" y="225373"/>
                </a:lnTo>
                <a:lnTo>
                  <a:pt x="215052" y="199559"/>
                </a:lnTo>
                <a:lnTo>
                  <a:pt x="245449" y="168707"/>
                </a:lnTo>
                <a:lnTo>
                  <a:pt x="270181" y="133070"/>
                </a:lnTo>
                <a:lnTo>
                  <a:pt x="288622" y="92903"/>
                </a:lnTo>
                <a:lnTo>
                  <a:pt x="300146" y="48461"/>
                </a:lnTo>
                <a:lnTo>
                  <a:pt x="304126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"/>
          <p:cNvSpPr/>
          <p:nvPr/>
        </p:nvSpPr>
        <p:spPr>
          <a:xfrm>
            <a:off x="2104683" y="6431606"/>
            <a:ext cx="273685" cy="304165"/>
          </a:xfrm>
          <a:custGeom>
            <a:avLst/>
            <a:gdLst/>
            <a:ahLst/>
            <a:cxnLst/>
            <a:rect l="l" t="t" r="r" b="b"/>
            <a:pathLst>
              <a:path w="273685" h="304165" extrusionOk="0">
                <a:moveTo>
                  <a:pt x="263550" y="304126"/>
                </a:moveTo>
                <a:lnTo>
                  <a:pt x="0" y="304126"/>
                </a:lnTo>
                <a:lnTo>
                  <a:pt x="3113" y="254794"/>
                </a:lnTo>
                <a:lnTo>
                  <a:pt x="12283" y="207997"/>
                </a:lnTo>
                <a:lnTo>
                  <a:pt x="27256" y="164360"/>
                </a:lnTo>
                <a:lnTo>
                  <a:pt x="47777" y="124511"/>
                </a:lnTo>
                <a:lnTo>
                  <a:pt x="73591" y="89074"/>
                </a:lnTo>
                <a:lnTo>
                  <a:pt x="104444" y="58677"/>
                </a:lnTo>
                <a:lnTo>
                  <a:pt x="140081" y="33945"/>
                </a:lnTo>
                <a:lnTo>
                  <a:pt x="180248" y="15504"/>
                </a:lnTo>
                <a:lnTo>
                  <a:pt x="224689" y="3980"/>
                </a:lnTo>
                <a:lnTo>
                  <a:pt x="273151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1"/>
          <p:cNvSpPr txBox="1">
            <a:spLocks noGrp="1"/>
          </p:cNvSpPr>
          <p:nvPr>
            <p:ph type="title"/>
          </p:nvPr>
        </p:nvSpPr>
        <p:spPr>
          <a:xfrm>
            <a:off x="3901709" y="653944"/>
            <a:ext cx="4373880" cy="589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1"/>
          <p:cNvSpPr txBox="1">
            <a:spLocks noGrp="1"/>
          </p:cNvSpPr>
          <p:nvPr>
            <p:ph type="body" idx="1"/>
          </p:nvPr>
        </p:nvSpPr>
        <p:spPr>
          <a:xfrm>
            <a:off x="609600" y="2103120"/>
            <a:ext cx="10972800" cy="603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"/>
          <p:cNvSpPr txBox="1">
            <a:spLocks noGrp="1"/>
          </p:cNvSpPr>
          <p:nvPr>
            <p:ph type="ftr" idx="11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6" name="Google Shape;26;p1"/>
          <p:cNvSpPr txBox="1">
            <a:spLocks noGrp="1"/>
          </p:cNvSpPr>
          <p:nvPr>
            <p:ph type="dt" idx="10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7" name="Google Shape;27;p1"/>
          <p:cNvSpPr txBox="1">
            <a:spLocks noGrp="1"/>
          </p:cNvSpPr>
          <p:nvPr>
            <p:ph type="sldNum" idx="12"/>
          </p:nvPr>
        </p:nvSpPr>
        <p:spPr>
          <a:xfrm>
            <a:off x="8778240" y="8503920"/>
            <a:ext cx="280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lvl="1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lvl="2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lvl="3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lvl="4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lvl="5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lvl="6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lvl="7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lvl="8" indent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/>
          <p:nvPr/>
        </p:nvSpPr>
        <p:spPr>
          <a:xfrm>
            <a:off x="1435360" y="6137287"/>
            <a:ext cx="652780" cy="261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>
                <a:solidFill>
                  <a:srgbClr val="180686"/>
                </a:solidFill>
                <a:latin typeface="Arial"/>
                <a:ea typeface="Arial"/>
                <a:cs typeface="Arial"/>
                <a:sym typeface="Arial"/>
              </a:rPr>
              <a:t>控え室</a:t>
            </a:r>
            <a:endParaRPr sz="155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7"/>
          <p:cNvSpPr/>
          <p:nvPr/>
        </p:nvSpPr>
        <p:spPr>
          <a:xfrm>
            <a:off x="2391049" y="6167654"/>
            <a:ext cx="0" cy="257810"/>
          </a:xfrm>
          <a:custGeom>
            <a:avLst/>
            <a:gdLst/>
            <a:ahLst/>
            <a:cxnLst/>
            <a:rect l="l" t="t" r="r" b="b"/>
            <a:pathLst>
              <a:path w="120000" h="257810" extrusionOk="0">
                <a:moveTo>
                  <a:pt x="0" y="0"/>
                </a:moveTo>
                <a:lnTo>
                  <a:pt x="0" y="257594"/>
                </a:lnTo>
              </a:path>
            </a:pathLst>
          </a:custGeom>
          <a:noFill/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7"/>
          <p:cNvSpPr/>
          <p:nvPr/>
        </p:nvSpPr>
        <p:spPr>
          <a:xfrm>
            <a:off x="10254193" y="5055626"/>
            <a:ext cx="123189" cy="43815"/>
          </a:xfrm>
          <a:custGeom>
            <a:avLst/>
            <a:gdLst/>
            <a:ahLst/>
            <a:cxnLst/>
            <a:rect l="l" t="t" r="r" b="b"/>
            <a:pathLst>
              <a:path w="123190" h="43814" extrusionOk="0">
                <a:moveTo>
                  <a:pt x="122580" y="0"/>
                </a:moveTo>
                <a:lnTo>
                  <a:pt x="0" y="43307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7"/>
          <p:cNvSpPr/>
          <p:nvPr/>
        </p:nvSpPr>
        <p:spPr>
          <a:xfrm>
            <a:off x="10262521" y="5355940"/>
            <a:ext cx="104139" cy="0"/>
          </a:xfrm>
          <a:custGeom>
            <a:avLst/>
            <a:gdLst/>
            <a:ahLst/>
            <a:cxnLst/>
            <a:rect l="l" t="t" r="r" b="b"/>
            <a:pathLst>
              <a:path w="104140" h="120000" extrusionOk="0">
                <a:moveTo>
                  <a:pt x="0" y="0"/>
                </a:moveTo>
                <a:lnTo>
                  <a:pt x="103759" y="0"/>
                </a:ln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7" name="Google Shape;6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46210" y="5520821"/>
            <a:ext cx="148381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424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901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235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3013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508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2414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54289" y="55274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568265" y="5520821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203639" y="5514790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203639" y="4657540"/>
            <a:ext cx="148380" cy="134772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7"/>
          <p:cNvSpPr/>
          <p:nvPr/>
        </p:nvSpPr>
        <p:spPr>
          <a:xfrm>
            <a:off x="10233824" y="3878605"/>
            <a:ext cx="113664" cy="99060"/>
          </a:xfrm>
          <a:custGeom>
            <a:avLst/>
            <a:gdLst/>
            <a:ahLst/>
            <a:cxnLst/>
            <a:rect l="l" t="t" r="r" b="b"/>
            <a:pathLst>
              <a:path w="113665" h="99060" extrusionOk="0">
                <a:moveTo>
                  <a:pt x="113322" y="98907"/>
                </a:moveTo>
                <a:lnTo>
                  <a:pt x="0" y="98907"/>
                </a:lnTo>
                <a:lnTo>
                  <a:pt x="0" y="0"/>
                </a:lnTo>
                <a:lnTo>
                  <a:pt x="113322" y="0"/>
                </a:lnTo>
                <a:lnTo>
                  <a:pt x="113322" y="98907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69868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44138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6489" y="2172938"/>
            <a:ext cx="3007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904439" y="2172938"/>
            <a:ext cx="30713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88208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5653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16173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176779" y="6013705"/>
            <a:ext cx="148381" cy="13477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5" name="Google Shape;95;p7"/>
          <p:cNvGrpSpPr/>
          <p:nvPr/>
        </p:nvGrpSpPr>
        <p:grpSpPr>
          <a:xfrm>
            <a:off x="2091009" y="6790039"/>
            <a:ext cx="303504" cy="222885"/>
            <a:chOff x="2091009" y="6790039"/>
            <a:chExt cx="303504" cy="222885"/>
          </a:xfrm>
        </p:grpSpPr>
        <p:sp>
          <p:nvSpPr>
            <p:cNvPr id="96" name="Google Shape;96;p7"/>
            <p:cNvSpPr/>
            <p:nvPr/>
          </p:nvSpPr>
          <p:spPr>
            <a:xfrm>
              <a:off x="2394513" y="6790039"/>
              <a:ext cx="0" cy="222885"/>
            </a:xfrm>
            <a:custGeom>
              <a:avLst/>
              <a:gdLst/>
              <a:ahLst/>
              <a:cxnLst/>
              <a:rect l="l" t="t" r="r" b="b"/>
              <a:pathLst>
                <a:path w="120000" h="222884" extrusionOk="0">
                  <a:moveTo>
                    <a:pt x="0" y="0"/>
                  </a:moveTo>
                  <a:lnTo>
                    <a:pt x="0" y="222313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7"/>
            <p:cNvSpPr/>
            <p:nvPr/>
          </p:nvSpPr>
          <p:spPr>
            <a:xfrm>
              <a:off x="2091009" y="6901195"/>
              <a:ext cx="297180" cy="0"/>
            </a:xfrm>
            <a:custGeom>
              <a:avLst/>
              <a:gdLst/>
              <a:ahLst/>
              <a:cxnLst/>
              <a:rect l="l" t="t" r="r" b="b"/>
              <a:pathLst>
                <a:path w="297180" h="120000" extrusionOk="0">
                  <a:moveTo>
                    <a:pt x="0" y="0"/>
                  </a:moveTo>
                  <a:lnTo>
                    <a:pt x="297154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" name="Google Shape;98;p7"/>
          <p:cNvGrpSpPr/>
          <p:nvPr/>
        </p:nvGrpSpPr>
        <p:grpSpPr>
          <a:xfrm>
            <a:off x="847175" y="6597388"/>
            <a:ext cx="607608" cy="420613"/>
            <a:chOff x="847175" y="6597388"/>
            <a:chExt cx="607608" cy="420613"/>
          </a:xfrm>
        </p:grpSpPr>
        <p:sp>
          <p:nvSpPr>
            <p:cNvPr id="99" name="Google Shape;99;p7"/>
            <p:cNvSpPr/>
            <p:nvPr/>
          </p:nvSpPr>
          <p:spPr>
            <a:xfrm>
              <a:off x="1089868" y="6731616"/>
              <a:ext cx="0" cy="286385"/>
            </a:xfrm>
            <a:custGeom>
              <a:avLst/>
              <a:gdLst/>
              <a:ahLst/>
              <a:cxnLst/>
              <a:rect l="l" t="t" r="r" b="b"/>
              <a:pathLst>
                <a:path w="120000" h="286384" extrusionOk="0">
                  <a:moveTo>
                    <a:pt x="0" y="0"/>
                  </a:moveTo>
                  <a:lnTo>
                    <a:pt x="0" y="285813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7"/>
            <p:cNvSpPr/>
            <p:nvPr/>
          </p:nvSpPr>
          <p:spPr>
            <a:xfrm>
              <a:off x="1091563" y="6901194"/>
              <a:ext cx="363220" cy="0"/>
            </a:xfrm>
            <a:custGeom>
              <a:avLst/>
              <a:gdLst/>
              <a:ahLst/>
              <a:cxnLst/>
              <a:rect l="l" t="t" r="r" b="b"/>
              <a:pathLst>
                <a:path w="363219" h="120000" extrusionOk="0">
                  <a:moveTo>
                    <a:pt x="0" y="0"/>
                  </a:moveTo>
                  <a:lnTo>
                    <a:pt x="362775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7"/>
            <p:cNvSpPr/>
            <p:nvPr/>
          </p:nvSpPr>
          <p:spPr>
            <a:xfrm>
              <a:off x="847175" y="6769663"/>
              <a:ext cx="222885" cy="0"/>
            </a:xfrm>
            <a:custGeom>
              <a:avLst/>
              <a:gdLst/>
              <a:ahLst/>
              <a:cxnLst/>
              <a:rect l="l" t="t" r="r" b="b"/>
              <a:pathLst>
                <a:path w="222884" h="120000" extrusionOk="0">
                  <a:moveTo>
                    <a:pt x="0" y="0"/>
                  </a:moveTo>
                  <a:lnTo>
                    <a:pt x="222313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7"/>
            <p:cNvSpPr/>
            <p:nvPr/>
          </p:nvSpPr>
          <p:spPr>
            <a:xfrm>
              <a:off x="958330" y="6597388"/>
              <a:ext cx="0" cy="172720"/>
            </a:xfrm>
            <a:custGeom>
              <a:avLst/>
              <a:gdLst/>
              <a:ahLst/>
              <a:cxnLst/>
              <a:rect l="l" t="t" r="r" b="b"/>
              <a:pathLst>
                <a:path w="120000" h="172720" extrusionOk="0">
                  <a:moveTo>
                    <a:pt x="0" y="172275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3" name="Google Shape;103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09989" y="2172938"/>
            <a:ext cx="148380" cy="134772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7"/>
          <p:cNvSpPr txBox="1"/>
          <p:nvPr/>
        </p:nvSpPr>
        <p:spPr>
          <a:xfrm>
            <a:off x="1469348" y="6793022"/>
            <a:ext cx="607095" cy="251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>
                <a:latin typeface="Arial"/>
                <a:ea typeface="Arial"/>
                <a:cs typeface="Arial"/>
                <a:sym typeface="Arial"/>
              </a:rPr>
              <a:t>4.10m</a:t>
            </a:r>
            <a:endParaRPr sz="1550"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" name="Google Shape;107;p7"/>
          <p:cNvGrpSpPr/>
          <p:nvPr/>
        </p:nvGrpSpPr>
        <p:grpSpPr>
          <a:xfrm>
            <a:off x="847175" y="5663563"/>
            <a:ext cx="222885" cy="201299"/>
            <a:chOff x="847175" y="5663563"/>
            <a:chExt cx="222885" cy="201299"/>
          </a:xfrm>
        </p:grpSpPr>
        <p:sp>
          <p:nvSpPr>
            <p:cNvPr id="108" name="Google Shape;108;p7"/>
            <p:cNvSpPr/>
            <p:nvPr/>
          </p:nvSpPr>
          <p:spPr>
            <a:xfrm>
              <a:off x="847175" y="5663563"/>
              <a:ext cx="222885" cy="0"/>
            </a:xfrm>
            <a:custGeom>
              <a:avLst/>
              <a:gdLst/>
              <a:ahLst/>
              <a:cxnLst/>
              <a:rect l="l" t="t" r="r" b="b"/>
              <a:pathLst>
                <a:path w="222884" h="120000" extrusionOk="0">
                  <a:moveTo>
                    <a:pt x="0" y="0"/>
                  </a:moveTo>
                  <a:lnTo>
                    <a:pt x="222313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7"/>
            <p:cNvSpPr/>
            <p:nvPr/>
          </p:nvSpPr>
          <p:spPr>
            <a:xfrm>
              <a:off x="958330" y="5669917"/>
              <a:ext cx="0" cy="194945"/>
            </a:xfrm>
            <a:custGeom>
              <a:avLst/>
              <a:gdLst/>
              <a:ahLst/>
              <a:cxnLst/>
              <a:rect l="l" t="t" r="r" b="b"/>
              <a:pathLst>
                <a:path w="120000" h="194945" extrusionOk="0">
                  <a:moveTo>
                    <a:pt x="0" y="194690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0" name="Google Shape;110;p7"/>
          <p:cNvSpPr txBox="1"/>
          <p:nvPr/>
        </p:nvSpPr>
        <p:spPr>
          <a:xfrm rot="-5400000">
            <a:off x="657023" y="6068915"/>
            <a:ext cx="621030" cy="274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145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>
                <a:latin typeface="Arial"/>
                <a:ea typeface="Arial"/>
                <a:cs typeface="Arial"/>
                <a:sym typeface="Arial"/>
              </a:rPr>
              <a:t>3.53m </a:t>
            </a:r>
            <a:endParaRPr sz="155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7"/>
          <p:cNvSpPr/>
          <p:nvPr/>
        </p:nvSpPr>
        <p:spPr>
          <a:xfrm>
            <a:off x="1259646" y="4430233"/>
            <a:ext cx="0" cy="1235075"/>
          </a:xfrm>
          <a:custGeom>
            <a:avLst/>
            <a:gdLst/>
            <a:ahLst/>
            <a:cxnLst/>
            <a:rect l="l" t="t" r="r" b="b"/>
            <a:pathLst>
              <a:path w="120000" h="1235075" extrusionOk="0">
                <a:moveTo>
                  <a:pt x="0" y="1234655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7"/>
          <p:cNvSpPr/>
          <p:nvPr/>
        </p:nvSpPr>
        <p:spPr>
          <a:xfrm>
            <a:off x="1259646" y="2158321"/>
            <a:ext cx="0" cy="1088390"/>
          </a:xfrm>
          <a:custGeom>
            <a:avLst/>
            <a:gdLst/>
            <a:ahLst/>
            <a:cxnLst/>
            <a:rect l="l" t="t" r="r" b="b"/>
            <a:pathLst>
              <a:path w="120000" h="1088389" extrusionOk="0">
                <a:moveTo>
                  <a:pt x="0" y="1088224"/>
                </a:moveTo>
                <a:lnTo>
                  <a:pt x="0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7"/>
          <p:cNvSpPr txBox="1"/>
          <p:nvPr/>
        </p:nvSpPr>
        <p:spPr>
          <a:xfrm rot="-5400000">
            <a:off x="650950" y="3706199"/>
            <a:ext cx="1029900" cy="344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ctr" rtl="0">
              <a:lnSpc>
                <a:spcPct val="11157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10.97m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7" name="Google Shape;117;p7"/>
          <p:cNvGrpSpPr/>
          <p:nvPr/>
        </p:nvGrpSpPr>
        <p:grpSpPr>
          <a:xfrm>
            <a:off x="10387351" y="6184878"/>
            <a:ext cx="185420" cy="305435"/>
            <a:chOff x="10387351" y="6184878"/>
            <a:chExt cx="185420" cy="305435"/>
          </a:xfrm>
        </p:grpSpPr>
        <p:sp>
          <p:nvSpPr>
            <p:cNvPr id="118" name="Google Shape;118;p7"/>
            <p:cNvSpPr/>
            <p:nvPr/>
          </p:nvSpPr>
          <p:spPr>
            <a:xfrm>
              <a:off x="10387351" y="6184878"/>
              <a:ext cx="0" cy="305435"/>
            </a:xfrm>
            <a:custGeom>
              <a:avLst/>
              <a:gdLst/>
              <a:ahLst/>
              <a:cxnLst/>
              <a:rect l="l" t="t" r="r" b="b"/>
              <a:pathLst>
                <a:path w="120000" h="305435" extrusionOk="0">
                  <a:moveTo>
                    <a:pt x="0" y="0"/>
                  </a:moveTo>
                  <a:lnTo>
                    <a:pt x="0" y="304863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10387351" y="6378582"/>
              <a:ext cx="185420" cy="0"/>
            </a:xfrm>
            <a:custGeom>
              <a:avLst/>
              <a:gdLst/>
              <a:ahLst/>
              <a:cxnLst/>
              <a:rect l="l" t="t" r="r" b="b"/>
              <a:pathLst>
                <a:path w="185420" h="120000" extrusionOk="0">
                  <a:moveTo>
                    <a:pt x="0" y="0"/>
                  </a:moveTo>
                  <a:lnTo>
                    <a:pt x="184975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0" name="Google Shape;120;p7"/>
          <p:cNvGrpSpPr/>
          <p:nvPr/>
        </p:nvGrpSpPr>
        <p:grpSpPr>
          <a:xfrm>
            <a:off x="11208997" y="6184878"/>
            <a:ext cx="170154" cy="305435"/>
            <a:chOff x="11208997" y="6184878"/>
            <a:chExt cx="170154" cy="305435"/>
          </a:xfrm>
        </p:grpSpPr>
        <p:sp>
          <p:nvSpPr>
            <p:cNvPr id="121" name="Google Shape;121;p7"/>
            <p:cNvSpPr/>
            <p:nvPr/>
          </p:nvSpPr>
          <p:spPr>
            <a:xfrm>
              <a:off x="11379151" y="6184878"/>
              <a:ext cx="0" cy="305435"/>
            </a:xfrm>
            <a:custGeom>
              <a:avLst/>
              <a:gdLst/>
              <a:ahLst/>
              <a:cxnLst/>
              <a:rect l="l" t="t" r="r" b="b"/>
              <a:pathLst>
                <a:path w="120000" h="305435" extrusionOk="0">
                  <a:moveTo>
                    <a:pt x="0" y="0"/>
                  </a:moveTo>
                  <a:lnTo>
                    <a:pt x="0" y="304863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7"/>
            <p:cNvSpPr/>
            <p:nvPr/>
          </p:nvSpPr>
          <p:spPr>
            <a:xfrm>
              <a:off x="11208997" y="6378582"/>
              <a:ext cx="163830" cy="0"/>
            </a:xfrm>
            <a:custGeom>
              <a:avLst/>
              <a:gdLst/>
              <a:ahLst/>
              <a:cxnLst/>
              <a:rect l="l" t="t" r="r" b="b"/>
              <a:pathLst>
                <a:path w="163829" h="120000" extrusionOk="0">
                  <a:moveTo>
                    <a:pt x="0" y="0"/>
                  </a:moveTo>
                  <a:lnTo>
                    <a:pt x="163804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3" name="Google Shape;123;p7"/>
          <p:cNvSpPr txBox="1"/>
          <p:nvPr/>
        </p:nvSpPr>
        <p:spPr>
          <a:xfrm>
            <a:off x="10609935" y="6273231"/>
            <a:ext cx="652778" cy="251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>
                <a:latin typeface="Arial"/>
                <a:ea typeface="Arial"/>
                <a:cs typeface="Arial"/>
                <a:sym typeface="Arial"/>
              </a:rPr>
              <a:t>3.18m</a:t>
            </a:r>
            <a:endParaRPr sz="155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7"/>
          <p:cNvSpPr txBox="1"/>
          <p:nvPr/>
        </p:nvSpPr>
        <p:spPr>
          <a:xfrm>
            <a:off x="10524963" y="5516622"/>
            <a:ext cx="652780" cy="261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>
                <a:solidFill>
                  <a:srgbClr val="180686"/>
                </a:solidFill>
                <a:latin typeface="Arial"/>
                <a:ea typeface="Arial"/>
                <a:cs typeface="Arial"/>
                <a:sym typeface="Arial"/>
              </a:rPr>
              <a:t>控え室</a:t>
            </a:r>
            <a:endParaRPr sz="155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7"/>
          <p:cNvSpPr txBox="1"/>
          <p:nvPr/>
        </p:nvSpPr>
        <p:spPr>
          <a:xfrm rot="-5400000">
            <a:off x="10957320" y="5393620"/>
            <a:ext cx="621030" cy="274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lvl="0" indent="0" algn="l" rtl="0">
              <a:lnSpc>
                <a:spcPct val="1145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50" dirty="0">
                <a:latin typeface="Arial"/>
                <a:ea typeface="Arial"/>
                <a:cs typeface="Arial"/>
                <a:sym typeface="Arial"/>
              </a:rPr>
              <a:t>3.65m </a:t>
            </a:r>
            <a:endParaRPr sz="1550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" name="Google Shape;153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09989" y="2922538"/>
            <a:ext cx="148380" cy="134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09989" y="3989075"/>
            <a:ext cx="148380" cy="134772"/>
          </a:xfrm>
          <a:prstGeom prst="rect">
            <a:avLst/>
          </a:prstGeom>
          <a:noFill/>
          <a:ln>
            <a:noFill/>
          </a:ln>
        </p:spPr>
      </p:pic>
      <p:sp>
        <p:nvSpPr>
          <p:cNvPr id="1082" name="Google Shape;104;p7">
            <a:extLst>
              <a:ext uri="{FF2B5EF4-FFF2-40B4-BE49-F238E27FC236}">
                <a16:creationId xmlns:a16="http://schemas.microsoft.com/office/drawing/2014/main" id="{739D998A-918D-A564-EE5D-9CCCB6453D61}"/>
              </a:ext>
            </a:extLst>
          </p:cNvPr>
          <p:cNvSpPr/>
          <p:nvPr/>
        </p:nvSpPr>
        <p:spPr>
          <a:xfrm>
            <a:off x="6771767" y="1761971"/>
            <a:ext cx="3599179" cy="0"/>
          </a:xfrm>
          <a:custGeom>
            <a:avLst/>
            <a:gdLst/>
            <a:ahLst/>
            <a:cxnLst/>
            <a:rect l="l" t="t" r="r" b="b"/>
            <a:pathLst>
              <a:path w="3599179" h="120000" extrusionOk="0">
                <a:moveTo>
                  <a:pt x="0" y="0"/>
                </a:moveTo>
                <a:lnTo>
                  <a:pt x="3598697" y="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3" name="Google Shape;112;p7">
            <a:extLst>
              <a:ext uri="{FF2B5EF4-FFF2-40B4-BE49-F238E27FC236}">
                <a16:creationId xmlns:a16="http://schemas.microsoft.com/office/drawing/2014/main" id="{A743AFA1-1A57-05CC-A4E7-FF4D9815D255}"/>
              </a:ext>
            </a:extLst>
          </p:cNvPr>
          <p:cNvGrpSpPr/>
          <p:nvPr/>
        </p:nvGrpSpPr>
        <p:grpSpPr>
          <a:xfrm>
            <a:off x="1067788" y="1569181"/>
            <a:ext cx="4079483" cy="1677530"/>
            <a:chOff x="1067788" y="1569181"/>
            <a:chExt cx="4079483" cy="1677530"/>
          </a:xfrm>
        </p:grpSpPr>
        <p:sp>
          <p:nvSpPr>
            <p:cNvPr id="1084" name="Google Shape;113;p7">
              <a:extLst>
                <a:ext uri="{FF2B5EF4-FFF2-40B4-BE49-F238E27FC236}">
                  <a16:creationId xmlns:a16="http://schemas.microsoft.com/office/drawing/2014/main" id="{B3955866-6144-8E8F-0DFE-31AEE7D7DB93}"/>
                </a:ext>
              </a:extLst>
            </p:cNvPr>
            <p:cNvSpPr/>
            <p:nvPr/>
          </p:nvSpPr>
          <p:spPr>
            <a:xfrm>
              <a:off x="1556981" y="1761971"/>
              <a:ext cx="3590290" cy="0"/>
            </a:xfrm>
            <a:custGeom>
              <a:avLst/>
              <a:gdLst/>
              <a:ahLst/>
              <a:cxnLst/>
              <a:rect l="l" t="t" r="r" b="b"/>
              <a:pathLst>
                <a:path w="3590290" h="120000" extrusionOk="0">
                  <a:moveTo>
                    <a:pt x="3590226" y="0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14;p7">
              <a:extLst>
                <a:ext uri="{FF2B5EF4-FFF2-40B4-BE49-F238E27FC236}">
                  <a16:creationId xmlns:a16="http://schemas.microsoft.com/office/drawing/2014/main" id="{D1418F30-EFE1-23FC-42B2-7211F82FD3AE}"/>
                </a:ext>
              </a:extLst>
            </p:cNvPr>
            <p:cNvSpPr/>
            <p:nvPr/>
          </p:nvSpPr>
          <p:spPr>
            <a:xfrm>
              <a:off x="1259646" y="2158321"/>
              <a:ext cx="0" cy="1088390"/>
            </a:xfrm>
            <a:custGeom>
              <a:avLst/>
              <a:gdLst/>
              <a:ahLst/>
              <a:cxnLst/>
              <a:rect l="l" t="t" r="r" b="b"/>
              <a:pathLst>
                <a:path w="120000" h="1088389" extrusionOk="0">
                  <a:moveTo>
                    <a:pt x="0" y="1088224"/>
                  </a:moveTo>
                  <a:lnTo>
                    <a:pt x="0" y="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15;p7">
              <a:extLst>
                <a:ext uri="{FF2B5EF4-FFF2-40B4-BE49-F238E27FC236}">
                  <a16:creationId xmlns:a16="http://schemas.microsoft.com/office/drawing/2014/main" id="{869B5329-EC07-6E09-F25D-0EDB133AC95E}"/>
                </a:ext>
              </a:extLst>
            </p:cNvPr>
            <p:cNvSpPr/>
            <p:nvPr/>
          </p:nvSpPr>
          <p:spPr>
            <a:xfrm>
              <a:off x="1067788" y="1569181"/>
              <a:ext cx="487045" cy="589280"/>
            </a:xfrm>
            <a:custGeom>
              <a:avLst/>
              <a:gdLst/>
              <a:ahLst/>
              <a:cxnLst/>
              <a:rect l="l" t="t" r="r" b="b"/>
              <a:pathLst>
                <a:path w="487044" h="589280" extrusionOk="0">
                  <a:moveTo>
                    <a:pt x="486854" y="0"/>
                  </a:moveTo>
                  <a:lnTo>
                    <a:pt x="486854" y="589140"/>
                  </a:lnTo>
                  <a:lnTo>
                    <a:pt x="0" y="58914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7" name="Google Shape;132;p7">
            <a:extLst>
              <a:ext uri="{FF2B5EF4-FFF2-40B4-BE49-F238E27FC236}">
                <a16:creationId xmlns:a16="http://schemas.microsoft.com/office/drawing/2014/main" id="{9D656157-0954-93DC-DE0B-F57835A2BDFD}"/>
              </a:ext>
            </a:extLst>
          </p:cNvPr>
          <p:cNvSpPr txBox="1">
            <a:spLocks/>
          </p:cNvSpPr>
          <p:nvPr/>
        </p:nvSpPr>
        <p:spPr>
          <a:xfrm>
            <a:off x="1450040" y="438850"/>
            <a:ext cx="9277200" cy="4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algn="ctr"/>
            <a:r>
              <a:rPr lang="ja-JP" altLang="en-US" sz="2600" b="1"/>
              <a:t>航空会館大ホール（</a:t>
            </a:r>
            <a:r>
              <a:rPr lang="en-US" altLang="ja-JP" sz="2600" b="1"/>
              <a:t>701+702+703</a:t>
            </a:r>
            <a:r>
              <a:rPr lang="ja-JP" altLang="en-US" sz="2600" b="1"/>
              <a:t>）</a:t>
            </a:r>
          </a:p>
        </p:txBody>
      </p:sp>
      <p:sp>
        <p:nvSpPr>
          <p:cNvPr id="1152" name="Google Shape;133;p7">
            <a:extLst>
              <a:ext uri="{FF2B5EF4-FFF2-40B4-BE49-F238E27FC236}">
                <a16:creationId xmlns:a16="http://schemas.microsoft.com/office/drawing/2014/main" id="{F39FF873-3F1E-752F-FD44-6E1DD8CD0E81}"/>
              </a:ext>
            </a:extLst>
          </p:cNvPr>
          <p:cNvSpPr txBox="1"/>
          <p:nvPr/>
        </p:nvSpPr>
        <p:spPr>
          <a:xfrm>
            <a:off x="4320777" y="1205933"/>
            <a:ext cx="3445500" cy="6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920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Arial"/>
                <a:ea typeface="Arial"/>
                <a:cs typeface="Arial"/>
                <a:sym typeface="Arial"/>
              </a:rPr>
              <a:t>ロの字2人掛け</a:t>
            </a:r>
            <a:r>
              <a:rPr lang="en-US" sz="1800" dirty="0"/>
              <a:t> </a:t>
            </a:r>
            <a:r>
              <a:rPr lang="en-US" sz="1800" dirty="0">
                <a:latin typeface="Arial"/>
                <a:ea typeface="Arial"/>
                <a:cs typeface="Arial"/>
                <a:sym typeface="Arial"/>
              </a:rPr>
              <a:t>最大102席</a:t>
            </a: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144780" lvl="0" indent="0" algn="ctr" rtl="0">
              <a:lnSpc>
                <a:spcPct val="100000"/>
              </a:lnSpc>
              <a:spcBef>
                <a:spcPts val="175"/>
              </a:spcBef>
              <a:spcAft>
                <a:spcPts val="0"/>
              </a:spcAft>
              <a:buNone/>
            </a:pPr>
            <a:r>
              <a:rPr lang="en-US" sz="2000" dirty="0">
                <a:latin typeface="Arial"/>
                <a:ea typeface="Arial"/>
                <a:cs typeface="Arial"/>
                <a:sym typeface="Arial"/>
              </a:rPr>
              <a:t>27.41m 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3" name="Google Shape;105;p7">
            <a:extLst>
              <a:ext uri="{FF2B5EF4-FFF2-40B4-BE49-F238E27FC236}">
                <a16:creationId xmlns:a16="http://schemas.microsoft.com/office/drawing/2014/main" id="{4099BC13-4802-63EA-E20A-FFF42675BC80}"/>
              </a:ext>
            </a:extLst>
          </p:cNvPr>
          <p:cNvSpPr/>
          <p:nvPr/>
        </p:nvSpPr>
        <p:spPr>
          <a:xfrm>
            <a:off x="10380976" y="1561123"/>
            <a:ext cx="635" cy="597535"/>
          </a:xfrm>
          <a:custGeom>
            <a:avLst/>
            <a:gdLst/>
            <a:ahLst/>
            <a:cxnLst/>
            <a:rect l="l" t="t" r="r" b="b"/>
            <a:pathLst>
              <a:path w="634" h="597535" extrusionOk="0">
                <a:moveTo>
                  <a:pt x="0" y="0"/>
                </a:moveTo>
                <a:lnTo>
                  <a:pt x="12" y="597204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E9D7C21-16D3-2FDF-B969-F0645E7408D9}"/>
              </a:ext>
            </a:extLst>
          </p:cNvPr>
          <p:cNvGrpSpPr/>
          <p:nvPr/>
        </p:nvGrpSpPr>
        <p:grpSpPr>
          <a:xfrm>
            <a:off x="629237" y="489201"/>
            <a:ext cx="1585089" cy="230401"/>
            <a:chOff x="3005189" y="6541500"/>
            <a:chExt cx="1585089" cy="230401"/>
          </a:xfrm>
        </p:grpSpPr>
        <p:grpSp>
          <p:nvGrpSpPr>
            <p:cNvPr id="104" name="グループ化 103">
              <a:extLst>
                <a:ext uri="{FF2B5EF4-FFF2-40B4-BE49-F238E27FC236}">
                  <a16:creationId xmlns:a16="http://schemas.microsoft.com/office/drawing/2014/main" id="{406AA073-8A88-C6FF-A1E8-E4469CEC042A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113" name="円/楕円 112">
                <a:extLst>
                  <a:ext uri="{FF2B5EF4-FFF2-40B4-BE49-F238E27FC236}">
                    <a16:creationId xmlns:a16="http://schemas.microsoft.com/office/drawing/2014/main" id="{F239257B-3B58-9804-DB00-24F46592CB5C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5" name="円/楕円 114">
                <a:extLst>
                  <a:ext uri="{FF2B5EF4-FFF2-40B4-BE49-F238E27FC236}">
                    <a16:creationId xmlns:a16="http://schemas.microsoft.com/office/drawing/2014/main" id="{044F6775-7634-F8A3-FC53-34B497F4A326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4557365D-3421-8524-BA15-AF7B30343EAF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512" name="グループ化 511">
            <a:extLst>
              <a:ext uri="{FF2B5EF4-FFF2-40B4-BE49-F238E27FC236}">
                <a16:creationId xmlns:a16="http://schemas.microsoft.com/office/drawing/2014/main" id="{1C24CD2F-E812-E76F-E991-CD5621976BEB}"/>
              </a:ext>
            </a:extLst>
          </p:cNvPr>
          <p:cNvGrpSpPr/>
          <p:nvPr/>
        </p:nvGrpSpPr>
        <p:grpSpPr>
          <a:xfrm>
            <a:off x="659067" y="889318"/>
            <a:ext cx="851837" cy="201447"/>
            <a:chOff x="3972653" y="7485939"/>
            <a:chExt cx="851837" cy="201447"/>
          </a:xfrm>
        </p:grpSpPr>
        <p:sp>
          <p:nvSpPr>
            <p:cNvPr id="513" name="object 30">
              <a:extLst>
                <a:ext uri="{FF2B5EF4-FFF2-40B4-BE49-F238E27FC236}">
                  <a16:creationId xmlns:a16="http://schemas.microsoft.com/office/drawing/2014/main" id="{239B567B-27A3-5165-E805-314E47FF95C4}"/>
                </a:ext>
              </a:extLst>
            </p:cNvPr>
            <p:cNvSpPr txBox="1"/>
            <p:nvPr/>
          </p:nvSpPr>
          <p:spPr>
            <a:xfrm>
              <a:off x="4204094" y="7518109"/>
              <a:ext cx="620396" cy="16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12700">
                <a:spcBef>
                  <a:spcPts val="100"/>
                </a:spcBef>
                <a:defRPr sz="1100" spc="79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pPr>
              <a:r>
                <a:rPr dirty="0" err="1"/>
                <a:t>有線</a:t>
              </a:r>
              <a:r>
                <a:rPr lang="en-US" spc="55" dirty="0" err="1"/>
                <a:t>LAN</a:t>
              </a:r>
              <a:endParaRPr spc="55" dirty="0"/>
            </a:p>
          </p:txBody>
        </p:sp>
        <p:sp>
          <p:nvSpPr>
            <p:cNvPr id="514" name="正方形/長方形 513">
              <a:extLst>
                <a:ext uri="{FF2B5EF4-FFF2-40B4-BE49-F238E27FC236}">
                  <a16:creationId xmlns:a16="http://schemas.microsoft.com/office/drawing/2014/main" id="{A7F3D7EB-AB0A-CACE-F330-8AF816A58D25}"/>
                </a:ext>
              </a:extLst>
            </p:cNvPr>
            <p:cNvSpPr/>
            <p:nvPr/>
          </p:nvSpPr>
          <p:spPr>
            <a:xfrm>
              <a:off x="3972653" y="7485939"/>
              <a:ext cx="184664" cy="184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L</a:t>
              </a:r>
              <a:endParaRPr kumimoji="1" lang="ja-JP" altLang="en-US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516" name="円/楕円 515">
            <a:extLst>
              <a:ext uri="{FF2B5EF4-FFF2-40B4-BE49-F238E27FC236}">
                <a16:creationId xmlns:a16="http://schemas.microsoft.com/office/drawing/2014/main" id="{08EA34C2-46B4-F62C-9CE1-3DC3024D86BE}"/>
              </a:ext>
            </a:extLst>
          </p:cNvPr>
          <p:cNvSpPr/>
          <p:nvPr/>
        </p:nvSpPr>
        <p:spPr>
          <a:xfrm>
            <a:off x="7821547" y="5431648"/>
            <a:ext cx="238421" cy="230401"/>
          </a:xfrm>
          <a:prstGeom prst="ellipse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7" name="円/楕円 516">
            <a:extLst>
              <a:ext uri="{FF2B5EF4-FFF2-40B4-BE49-F238E27FC236}">
                <a16:creationId xmlns:a16="http://schemas.microsoft.com/office/drawing/2014/main" id="{9A55574E-3473-4203-8F17-58DC1EF02D96}"/>
              </a:ext>
            </a:extLst>
          </p:cNvPr>
          <p:cNvSpPr/>
          <p:nvPr/>
        </p:nvSpPr>
        <p:spPr>
          <a:xfrm>
            <a:off x="8067409" y="5431648"/>
            <a:ext cx="238421" cy="230401"/>
          </a:xfrm>
          <a:prstGeom prst="ellipse">
            <a:avLst/>
          </a:prstGeom>
          <a:noFill/>
          <a:ln>
            <a:solidFill>
              <a:srgbClr val="FF7E7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FFFF00"/>
              </a:highlight>
            </a:endParaRP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575CCB2D-5667-E5B4-44AC-B87E7F1D05DC}"/>
              </a:ext>
            </a:extLst>
          </p:cNvPr>
          <p:cNvSpPr/>
          <p:nvPr/>
        </p:nvSpPr>
        <p:spPr>
          <a:xfrm>
            <a:off x="10181996" y="3057310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A29F1BC9-05F0-707C-93D9-E6781823EEF2}"/>
              </a:ext>
            </a:extLst>
          </p:cNvPr>
          <p:cNvSpPr/>
          <p:nvPr/>
        </p:nvSpPr>
        <p:spPr>
          <a:xfrm>
            <a:off x="5316976" y="2160905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5" name="正方形/長方形 154">
            <a:extLst>
              <a:ext uri="{FF2B5EF4-FFF2-40B4-BE49-F238E27FC236}">
                <a16:creationId xmlns:a16="http://schemas.microsoft.com/office/drawing/2014/main" id="{4DBF348A-D18C-BF3D-06C4-8C0480D872C9}"/>
              </a:ext>
            </a:extLst>
          </p:cNvPr>
          <p:cNvSpPr/>
          <p:nvPr/>
        </p:nvSpPr>
        <p:spPr>
          <a:xfrm>
            <a:off x="1565412" y="4966892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7" name="円/楕円 515">
            <a:extLst>
              <a:ext uri="{FF2B5EF4-FFF2-40B4-BE49-F238E27FC236}">
                <a16:creationId xmlns:a16="http://schemas.microsoft.com/office/drawing/2014/main" id="{0AFD453E-6DA1-5A62-36D1-A1B0519A73C8}"/>
              </a:ext>
            </a:extLst>
          </p:cNvPr>
          <p:cNvSpPr/>
          <p:nvPr/>
        </p:nvSpPr>
        <p:spPr>
          <a:xfrm>
            <a:off x="4971787" y="5459640"/>
            <a:ext cx="238421" cy="230401"/>
          </a:xfrm>
          <a:prstGeom prst="ellipse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円/楕円 516">
            <a:extLst>
              <a:ext uri="{FF2B5EF4-FFF2-40B4-BE49-F238E27FC236}">
                <a16:creationId xmlns:a16="http://schemas.microsoft.com/office/drawing/2014/main" id="{86B05157-5E95-EFC1-D36F-657F44779D0E}"/>
              </a:ext>
            </a:extLst>
          </p:cNvPr>
          <p:cNvSpPr/>
          <p:nvPr/>
        </p:nvSpPr>
        <p:spPr>
          <a:xfrm>
            <a:off x="5217649" y="5459640"/>
            <a:ext cx="238421" cy="230401"/>
          </a:xfrm>
          <a:prstGeom prst="ellipse">
            <a:avLst/>
          </a:prstGeom>
          <a:noFill/>
          <a:ln>
            <a:solidFill>
              <a:srgbClr val="FF7E7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FFFF00"/>
              </a:highlight>
            </a:endParaRPr>
          </a:p>
        </p:txBody>
      </p:sp>
      <p:sp>
        <p:nvSpPr>
          <p:cNvPr id="1080" name="円/楕円 515">
            <a:extLst>
              <a:ext uri="{FF2B5EF4-FFF2-40B4-BE49-F238E27FC236}">
                <a16:creationId xmlns:a16="http://schemas.microsoft.com/office/drawing/2014/main" id="{01C9BE9D-0AC6-519D-7D46-C4D0EA64DF68}"/>
              </a:ext>
            </a:extLst>
          </p:cNvPr>
          <p:cNvSpPr/>
          <p:nvPr/>
        </p:nvSpPr>
        <p:spPr>
          <a:xfrm>
            <a:off x="1533528" y="5431861"/>
            <a:ext cx="238421" cy="230401"/>
          </a:xfrm>
          <a:prstGeom prst="ellipse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1" name="円/楕円 516">
            <a:extLst>
              <a:ext uri="{FF2B5EF4-FFF2-40B4-BE49-F238E27FC236}">
                <a16:creationId xmlns:a16="http://schemas.microsoft.com/office/drawing/2014/main" id="{AF94D653-71D8-F2E7-3EB5-27C7844BCF02}"/>
              </a:ext>
            </a:extLst>
          </p:cNvPr>
          <p:cNvSpPr/>
          <p:nvPr/>
        </p:nvSpPr>
        <p:spPr>
          <a:xfrm>
            <a:off x="1779390" y="5431861"/>
            <a:ext cx="238421" cy="230401"/>
          </a:xfrm>
          <a:prstGeom prst="ellipse">
            <a:avLst/>
          </a:prstGeom>
          <a:noFill/>
          <a:ln>
            <a:solidFill>
              <a:srgbClr val="FF7E7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highlight>
                <a:srgbClr val="FFFF00"/>
              </a:highlight>
            </a:endParaRPr>
          </a:p>
        </p:txBody>
      </p:sp>
      <p:sp>
        <p:nvSpPr>
          <p:cNvPr id="165" name="Google Shape;127;p7">
            <a:extLst>
              <a:ext uri="{FF2B5EF4-FFF2-40B4-BE49-F238E27FC236}">
                <a16:creationId xmlns:a16="http://schemas.microsoft.com/office/drawing/2014/main" id="{09D1D0F1-E7A9-6A24-DE02-CB18770442E0}"/>
              </a:ext>
            </a:extLst>
          </p:cNvPr>
          <p:cNvSpPr txBox="1"/>
          <p:nvPr/>
        </p:nvSpPr>
        <p:spPr>
          <a:xfrm>
            <a:off x="9343361" y="858806"/>
            <a:ext cx="374650" cy="147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Arial"/>
                <a:ea typeface="Arial"/>
                <a:cs typeface="Arial"/>
                <a:sym typeface="Arial"/>
              </a:rPr>
              <a:t>180cm</a:t>
            </a:r>
            <a:endParaRPr sz="8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28;p7">
            <a:extLst>
              <a:ext uri="{FF2B5EF4-FFF2-40B4-BE49-F238E27FC236}">
                <a16:creationId xmlns:a16="http://schemas.microsoft.com/office/drawing/2014/main" id="{A09BAEC4-4854-178D-657C-C5D3F71761E9}"/>
              </a:ext>
            </a:extLst>
          </p:cNvPr>
          <p:cNvSpPr txBox="1"/>
          <p:nvPr/>
        </p:nvSpPr>
        <p:spPr>
          <a:xfrm>
            <a:off x="9823991" y="1053251"/>
            <a:ext cx="309880" cy="147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Arial"/>
                <a:ea typeface="Arial"/>
                <a:cs typeface="Arial"/>
                <a:sym typeface="Arial"/>
              </a:rPr>
              <a:t>60cm</a:t>
            </a:r>
            <a:endParaRPr sz="8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255;p7">
            <a:extLst>
              <a:ext uri="{FF2B5EF4-FFF2-40B4-BE49-F238E27FC236}">
                <a16:creationId xmlns:a16="http://schemas.microsoft.com/office/drawing/2014/main" id="{7BAB3354-B2E9-1D12-BF72-0DE88C1CE168}"/>
              </a:ext>
            </a:extLst>
          </p:cNvPr>
          <p:cNvSpPr/>
          <p:nvPr/>
        </p:nvSpPr>
        <p:spPr>
          <a:xfrm rot="10800000">
            <a:off x="9202078" y="101876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29;p7">
            <a:extLst>
              <a:ext uri="{FF2B5EF4-FFF2-40B4-BE49-F238E27FC236}">
                <a16:creationId xmlns:a16="http://schemas.microsoft.com/office/drawing/2014/main" id="{6738A794-CDA4-5F6B-F857-B20A5D40F200}"/>
              </a:ext>
            </a:extLst>
          </p:cNvPr>
          <p:cNvSpPr txBox="1"/>
          <p:nvPr/>
        </p:nvSpPr>
        <p:spPr>
          <a:xfrm>
            <a:off x="10197859" y="862229"/>
            <a:ext cx="529500" cy="331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35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latin typeface="Arial"/>
                <a:ea typeface="Arial"/>
                <a:cs typeface="Arial"/>
                <a:sym typeface="Arial"/>
              </a:rPr>
              <a:t>54cm</a:t>
            </a:r>
            <a:endParaRPr sz="800" dirty="0">
              <a:latin typeface="Arial"/>
              <a:ea typeface="Arial"/>
              <a:cs typeface="Arial"/>
              <a:sym typeface="Arial"/>
            </a:endParaRPr>
          </a:p>
          <a:p>
            <a:pPr marL="231775" lvl="0" indent="0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None/>
            </a:pPr>
            <a:r>
              <a:rPr lang="en-US" sz="800" dirty="0">
                <a:latin typeface="Arial"/>
                <a:ea typeface="Arial"/>
                <a:cs typeface="Arial"/>
                <a:sym typeface="Arial"/>
              </a:rPr>
              <a:t>54cm</a:t>
            </a:r>
            <a:endParaRPr sz="800" dirty="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2" name="グループ化 161">
            <a:extLst>
              <a:ext uri="{FF2B5EF4-FFF2-40B4-BE49-F238E27FC236}">
                <a16:creationId xmlns:a16="http://schemas.microsoft.com/office/drawing/2014/main" id="{C1A50878-8585-005B-F69B-4A96B9AE59C6}"/>
              </a:ext>
            </a:extLst>
          </p:cNvPr>
          <p:cNvGrpSpPr/>
          <p:nvPr/>
        </p:nvGrpSpPr>
        <p:grpSpPr>
          <a:xfrm>
            <a:off x="10204177" y="1053915"/>
            <a:ext cx="177198" cy="172800"/>
            <a:chOff x="10204177" y="1053915"/>
            <a:chExt cx="177198" cy="172800"/>
          </a:xfrm>
        </p:grpSpPr>
        <p:sp>
          <p:nvSpPr>
            <p:cNvPr id="163" name="Google Shape;135;p7">
              <a:extLst>
                <a:ext uri="{FF2B5EF4-FFF2-40B4-BE49-F238E27FC236}">
                  <a16:creationId xmlns:a16="http://schemas.microsoft.com/office/drawing/2014/main" id="{CF3BF237-5A08-ED8D-02AE-D82832D4E0D5}"/>
                </a:ext>
              </a:extLst>
            </p:cNvPr>
            <p:cNvSpPr>
              <a:spLocks/>
            </p:cNvSpPr>
            <p:nvPr/>
          </p:nvSpPr>
          <p:spPr>
            <a:xfrm rot="5400000">
              <a:off x="10206376" y="1051716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4" name="直線コネクタ 163">
              <a:extLst>
                <a:ext uri="{FF2B5EF4-FFF2-40B4-BE49-F238E27FC236}">
                  <a16:creationId xmlns:a16="http://schemas.microsoft.com/office/drawing/2014/main" id="{50139A6E-7C5A-365E-5F17-BCB82A4292E3}"/>
                </a:ext>
              </a:extLst>
            </p:cNvPr>
            <p:cNvCxnSpPr>
              <a:cxnSpLocks/>
            </p:cNvCxnSpPr>
            <p:nvPr/>
          </p:nvCxnSpPr>
          <p:spPr>
            <a:xfrm>
              <a:off x="10204177" y="1092930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9" name="Google Shape;64;p7">
            <a:extLst>
              <a:ext uri="{FF2B5EF4-FFF2-40B4-BE49-F238E27FC236}">
                <a16:creationId xmlns:a16="http://schemas.microsoft.com/office/drawing/2014/main" id="{AF6EBB0A-043C-9312-B7F1-53DFAD633F2A}"/>
              </a:ext>
            </a:extLst>
          </p:cNvPr>
          <p:cNvGrpSpPr/>
          <p:nvPr/>
        </p:nvGrpSpPr>
        <p:grpSpPr>
          <a:xfrm>
            <a:off x="8080544" y="6864428"/>
            <a:ext cx="2095870" cy="1486535"/>
            <a:chOff x="958331" y="7142140"/>
            <a:chExt cx="3765550" cy="1486535"/>
          </a:xfrm>
        </p:grpSpPr>
        <p:sp>
          <p:nvSpPr>
            <p:cNvPr id="1156" name="Google Shape;65;p7">
              <a:extLst>
                <a:ext uri="{FF2B5EF4-FFF2-40B4-BE49-F238E27FC236}">
                  <a16:creationId xmlns:a16="http://schemas.microsoft.com/office/drawing/2014/main" id="{F27C9FA8-1BA5-A22D-E3D2-7F39EF3843C3}"/>
                </a:ext>
              </a:extLst>
            </p:cNvPr>
            <p:cNvSpPr/>
            <p:nvPr/>
          </p:nvSpPr>
          <p:spPr>
            <a:xfrm>
              <a:off x="958331" y="7142140"/>
              <a:ext cx="3765550" cy="1486535"/>
            </a:xfrm>
            <a:custGeom>
              <a:avLst/>
              <a:gdLst/>
              <a:ahLst/>
              <a:cxnLst/>
              <a:rect l="l" t="t" r="r" b="b"/>
              <a:pathLst>
                <a:path w="3765550" h="1486534" extrusionOk="0">
                  <a:moveTo>
                    <a:pt x="3612857" y="1486027"/>
                  </a:moveTo>
                  <a:lnTo>
                    <a:pt x="152400" y="1486027"/>
                  </a:lnTo>
                  <a:lnTo>
                    <a:pt x="104363" y="1478224"/>
                  </a:lnTo>
                  <a:lnTo>
                    <a:pt x="62544" y="1456522"/>
                  </a:lnTo>
                  <a:lnTo>
                    <a:pt x="29504" y="1423482"/>
                  </a:lnTo>
                  <a:lnTo>
                    <a:pt x="7802" y="1381663"/>
                  </a:lnTo>
                  <a:lnTo>
                    <a:pt x="0" y="1333627"/>
                  </a:lnTo>
                  <a:lnTo>
                    <a:pt x="0" y="152400"/>
                  </a:lnTo>
                  <a:lnTo>
                    <a:pt x="7802" y="104363"/>
                  </a:lnTo>
                  <a:lnTo>
                    <a:pt x="29504" y="62544"/>
                  </a:lnTo>
                  <a:lnTo>
                    <a:pt x="62544" y="29504"/>
                  </a:lnTo>
                  <a:lnTo>
                    <a:pt x="104363" y="7802"/>
                  </a:lnTo>
                  <a:lnTo>
                    <a:pt x="152400" y="0"/>
                  </a:lnTo>
                  <a:lnTo>
                    <a:pt x="3612857" y="0"/>
                  </a:lnTo>
                  <a:lnTo>
                    <a:pt x="3660894" y="7802"/>
                  </a:lnTo>
                  <a:lnTo>
                    <a:pt x="3702712" y="29504"/>
                  </a:lnTo>
                  <a:lnTo>
                    <a:pt x="3735753" y="62544"/>
                  </a:lnTo>
                  <a:lnTo>
                    <a:pt x="3757455" y="104363"/>
                  </a:lnTo>
                  <a:lnTo>
                    <a:pt x="3765257" y="152400"/>
                  </a:lnTo>
                  <a:lnTo>
                    <a:pt x="3765257" y="1333627"/>
                  </a:lnTo>
                  <a:lnTo>
                    <a:pt x="3757455" y="1381663"/>
                  </a:lnTo>
                  <a:lnTo>
                    <a:pt x="3735753" y="1423482"/>
                  </a:lnTo>
                  <a:lnTo>
                    <a:pt x="3702712" y="1456522"/>
                  </a:lnTo>
                  <a:lnTo>
                    <a:pt x="3660894" y="1478224"/>
                  </a:lnTo>
                  <a:lnTo>
                    <a:pt x="3612857" y="1486027"/>
                  </a:lnTo>
                  <a:close/>
                </a:path>
              </a:pathLst>
            </a:custGeom>
            <a:noFill/>
            <a:ln w="63500" cap="flat" cmpd="sng">
              <a:solidFill>
                <a:srgbClr val="F7AB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66;p7">
              <a:extLst>
                <a:ext uri="{FF2B5EF4-FFF2-40B4-BE49-F238E27FC236}">
                  <a16:creationId xmlns:a16="http://schemas.microsoft.com/office/drawing/2014/main" id="{DB517DEE-2B34-B274-E853-E0304F1844E7}"/>
                </a:ext>
              </a:extLst>
            </p:cNvPr>
            <p:cNvSpPr/>
            <p:nvPr/>
          </p:nvSpPr>
          <p:spPr>
            <a:xfrm>
              <a:off x="1616113" y="7558125"/>
              <a:ext cx="382270" cy="170815"/>
            </a:xfrm>
            <a:custGeom>
              <a:avLst/>
              <a:gdLst/>
              <a:ahLst/>
              <a:cxnLst/>
              <a:rect l="l" t="t" r="r" b="b"/>
              <a:pathLst>
                <a:path w="382269" h="170815" extrusionOk="0">
                  <a:moveTo>
                    <a:pt x="382219" y="0"/>
                  </a:moveTo>
                  <a:lnTo>
                    <a:pt x="0" y="0"/>
                  </a:lnTo>
                  <a:lnTo>
                    <a:pt x="0" y="170611"/>
                  </a:lnTo>
                  <a:lnTo>
                    <a:pt x="382219" y="170611"/>
                  </a:lnTo>
                  <a:lnTo>
                    <a:pt x="3822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3" name="Google Shape;255;p7">
            <a:extLst>
              <a:ext uri="{FF2B5EF4-FFF2-40B4-BE49-F238E27FC236}">
                <a16:creationId xmlns:a16="http://schemas.microsoft.com/office/drawing/2014/main" id="{762CFFA6-595D-F231-CD90-3A9BCA7C7993}"/>
              </a:ext>
            </a:extLst>
          </p:cNvPr>
          <p:cNvSpPr/>
          <p:nvPr/>
        </p:nvSpPr>
        <p:spPr>
          <a:xfrm rot="10800000">
            <a:off x="9386761" y="786417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5" name="グループ化 184">
            <a:extLst>
              <a:ext uri="{FF2B5EF4-FFF2-40B4-BE49-F238E27FC236}">
                <a16:creationId xmlns:a16="http://schemas.microsoft.com/office/drawing/2014/main" id="{87566D3A-7589-BDEB-1010-F8383F47ED2B}"/>
              </a:ext>
            </a:extLst>
          </p:cNvPr>
          <p:cNvGrpSpPr/>
          <p:nvPr/>
        </p:nvGrpSpPr>
        <p:grpSpPr>
          <a:xfrm>
            <a:off x="9418141" y="7699045"/>
            <a:ext cx="177198" cy="172800"/>
            <a:chOff x="9105815" y="2655467"/>
            <a:chExt cx="177198" cy="172800"/>
          </a:xfrm>
        </p:grpSpPr>
        <p:sp>
          <p:nvSpPr>
            <p:cNvPr id="1154" name="Google Shape;135;p7">
              <a:extLst>
                <a:ext uri="{FF2B5EF4-FFF2-40B4-BE49-F238E27FC236}">
                  <a16:creationId xmlns:a16="http://schemas.microsoft.com/office/drawing/2014/main" id="{085D80B6-A226-4DE0-9D63-06A6681CD68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55" name="直線コネクタ 1154">
              <a:extLst>
                <a:ext uri="{FF2B5EF4-FFF2-40B4-BE49-F238E27FC236}">
                  <a16:creationId xmlns:a16="http://schemas.microsoft.com/office/drawing/2014/main" id="{AA0DBF8A-1B51-8AE8-8348-C1FA7460ADC2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6" name="グループ化 185">
            <a:extLst>
              <a:ext uri="{FF2B5EF4-FFF2-40B4-BE49-F238E27FC236}">
                <a16:creationId xmlns:a16="http://schemas.microsoft.com/office/drawing/2014/main" id="{5674641D-CB69-8956-02EB-0BBC8DFB47E2}"/>
              </a:ext>
            </a:extLst>
          </p:cNvPr>
          <p:cNvGrpSpPr/>
          <p:nvPr/>
        </p:nvGrpSpPr>
        <p:grpSpPr>
          <a:xfrm>
            <a:off x="9595339" y="7699044"/>
            <a:ext cx="177198" cy="172800"/>
            <a:chOff x="9105815" y="2655467"/>
            <a:chExt cx="177198" cy="172800"/>
          </a:xfrm>
        </p:grpSpPr>
        <p:sp>
          <p:nvSpPr>
            <p:cNvPr id="190" name="Google Shape;135;p7">
              <a:extLst>
                <a:ext uri="{FF2B5EF4-FFF2-40B4-BE49-F238E27FC236}">
                  <a16:creationId xmlns:a16="http://schemas.microsoft.com/office/drawing/2014/main" id="{352F2F23-1C53-CA7B-1C0A-B2105175792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1" name="直線コネクタ 190">
              <a:extLst>
                <a:ext uri="{FF2B5EF4-FFF2-40B4-BE49-F238E27FC236}">
                  <a16:creationId xmlns:a16="http://schemas.microsoft.com/office/drawing/2014/main" id="{6EBF9115-F2DD-7712-FBBA-7391979F36E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7" name="グループ化 186">
            <a:extLst>
              <a:ext uri="{FF2B5EF4-FFF2-40B4-BE49-F238E27FC236}">
                <a16:creationId xmlns:a16="http://schemas.microsoft.com/office/drawing/2014/main" id="{DE571B0E-2D1E-4CEB-FC4E-218E8FFB5172}"/>
              </a:ext>
            </a:extLst>
          </p:cNvPr>
          <p:cNvGrpSpPr/>
          <p:nvPr/>
        </p:nvGrpSpPr>
        <p:grpSpPr>
          <a:xfrm>
            <a:off x="9772537" y="7699044"/>
            <a:ext cx="177198" cy="172800"/>
            <a:chOff x="9105815" y="2655467"/>
            <a:chExt cx="177198" cy="172800"/>
          </a:xfrm>
        </p:grpSpPr>
        <p:sp>
          <p:nvSpPr>
            <p:cNvPr id="188" name="Google Shape;135;p7">
              <a:extLst>
                <a:ext uri="{FF2B5EF4-FFF2-40B4-BE49-F238E27FC236}">
                  <a16:creationId xmlns:a16="http://schemas.microsoft.com/office/drawing/2014/main" id="{4507964E-7631-7E2E-D2A7-41020A5E344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9" name="直線コネクタ 188">
              <a:extLst>
                <a:ext uri="{FF2B5EF4-FFF2-40B4-BE49-F238E27FC236}">
                  <a16:creationId xmlns:a16="http://schemas.microsoft.com/office/drawing/2014/main" id="{46694037-1E72-59DA-59DC-F1D3365F639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1" name="グループ化 170">
            <a:extLst>
              <a:ext uri="{FF2B5EF4-FFF2-40B4-BE49-F238E27FC236}">
                <a16:creationId xmlns:a16="http://schemas.microsoft.com/office/drawing/2014/main" id="{B280935A-83AB-6735-D8DE-0434914C6DE0}"/>
              </a:ext>
            </a:extLst>
          </p:cNvPr>
          <p:cNvGrpSpPr/>
          <p:nvPr/>
        </p:nvGrpSpPr>
        <p:grpSpPr>
          <a:xfrm>
            <a:off x="8424784" y="7689900"/>
            <a:ext cx="590728" cy="369551"/>
            <a:chOff x="2850374" y="7967612"/>
            <a:chExt cx="590728" cy="369551"/>
          </a:xfrm>
        </p:grpSpPr>
        <p:sp>
          <p:nvSpPr>
            <p:cNvPr id="176" name="Google Shape;255;p7">
              <a:extLst>
                <a:ext uri="{FF2B5EF4-FFF2-40B4-BE49-F238E27FC236}">
                  <a16:creationId xmlns:a16="http://schemas.microsoft.com/office/drawing/2014/main" id="{48A600EC-97EC-7891-62DB-C8F65444EFCA}"/>
                </a:ext>
              </a:extLst>
            </p:cNvPr>
            <p:cNvSpPr/>
            <p:nvPr/>
          </p:nvSpPr>
          <p:spPr>
            <a:xfrm rot="10800000">
              <a:off x="2850374" y="8141890"/>
              <a:ext cx="590728" cy="195273"/>
            </a:xfrm>
            <a:custGeom>
              <a:avLst/>
              <a:gdLst/>
              <a:ahLst/>
              <a:cxnLst/>
              <a:rect l="l" t="t" r="r" b="b"/>
              <a:pathLst>
                <a:path w="572134" h="188594" extrusionOk="0">
                  <a:moveTo>
                    <a:pt x="572007" y="187985"/>
                  </a:moveTo>
                  <a:lnTo>
                    <a:pt x="0" y="187985"/>
                  </a:lnTo>
                  <a:lnTo>
                    <a:pt x="0" y="0"/>
                  </a:lnTo>
                  <a:lnTo>
                    <a:pt x="572007" y="0"/>
                  </a:lnTo>
                  <a:lnTo>
                    <a:pt x="572007" y="187985"/>
                  </a:lnTo>
                  <a:close/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7" name="グループ化 176">
              <a:extLst>
                <a:ext uri="{FF2B5EF4-FFF2-40B4-BE49-F238E27FC236}">
                  <a16:creationId xmlns:a16="http://schemas.microsoft.com/office/drawing/2014/main" id="{782E5FF4-6E6E-0599-B3A6-0D5BC6168525}"/>
                </a:ext>
              </a:extLst>
            </p:cNvPr>
            <p:cNvGrpSpPr/>
            <p:nvPr/>
          </p:nvGrpSpPr>
          <p:grpSpPr>
            <a:xfrm>
              <a:off x="2879941" y="7967613"/>
              <a:ext cx="177198" cy="172800"/>
              <a:chOff x="9105815" y="2655467"/>
              <a:chExt cx="177198" cy="172800"/>
            </a:xfrm>
          </p:grpSpPr>
          <p:sp>
            <p:nvSpPr>
              <p:cNvPr id="181" name="Google Shape;135;p7">
                <a:extLst>
                  <a:ext uri="{FF2B5EF4-FFF2-40B4-BE49-F238E27FC236}">
                    <a16:creationId xmlns:a16="http://schemas.microsoft.com/office/drawing/2014/main" id="{FF622EBF-C905-1773-ED00-BA2109FE39B1}"/>
                  </a:ext>
                </a:extLst>
              </p:cNvPr>
              <p:cNvSpPr>
                <a:spLocks/>
              </p:cNvSpPr>
              <p:nvPr/>
            </p:nvSpPr>
            <p:spPr>
              <a:xfrm rot="5400000">
                <a:off x="9108014" y="2653268"/>
                <a:ext cx="172800" cy="177197"/>
              </a:xfrm>
              <a:custGeom>
                <a:avLst/>
                <a:gdLst/>
                <a:ahLst/>
                <a:cxnLst/>
                <a:rect l="l" t="t" r="r" b="b"/>
                <a:pathLst>
                  <a:path w="150494" h="156845" extrusionOk="0">
                    <a:moveTo>
                      <a:pt x="150393" y="156476"/>
                    </a:moveTo>
                    <a:lnTo>
                      <a:pt x="0" y="156476"/>
                    </a:lnTo>
                    <a:lnTo>
                      <a:pt x="0" y="0"/>
                    </a:lnTo>
                    <a:lnTo>
                      <a:pt x="150393" y="0"/>
                    </a:lnTo>
                    <a:lnTo>
                      <a:pt x="150393" y="156476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82" name="直線コネクタ 181">
                <a:extLst>
                  <a:ext uri="{FF2B5EF4-FFF2-40B4-BE49-F238E27FC236}">
                    <a16:creationId xmlns:a16="http://schemas.microsoft.com/office/drawing/2014/main" id="{89CB3C2D-36DD-EB02-4A04-3D6099FB18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05815" y="2694482"/>
                <a:ext cx="17719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78" name="グループ化 177">
              <a:extLst>
                <a:ext uri="{FF2B5EF4-FFF2-40B4-BE49-F238E27FC236}">
                  <a16:creationId xmlns:a16="http://schemas.microsoft.com/office/drawing/2014/main" id="{F024482B-0362-1AB7-BE72-6164335B5275}"/>
                </a:ext>
              </a:extLst>
            </p:cNvPr>
            <p:cNvGrpSpPr/>
            <p:nvPr/>
          </p:nvGrpSpPr>
          <p:grpSpPr>
            <a:xfrm>
              <a:off x="3234337" y="7967612"/>
              <a:ext cx="177198" cy="172800"/>
              <a:chOff x="9105815" y="2655467"/>
              <a:chExt cx="177198" cy="172800"/>
            </a:xfrm>
          </p:grpSpPr>
          <p:sp>
            <p:nvSpPr>
              <p:cNvPr id="179" name="Google Shape;135;p7">
                <a:extLst>
                  <a:ext uri="{FF2B5EF4-FFF2-40B4-BE49-F238E27FC236}">
                    <a16:creationId xmlns:a16="http://schemas.microsoft.com/office/drawing/2014/main" id="{2FDBFA12-D76A-1315-D056-FC93D4A9AE67}"/>
                  </a:ext>
                </a:extLst>
              </p:cNvPr>
              <p:cNvSpPr>
                <a:spLocks/>
              </p:cNvSpPr>
              <p:nvPr/>
            </p:nvSpPr>
            <p:spPr>
              <a:xfrm rot="5400000">
                <a:off x="9108014" y="2653268"/>
                <a:ext cx="172800" cy="177197"/>
              </a:xfrm>
              <a:custGeom>
                <a:avLst/>
                <a:gdLst/>
                <a:ahLst/>
                <a:cxnLst/>
                <a:rect l="l" t="t" r="r" b="b"/>
                <a:pathLst>
                  <a:path w="150494" h="156845" extrusionOk="0">
                    <a:moveTo>
                      <a:pt x="150393" y="156476"/>
                    </a:moveTo>
                    <a:lnTo>
                      <a:pt x="0" y="156476"/>
                    </a:lnTo>
                    <a:lnTo>
                      <a:pt x="0" y="0"/>
                    </a:lnTo>
                    <a:lnTo>
                      <a:pt x="150393" y="0"/>
                    </a:lnTo>
                    <a:lnTo>
                      <a:pt x="150393" y="156476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80" name="直線コネクタ 179">
                <a:extLst>
                  <a:ext uri="{FF2B5EF4-FFF2-40B4-BE49-F238E27FC236}">
                    <a16:creationId xmlns:a16="http://schemas.microsoft.com/office/drawing/2014/main" id="{592574E0-4AD3-4C43-520B-5578F9BB9F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05815" y="2694482"/>
                <a:ext cx="17719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72" name="Google Shape;255;p7">
            <a:extLst>
              <a:ext uri="{FF2B5EF4-FFF2-40B4-BE49-F238E27FC236}">
                <a16:creationId xmlns:a16="http://schemas.microsoft.com/office/drawing/2014/main" id="{6C803A90-6EE2-86FF-F53A-560FEC04CDEF}"/>
              </a:ext>
            </a:extLst>
          </p:cNvPr>
          <p:cNvSpPr/>
          <p:nvPr/>
        </p:nvSpPr>
        <p:spPr>
          <a:xfrm rot="10800000">
            <a:off x="8441105" y="724474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68C4EDC8-F164-6939-AFF7-1BCFCA7A29E6}"/>
              </a:ext>
            </a:extLst>
          </p:cNvPr>
          <p:cNvGrpSpPr/>
          <p:nvPr/>
        </p:nvGrpSpPr>
        <p:grpSpPr>
          <a:xfrm>
            <a:off x="9523079" y="7247627"/>
            <a:ext cx="177198" cy="172800"/>
            <a:chOff x="9105815" y="2655467"/>
            <a:chExt cx="177198" cy="172800"/>
          </a:xfrm>
        </p:grpSpPr>
        <p:sp>
          <p:nvSpPr>
            <p:cNvPr id="174" name="Google Shape;135;p7">
              <a:extLst>
                <a:ext uri="{FF2B5EF4-FFF2-40B4-BE49-F238E27FC236}">
                  <a16:creationId xmlns:a16="http://schemas.microsoft.com/office/drawing/2014/main" id="{BC6C86BE-3ABF-FC61-2031-7E6FF9B2C7B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5" name="直線コネクタ 174">
              <a:extLst>
                <a:ext uri="{FF2B5EF4-FFF2-40B4-BE49-F238E27FC236}">
                  <a16:creationId xmlns:a16="http://schemas.microsoft.com/office/drawing/2014/main" id="{09E75135-B434-75C7-1F02-60AFA8FB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09" name="Google Shape;255;p7">
            <a:extLst>
              <a:ext uri="{FF2B5EF4-FFF2-40B4-BE49-F238E27FC236}">
                <a16:creationId xmlns:a16="http://schemas.microsoft.com/office/drawing/2014/main" id="{A3820B4C-773C-5F6F-4341-533F844E2D8E}"/>
              </a:ext>
            </a:extLst>
          </p:cNvPr>
          <p:cNvSpPr/>
          <p:nvPr/>
        </p:nvSpPr>
        <p:spPr>
          <a:xfrm>
            <a:off x="2092373" y="506859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10" name="グループ化 1809">
            <a:extLst>
              <a:ext uri="{FF2B5EF4-FFF2-40B4-BE49-F238E27FC236}">
                <a16:creationId xmlns:a16="http://schemas.microsoft.com/office/drawing/2014/main" id="{2962E0EF-1C60-40C0-3164-51C74B5972B7}"/>
              </a:ext>
            </a:extLst>
          </p:cNvPr>
          <p:cNvGrpSpPr/>
          <p:nvPr/>
        </p:nvGrpSpPr>
        <p:grpSpPr>
          <a:xfrm rot="10800000">
            <a:off x="2476335" y="5265347"/>
            <a:ext cx="177198" cy="172800"/>
            <a:chOff x="9105815" y="2655467"/>
            <a:chExt cx="177198" cy="172800"/>
          </a:xfrm>
        </p:grpSpPr>
        <p:sp>
          <p:nvSpPr>
            <p:cNvPr id="1816" name="Google Shape;135;p7">
              <a:extLst>
                <a:ext uri="{FF2B5EF4-FFF2-40B4-BE49-F238E27FC236}">
                  <a16:creationId xmlns:a16="http://schemas.microsoft.com/office/drawing/2014/main" id="{51B0BE08-7332-0D57-4799-1C4C77FB842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17" name="直線コネクタ 1816">
              <a:extLst>
                <a:ext uri="{FF2B5EF4-FFF2-40B4-BE49-F238E27FC236}">
                  <a16:creationId xmlns:a16="http://schemas.microsoft.com/office/drawing/2014/main" id="{6E2CDB19-0295-7C3C-C0F4-46DA2B70CC7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11" name="グループ化 1810">
            <a:extLst>
              <a:ext uri="{FF2B5EF4-FFF2-40B4-BE49-F238E27FC236}">
                <a16:creationId xmlns:a16="http://schemas.microsoft.com/office/drawing/2014/main" id="{66A64233-5603-3A05-74DB-06A7A74F35DC}"/>
              </a:ext>
            </a:extLst>
          </p:cNvPr>
          <p:cNvGrpSpPr/>
          <p:nvPr/>
        </p:nvGrpSpPr>
        <p:grpSpPr>
          <a:xfrm rot="10800000">
            <a:off x="2121937" y="5265348"/>
            <a:ext cx="357184" cy="172803"/>
            <a:chOff x="8925829" y="2655467"/>
            <a:chExt cx="357184" cy="172803"/>
          </a:xfrm>
        </p:grpSpPr>
        <p:sp>
          <p:nvSpPr>
            <p:cNvPr id="1812" name="Google Shape;135;p7">
              <a:extLst>
                <a:ext uri="{FF2B5EF4-FFF2-40B4-BE49-F238E27FC236}">
                  <a16:creationId xmlns:a16="http://schemas.microsoft.com/office/drawing/2014/main" id="{86954A8C-4862-2A48-347F-D34CEECA097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13" name="直線コネクタ 1812">
              <a:extLst>
                <a:ext uri="{FF2B5EF4-FFF2-40B4-BE49-F238E27FC236}">
                  <a16:creationId xmlns:a16="http://schemas.microsoft.com/office/drawing/2014/main" id="{1D59C668-A8E1-37A6-6E48-77955AF0A08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14" name="Google Shape;135;p7">
              <a:extLst>
                <a:ext uri="{FF2B5EF4-FFF2-40B4-BE49-F238E27FC236}">
                  <a16:creationId xmlns:a16="http://schemas.microsoft.com/office/drawing/2014/main" id="{626DB27D-C678-4F84-B7EA-77E3275D8837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15" name="直線コネクタ 1814">
              <a:extLst>
                <a:ext uri="{FF2B5EF4-FFF2-40B4-BE49-F238E27FC236}">
                  <a16:creationId xmlns:a16="http://schemas.microsoft.com/office/drawing/2014/main" id="{5CECD65E-3B13-899D-F3C1-01779F143946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00" name="Google Shape;255;p7">
            <a:extLst>
              <a:ext uri="{FF2B5EF4-FFF2-40B4-BE49-F238E27FC236}">
                <a16:creationId xmlns:a16="http://schemas.microsoft.com/office/drawing/2014/main" id="{E0236D52-6849-3C8C-4571-87F82850EF8C}"/>
              </a:ext>
            </a:extLst>
          </p:cNvPr>
          <p:cNvSpPr/>
          <p:nvPr/>
        </p:nvSpPr>
        <p:spPr>
          <a:xfrm>
            <a:off x="2681950" y="506859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01" name="グループ化 1800">
            <a:extLst>
              <a:ext uri="{FF2B5EF4-FFF2-40B4-BE49-F238E27FC236}">
                <a16:creationId xmlns:a16="http://schemas.microsoft.com/office/drawing/2014/main" id="{6D97FF32-00FA-71AE-6E55-017BAADCCE93}"/>
              </a:ext>
            </a:extLst>
          </p:cNvPr>
          <p:cNvGrpSpPr/>
          <p:nvPr/>
        </p:nvGrpSpPr>
        <p:grpSpPr>
          <a:xfrm rot="10800000">
            <a:off x="3065912" y="5265348"/>
            <a:ext cx="177198" cy="172800"/>
            <a:chOff x="9105815" y="2655467"/>
            <a:chExt cx="177198" cy="172800"/>
          </a:xfrm>
        </p:grpSpPr>
        <p:sp>
          <p:nvSpPr>
            <p:cNvPr id="1807" name="Google Shape;135;p7">
              <a:extLst>
                <a:ext uri="{FF2B5EF4-FFF2-40B4-BE49-F238E27FC236}">
                  <a16:creationId xmlns:a16="http://schemas.microsoft.com/office/drawing/2014/main" id="{8B03892F-2087-AC90-7749-7C373B5BB83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08" name="直線コネクタ 1807">
              <a:extLst>
                <a:ext uri="{FF2B5EF4-FFF2-40B4-BE49-F238E27FC236}">
                  <a16:creationId xmlns:a16="http://schemas.microsoft.com/office/drawing/2014/main" id="{239062C1-57FE-7FEB-01F1-16C5A0E25D5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02" name="グループ化 1801">
            <a:extLst>
              <a:ext uri="{FF2B5EF4-FFF2-40B4-BE49-F238E27FC236}">
                <a16:creationId xmlns:a16="http://schemas.microsoft.com/office/drawing/2014/main" id="{E786D8D7-E03E-0D0B-141F-2B570C812040}"/>
              </a:ext>
            </a:extLst>
          </p:cNvPr>
          <p:cNvGrpSpPr/>
          <p:nvPr/>
        </p:nvGrpSpPr>
        <p:grpSpPr>
          <a:xfrm rot="10800000">
            <a:off x="2711514" y="5265351"/>
            <a:ext cx="353306" cy="172800"/>
            <a:chOff x="8929707" y="2655467"/>
            <a:chExt cx="353306" cy="172800"/>
          </a:xfrm>
        </p:grpSpPr>
        <p:sp>
          <p:nvSpPr>
            <p:cNvPr id="1803" name="Google Shape;135;p7">
              <a:extLst>
                <a:ext uri="{FF2B5EF4-FFF2-40B4-BE49-F238E27FC236}">
                  <a16:creationId xmlns:a16="http://schemas.microsoft.com/office/drawing/2014/main" id="{43488022-F2EA-BB87-95A7-81C0FFF99F9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04" name="直線コネクタ 1803">
              <a:extLst>
                <a:ext uri="{FF2B5EF4-FFF2-40B4-BE49-F238E27FC236}">
                  <a16:creationId xmlns:a16="http://schemas.microsoft.com/office/drawing/2014/main" id="{E9E0894C-6AAD-1AA4-54DD-CB731708D71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05" name="Google Shape;135;p7">
              <a:extLst>
                <a:ext uri="{FF2B5EF4-FFF2-40B4-BE49-F238E27FC236}">
                  <a16:creationId xmlns:a16="http://schemas.microsoft.com/office/drawing/2014/main" id="{09B3D3A8-54BF-D31C-58D7-CB21D7E2E51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06" name="直線コネクタ 1805">
              <a:extLst>
                <a:ext uri="{FF2B5EF4-FFF2-40B4-BE49-F238E27FC236}">
                  <a16:creationId xmlns:a16="http://schemas.microsoft.com/office/drawing/2014/main" id="{76E40854-EF5C-BF64-BD43-2ED671D9E6FB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91" name="Google Shape;255;p7">
            <a:extLst>
              <a:ext uri="{FF2B5EF4-FFF2-40B4-BE49-F238E27FC236}">
                <a16:creationId xmlns:a16="http://schemas.microsoft.com/office/drawing/2014/main" id="{598037A3-67E7-D822-5952-0E5B49B02F02}"/>
              </a:ext>
            </a:extLst>
          </p:cNvPr>
          <p:cNvSpPr/>
          <p:nvPr/>
        </p:nvSpPr>
        <p:spPr>
          <a:xfrm>
            <a:off x="3271247" y="506859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92" name="グループ化 1791">
            <a:extLst>
              <a:ext uri="{FF2B5EF4-FFF2-40B4-BE49-F238E27FC236}">
                <a16:creationId xmlns:a16="http://schemas.microsoft.com/office/drawing/2014/main" id="{3FEF0FF3-9103-ABA1-540E-454EBF06A780}"/>
              </a:ext>
            </a:extLst>
          </p:cNvPr>
          <p:cNvGrpSpPr/>
          <p:nvPr/>
        </p:nvGrpSpPr>
        <p:grpSpPr>
          <a:xfrm rot="10800000">
            <a:off x="3655209" y="5265348"/>
            <a:ext cx="177198" cy="172800"/>
            <a:chOff x="9105815" y="2655467"/>
            <a:chExt cx="177198" cy="172800"/>
          </a:xfrm>
        </p:grpSpPr>
        <p:sp>
          <p:nvSpPr>
            <p:cNvPr id="1798" name="Google Shape;135;p7">
              <a:extLst>
                <a:ext uri="{FF2B5EF4-FFF2-40B4-BE49-F238E27FC236}">
                  <a16:creationId xmlns:a16="http://schemas.microsoft.com/office/drawing/2014/main" id="{DC027B23-D31C-E673-630A-AC9BD11C974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99" name="直線コネクタ 1798">
              <a:extLst>
                <a:ext uri="{FF2B5EF4-FFF2-40B4-BE49-F238E27FC236}">
                  <a16:creationId xmlns:a16="http://schemas.microsoft.com/office/drawing/2014/main" id="{853041AD-F982-E95F-11C2-0DD28201B3D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93" name="グループ化 1792">
            <a:extLst>
              <a:ext uri="{FF2B5EF4-FFF2-40B4-BE49-F238E27FC236}">
                <a16:creationId xmlns:a16="http://schemas.microsoft.com/office/drawing/2014/main" id="{BB8AB22E-0B37-42A6-AA63-5DAFD2757455}"/>
              </a:ext>
            </a:extLst>
          </p:cNvPr>
          <p:cNvGrpSpPr/>
          <p:nvPr/>
        </p:nvGrpSpPr>
        <p:grpSpPr>
          <a:xfrm rot="10800000">
            <a:off x="3300813" y="5265349"/>
            <a:ext cx="355708" cy="172800"/>
            <a:chOff x="8927305" y="2655467"/>
            <a:chExt cx="355708" cy="172800"/>
          </a:xfrm>
        </p:grpSpPr>
        <p:sp>
          <p:nvSpPr>
            <p:cNvPr id="1794" name="Google Shape;135;p7">
              <a:extLst>
                <a:ext uri="{FF2B5EF4-FFF2-40B4-BE49-F238E27FC236}">
                  <a16:creationId xmlns:a16="http://schemas.microsoft.com/office/drawing/2014/main" id="{3EA2E31A-CB0A-205C-92D4-4DC07D52331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795" name="直線コネクタ 1794">
              <a:extLst>
                <a:ext uri="{FF2B5EF4-FFF2-40B4-BE49-F238E27FC236}">
                  <a16:creationId xmlns:a16="http://schemas.microsoft.com/office/drawing/2014/main" id="{B48FBE5F-8940-1AC2-044E-051A532DC4D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96" name="Google Shape;135;p7">
              <a:extLst>
                <a:ext uri="{FF2B5EF4-FFF2-40B4-BE49-F238E27FC236}">
                  <a16:creationId xmlns:a16="http://schemas.microsoft.com/office/drawing/2014/main" id="{9EE6B9D9-7013-5518-73BC-DD9F1EB51C2F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97" name="直線コネクタ 1796">
              <a:extLst>
                <a:ext uri="{FF2B5EF4-FFF2-40B4-BE49-F238E27FC236}">
                  <a16:creationId xmlns:a16="http://schemas.microsoft.com/office/drawing/2014/main" id="{B8A0B55F-83DA-6007-AB99-6AE2C4E6C9F6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79" name="Google Shape;255;p7">
            <a:extLst>
              <a:ext uri="{FF2B5EF4-FFF2-40B4-BE49-F238E27FC236}">
                <a16:creationId xmlns:a16="http://schemas.microsoft.com/office/drawing/2014/main" id="{7FF5C6D2-6299-D544-E0C8-2047732360DD}"/>
              </a:ext>
            </a:extLst>
          </p:cNvPr>
          <p:cNvSpPr/>
          <p:nvPr/>
        </p:nvSpPr>
        <p:spPr>
          <a:xfrm>
            <a:off x="3863600" y="506859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80" name="グループ化 1779">
            <a:extLst>
              <a:ext uri="{FF2B5EF4-FFF2-40B4-BE49-F238E27FC236}">
                <a16:creationId xmlns:a16="http://schemas.microsoft.com/office/drawing/2014/main" id="{B33009A2-BCBE-2317-595E-A62B479A2978}"/>
              </a:ext>
            </a:extLst>
          </p:cNvPr>
          <p:cNvGrpSpPr/>
          <p:nvPr/>
        </p:nvGrpSpPr>
        <p:grpSpPr>
          <a:xfrm rot="10800000">
            <a:off x="4247562" y="5265347"/>
            <a:ext cx="177198" cy="172800"/>
            <a:chOff x="9105815" y="2655467"/>
            <a:chExt cx="177198" cy="172800"/>
          </a:xfrm>
        </p:grpSpPr>
        <p:sp>
          <p:nvSpPr>
            <p:cNvPr id="1786" name="Google Shape;135;p7">
              <a:extLst>
                <a:ext uri="{FF2B5EF4-FFF2-40B4-BE49-F238E27FC236}">
                  <a16:creationId xmlns:a16="http://schemas.microsoft.com/office/drawing/2014/main" id="{FFE368D7-D953-2C51-271C-8D390318BF2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87" name="直線コネクタ 1786">
              <a:extLst>
                <a:ext uri="{FF2B5EF4-FFF2-40B4-BE49-F238E27FC236}">
                  <a16:creationId xmlns:a16="http://schemas.microsoft.com/office/drawing/2014/main" id="{9E9C441B-47AC-D19A-B57B-F16944D03A9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81" name="グループ化 1780">
            <a:extLst>
              <a:ext uri="{FF2B5EF4-FFF2-40B4-BE49-F238E27FC236}">
                <a16:creationId xmlns:a16="http://schemas.microsoft.com/office/drawing/2014/main" id="{AD7D7655-F57F-E03E-B0BF-26F5BA2E923D}"/>
              </a:ext>
            </a:extLst>
          </p:cNvPr>
          <p:cNvGrpSpPr/>
          <p:nvPr/>
        </p:nvGrpSpPr>
        <p:grpSpPr>
          <a:xfrm rot="10800000">
            <a:off x="3893164" y="5265348"/>
            <a:ext cx="357184" cy="172803"/>
            <a:chOff x="8925829" y="2655467"/>
            <a:chExt cx="357184" cy="172803"/>
          </a:xfrm>
        </p:grpSpPr>
        <p:sp>
          <p:nvSpPr>
            <p:cNvPr id="1782" name="Google Shape;135;p7">
              <a:extLst>
                <a:ext uri="{FF2B5EF4-FFF2-40B4-BE49-F238E27FC236}">
                  <a16:creationId xmlns:a16="http://schemas.microsoft.com/office/drawing/2014/main" id="{E70F150D-97C3-3844-3354-7347B90E738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83" name="直線コネクタ 1782">
              <a:extLst>
                <a:ext uri="{FF2B5EF4-FFF2-40B4-BE49-F238E27FC236}">
                  <a16:creationId xmlns:a16="http://schemas.microsoft.com/office/drawing/2014/main" id="{71C59E18-2174-1831-0B58-F88BDED127E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84" name="Google Shape;135;p7">
              <a:extLst>
                <a:ext uri="{FF2B5EF4-FFF2-40B4-BE49-F238E27FC236}">
                  <a16:creationId xmlns:a16="http://schemas.microsoft.com/office/drawing/2014/main" id="{66F14CDD-C0C7-114C-3EDD-63E93D67BFB4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85" name="直線コネクタ 1784">
              <a:extLst>
                <a:ext uri="{FF2B5EF4-FFF2-40B4-BE49-F238E27FC236}">
                  <a16:creationId xmlns:a16="http://schemas.microsoft.com/office/drawing/2014/main" id="{5BA49B6D-FBAB-3486-DB38-CB63410CDB33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70" name="Google Shape;255;p7">
            <a:extLst>
              <a:ext uri="{FF2B5EF4-FFF2-40B4-BE49-F238E27FC236}">
                <a16:creationId xmlns:a16="http://schemas.microsoft.com/office/drawing/2014/main" id="{62A2375E-EED9-BA62-1385-DC2E18D8B522}"/>
              </a:ext>
            </a:extLst>
          </p:cNvPr>
          <p:cNvSpPr/>
          <p:nvPr/>
        </p:nvSpPr>
        <p:spPr>
          <a:xfrm>
            <a:off x="4453177" y="506859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71" name="グループ化 1770">
            <a:extLst>
              <a:ext uri="{FF2B5EF4-FFF2-40B4-BE49-F238E27FC236}">
                <a16:creationId xmlns:a16="http://schemas.microsoft.com/office/drawing/2014/main" id="{F6D25034-B94C-1A1C-D836-9A4EAA1B070F}"/>
              </a:ext>
            </a:extLst>
          </p:cNvPr>
          <p:cNvGrpSpPr/>
          <p:nvPr/>
        </p:nvGrpSpPr>
        <p:grpSpPr>
          <a:xfrm rot="10800000">
            <a:off x="4837139" y="5265348"/>
            <a:ext cx="177198" cy="172800"/>
            <a:chOff x="9105815" y="2655467"/>
            <a:chExt cx="177198" cy="172800"/>
          </a:xfrm>
        </p:grpSpPr>
        <p:sp>
          <p:nvSpPr>
            <p:cNvPr id="1777" name="Google Shape;135;p7">
              <a:extLst>
                <a:ext uri="{FF2B5EF4-FFF2-40B4-BE49-F238E27FC236}">
                  <a16:creationId xmlns:a16="http://schemas.microsoft.com/office/drawing/2014/main" id="{745CA658-DE54-A080-33CC-EB6C322CD3A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78" name="直線コネクタ 1777">
              <a:extLst>
                <a:ext uri="{FF2B5EF4-FFF2-40B4-BE49-F238E27FC236}">
                  <a16:creationId xmlns:a16="http://schemas.microsoft.com/office/drawing/2014/main" id="{DD2B0BC5-6FE8-9E1D-B643-E0B16594E13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72" name="グループ化 1771">
            <a:extLst>
              <a:ext uri="{FF2B5EF4-FFF2-40B4-BE49-F238E27FC236}">
                <a16:creationId xmlns:a16="http://schemas.microsoft.com/office/drawing/2014/main" id="{B0D01CCF-50AC-F67D-3BCC-9B4B509233F1}"/>
              </a:ext>
            </a:extLst>
          </p:cNvPr>
          <p:cNvGrpSpPr/>
          <p:nvPr/>
        </p:nvGrpSpPr>
        <p:grpSpPr>
          <a:xfrm rot="10800000">
            <a:off x="4482741" y="5265351"/>
            <a:ext cx="353306" cy="172800"/>
            <a:chOff x="8929707" y="2655467"/>
            <a:chExt cx="353306" cy="172800"/>
          </a:xfrm>
        </p:grpSpPr>
        <p:sp>
          <p:nvSpPr>
            <p:cNvPr id="1773" name="Google Shape;135;p7">
              <a:extLst>
                <a:ext uri="{FF2B5EF4-FFF2-40B4-BE49-F238E27FC236}">
                  <a16:creationId xmlns:a16="http://schemas.microsoft.com/office/drawing/2014/main" id="{252FA41F-7007-6746-79ED-DFE645D3EED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74" name="直線コネクタ 1773">
              <a:extLst>
                <a:ext uri="{FF2B5EF4-FFF2-40B4-BE49-F238E27FC236}">
                  <a16:creationId xmlns:a16="http://schemas.microsoft.com/office/drawing/2014/main" id="{540BF0B4-314D-E5EB-E5A6-34F52ABDF41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75" name="Google Shape;135;p7">
              <a:extLst>
                <a:ext uri="{FF2B5EF4-FFF2-40B4-BE49-F238E27FC236}">
                  <a16:creationId xmlns:a16="http://schemas.microsoft.com/office/drawing/2014/main" id="{3DCD43E9-D213-B4B0-CCC0-38858DCB83C6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76" name="直線コネクタ 1775">
              <a:extLst>
                <a:ext uri="{FF2B5EF4-FFF2-40B4-BE49-F238E27FC236}">
                  <a16:creationId xmlns:a16="http://schemas.microsoft.com/office/drawing/2014/main" id="{0BCF7BC9-42F7-EB00-F9FB-2622BA0E9982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61" name="Google Shape;255;p7">
            <a:extLst>
              <a:ext uri="{FF2B5EF4-FFF2-40B4-BE49-F238E27FC236}">
                <a16:creationId xmlns:a16="http://schemas.microsoft.com/office/drawing/2014/main" id="{312EB64A-563B-7BCB-6141-0E2E210DA080}"/>
              </a:ext>
            </a:extLst>
          </p:cNvPr>
          <p:cNvSpPr/>
          <p:nvPr/>
        </p:nvSpPr>
        <p:spPr>
          <a:xfrm>
            <a:off x="5042474" y="506859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62" name="グループ化 1761">
            <a:extLst>
              <a:ext uri="{FF2B5EF4-FFF2-40B4-BE49-F238E27FC236}">
                <a16:creationId xmlns:a16="http://schemas.microsoft.com/office/drawing/2014/main" id="{22527CA6-B560-E812-F9C8-B2BDD6D78375}"/>
              </a:ext>
            </a:extLst>
          </p:cNvPr>
          <p:cNvGrpSpPr/>
          <p:nvPr/>
        </p:nvGrpSpPr>
        <p:grpSpPr>
          <a:xfrm rot="10800000">
            <a:off x="5426436" y="5265348"/>
            <a:ext cx="177198" cy="172800"/>
            <a:chOff x="9105815" y="2655467"/>
            <a:chExt cx="177198" cy="172800"/>
          </a:xfrm>
        </p:grpSpPr>
        <p:sp>
          <p:nvSpPr>
            <p:cNvPr id="1768" name="Google Shape;135;p7">
              <a:extLst>
                <a:ext uri="{FF2B5EF4-FFF2-40B4-BE49-F238E27FC236}">
                  <a16:creationId xmlns:a16="http://schemas.microsoft.com/office/drawing/2014/main" id="{2754D37B-EE67-34F1-A330-C5B926736CD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69" name="直線コネクタ 1768">
              <a:extLst>
                <a:ext uri="{FF2B5EF4-FFF2-40B4-BE49-F238E27FC236}">
                  <a16:creationId xmlns:a16="http://schemas.microsoft.com/office/drawing/2014/main" id="{E81B5911-A79F-07A5-9334-8F4F79DD4AA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63" name="グループ化 1762">
            <a:extLst>
              <a:ext uri="{FF2B5EF4-FFF2-40B4-BE49-F238E27FC236}">
                <a16:creationId xmlns:a16="http://schemas.microsoft.com/office/drawing/2014/main" id="{58C16C85-BA53-7775-D063-CCDABB1EF167}"/>
              </a:ext>
            </a:extLst>
          </p:cNvPr>
          <p:cNvGrpSpPr/>
          <p:nvPr/>
        </p:nvGrpSpPr>
        <p:grpSpPr>
          <a:xfrm rot="10800000">
            <a:off x="5072040" y="5265349"/>
            <a:ext cx="355708" cy="172800"/>
            <a:chOff x="8927305" y="2655467"/>
            <a:chExt cx="355708" cy="172800"/>
          </a:xfrm>
        </p:grpSpPr>
        <p:sp>
          <p:nvSpPr>
            <p:cNvPr id="1764" name="Google Shape;135;p7">
              <a:extLst>
                <a:ext uri="{FF2B5EF4-FFF2-40B4-BE49-F238E27FC236}">
                  <a16:creationId xmlns:a16="http://schemas.microsoft.com/office/drawing/2014/main" id="{69643A1B-D5A1-8098-D170-8041023D75D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765" name="直線コネクタ 1764">
              <a:extLst>
                <a:ext uri="{FF2B5EF4-FFF2-40B4-BE49-F238E27FC236}">
                  <a16:creationId xmlns:a16="http://schemas.microsoft.com/office/drawing/2014/main" id="{04A4EBBE-54B0-2427-0595-C7D996B2C4A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66" name="Google Shape;135;p7">
              <a:extLst>
                <a:ext uri="{FF2B5EF4-FFF2-40B4-BE49-F238E27FC236}">
                  <a16:creationId xmlns:a16="http://schemas.microsoft.com/office/drawing/2014/main" id="{1E9A69AF-8D97-50DF-87F3-01500246BFBD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67" name="直線コネクタ 1766">
              <a:extLst>
                <a:ext uri="{FF2B5EF4-FFF2-40B4-BE49-F238E27FC236}">
                  <a16:creationId xmlns:a16="http://schemas.microsoft.com/office/drawing/2014/main" id="{8D542E73-EA27-73BA-5DEF-238888AD945D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47" name="Google Shape;255;p7">
            <a:extLst>
              <a:ext uri="{FF2B5EF4-FFF2-40B4-BE49-F238E27FC236}">
                <a16:creationId xmlns:a16="http://schemas.microsoft.com/office/drawing/2014/main" id="{2034390E-89EE-D2C8-0A11-0BBDA5AEB09C}"/>
              </a:ext>
            </a:extLst>
          </p:cNvPr>
          <p:cNvSpPr/>
          <p:nvPr/>
        </p:nvSpPr>
        <p:spPr>
          <a:xfrm>
            <a:off x="5635673" y="506859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48" name="グループ化 1747">
            <a:extLst>
              <a:ext uri="{FF2B5EF4-FFF2-40B4-BE49-F238E27FC236}">
                <a16:creationId xmlns:a16="http://schemas.microsoft.com/office/drawing/2014/main" id="{4C80B07A-ECC8-D9A8-B58C-A3C21D51327B}"/>
              </a:ext>
            </a:extLst>
          </p:cNvPr>
          <p:cNvGrpSpPr/>
          <p:nvPr/>
        </p:nvGrpSpPr>
        <p:grpSpPr>
          <a:xfrm rot="10800000">
            <a:off x="6019635" y="5265347"/>
            <a:ext cx="177198" cy="172800"/>
            <a:chOff x="9105815" y="2655467"/>
            <a:chExt cx="177198" cy="172800"/>
          </a:xfrm>
        </p:grpSpPr>
        <p:sp>
          <p:nvSpPr>
            <p:cNvPr id="1754" name="Google Shape;135;p7">
              <a:extLst>
                <a:ext uri="{FF2B5EF4-FFF2-40B4-BE49-F238E27FC236}">
                  <a16:creationId xmlns:a16="http://schemas.microsoft.com/office/drawing/2014/main" id="{CBB2C11D-9D54-A8BD-BCA6-A40AAE71A66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55" name="直線コネクタ 1754">
              <a:extLst>
                <a:ext uri="{FF2B5EF4-FFF2-40B4-BE49-F238E27FC236}">
                  <a16:creationId xmlns:a16="http://schemas.microsoft.com/office/drawing/2014/main" id="{881ACE3F-2D25-CBFD-3907-D2A08A14D88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49" name="グループ化 1748">
            <a:extLst>
              <a:ext uri="{FF2B5EF4-FFF2-40B4-BE49-F238E27FC236}">
                <a16:creationId xmlns:a16="http://schemas.microsoft.com/office/drawing/2014/main" id="{61A111A9-3313-EB89-11B3-252CBA443248}"/>
              </a:ext>
            </a:extLst>
          </p:cNvPr>
          <p:cNvGrpSpPr/>
          <p:nvPr/>
        </p:nvGrpSpPr>
        <p:grpSpPr>
          <a:xfrm rot="10800000">
            <a:off x="5665237" y="5265348"/>
            <a:ext cx="357184" cy="172803"/>
            <a:chOff x="8925829" y="2655467"/>
            <a:chExt cx="357184" cy="172803"/>
          </a:xfrm>
        </p:grpSpPr>
        <p:sp>
          <p:nvSpPr>
            <p:cNvPr id="1750" name="Google Shape;135;p7">
              <a:extLst>
                <a:ext uri="{FF2B5EF4-FFF2-40B4-BE49-F238E27FC236}">
                  <a16:creationId xmlns:a16="http://schemas.microsoft.com/office/drawing/2014/main" id="{ACA46777-470F-585B-2E0B-C1CB13214F7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51" name="直線コネクタ 1750">
              <a:extLst>
                <a:ext uri="{FF2B5EF4-FFF2-40B4-BE49-F238E27FC236}">
                  <a16:creationId xmlns:a16="http://schemas.microsoft.com/office/drawing/2014/main" id="{F0DDC68F-36A1-D545-5328-82A2D616E53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52" name="Google Shape;135;p7">
              <a:extLst>
                <a:ext uri="{FF2B5EF4-FFF2-40B4-BE49-F238E27FC236}">
                  <a16:creationId xmlns:a16="http://schemas.microsoft.com/office/drawing/2014/main" id="{2820AEFA-E11A-EEF6-332B-9A602EB81C26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53" name="直線コネクタ 1752">
              <a:extLst>
                <a:ext uri="{FF2B5EF4-FFF2-40B4-BE49-F238E27FC236}">
                  <a16:creationId xmlns:a16="http://schemas.microsoft.com/office/drawing/2014/main" id="{85A8AC45-BF3B-B2BD-7D07-E25174ADF2C4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38" name="Google Shape;255;p7">
            <a:extLst>
              <a:ext uri="{FF2B5EF4-FFF2-40B4-BE49-F238E27FC236}">
                <a16:creationId xmlns:a16="http://schemas.microsoft.com/office/drawing/2014/main" id="{841BCDB3-5C15-6ED9-6021-626030621A8D}"/>
              </a:ext>
            </a:extLst>
          </p:cNvPr>
          <p:cNvSpPr/>
          <p:nvPr/>
        </p:nvSpPr>
        <p:spPr>
          <a:xfrm>
            <a:off x="6225250" y="506859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39" name="グループ化 1738">
            <a:extLst>
              <a:ext uri="{FF2B5EF4-FFF2-40B4-BE49-F238E27FC236}">
                <a16:creationId xmlns:a16="http://schemas.microsoft.com/office/drawing/2014/main" id="{5FC0F65C-794C-8F24-1A6E-34365B2E5684}"/>
              </a:ext>
            </a:extLst>
          </p:cNvPr>
          <p:cNvGrpSpPr/>
          <p:nvPr/>
        </p:nvGrpSpPr>
        <p:grpSpPr>
          <a:xfrm rot="10800000">
            <a:off x="6609212" y="5265348"/>
            <a:ext cx="177198" cy="172800"/>
            <a:chOff x="9105815" y="2655467"/>
            <a:chExt cx="177198" cy="172800"/>
          </a:xfrm>
        </p:grpSpPr>
        <p:sp>
          <p:nvSpPr>
            <p:cNvPr id="1745" name="Google Shape;135;p7">
              <a:extLst>
                <a:ext uri="{FF2B5EF4-FFF2-40B4-BE49-F238E27FC236}">
                  <a16:creationId xmlns:a16="http://schemas.microsoft.com/office/drawing/2014/main" id="{75B9A032-5C84-FA4E-01CE-95F3C0993CC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46" name="直線コネクタ 1745">
              <a:extLst>
                <a:ext uri="{FF2B5EF4-FFF2-40B4-BE49-F238E27FC236}">
                  <a16:creationId xmlns:a16="http://schemas.microsoft.com/office/drawing/2014/main" id="{C1D14306-D6D9-01F6-3438-11A5CCBC8A7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40" name="グループ化 1739">
            <a:extLst>
              <a:ext uri="{FF2B5EF4-FFF2-40B4-BE49-F238E27FC236}">
                <a16:creationId xmlns:a16="http://schemas.microsoft.com/office/drawing/2014/main" id="{4BD93C62-716D-8F98-9374-5D0037197269}"/>
              </a:ext>
            </a:extLst>
          </p:cNvPr>
          <p:cNvGrpSpPr/>
          <p:nvPr/>
        </p:nvGrpSpPr>
        <p:grpSpPr>
          <a:xfrm rot="10800000">
            <a:off x="6254814" y="5265351"/>
            <a:ext cx="353306" cy="172800"/>
            <a:chOff x="8929707" y="2655467"/>
            <a:chExt cx="353306" cy="172800"/>
          </a:xfrm>
        </p:grpSpPr>
        <p:sp>
          <p:nvSpPr>
            <p:cNvPr id="1741" name="Google Shape;135;p7">
              <a:extLst>
                <a:ext uri="{FF2B5EF4-FFF2-40B4-BE49-F238E27FC236}">
                  <a16:creationId xmlns:a16="http://schemas.microsoft.com/office/drawing/2014/main" id="{E9B8AB49-41F2-1911-A0A0-20CFE62EFE5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42" name="直線コネクタ 1741">
              <a:extLst>
                <a:ext uri="{FF2B5EF4-FFF2-40B4-BE49-F238E27FC236}">
                  <a16:creationId xmlns:a16="http://schemas.microsoft.com/office/drawing/2014/main" id="{327BA2A9-C4DF-8DB9-65AF-A5F47C11748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43" name="Google Shape;135;p7">
              <a:extLst>
                <a:ext uri="{FF2B5EF4-FFF2-40B4-BE49-F238E27FC236}">
                  <a16:creationId xmlns:a16="http://schemas.microsoft.com/office/drawing/2014/main" id="{8ABE6623-0938-416C-C826-55DBCEE474D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44" name="直線コネクタ 1743">
              <a:extLst>
                <a:ext uri="{FF2B5EF4-FFF2-40B4-BE49-F238E27FC236}">
                  <a16:creationId xmlns:a16="http://schemas.microsoft.com/office/drawing/2014/main" id="{174C6BB7-FBE9-92C9-4628-ED68A2572D82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29" name="Google Shape;255;p7">
            <a:extLst>
              <a:ext uri="{FF2B5EF4-FFF2-40B4-BE49-F238E27FC236}">
                <a16:creationId xmlns:a16="http://schemas.microsoft.com/office/drawing/2014/main" id="{E74AC430-C79A-1282-71D4-D85B466218B2}"/>
              </a:ext>
            </a:extLst>
          </p:cNvPr>
          <p:cNvSpPr/>
          <p:nvPr/>
        </p:nvSpPr>
        <p:spPr>
          <a:xfrm>
            <a:off x="6814547" y="506859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30" name="グループ化 1729">
            <a:extLst>
              <a:ext uri="{FF2B5EF4-FFF2-40B4-BE49-F238E27FC236}">
                <a16:creationId xmlns:a16="http://schemas.microsoft.com/office/drawing/2014/main" id="{B07CA554-B6F6-8E11-13B3-F53DFFBF0B41}"/>
              </a:ext>
            </a:extLst>
          </p:cNvPr>
          <p:cNvGrpSpPr/>
          <p:nvPr/>
        </p:nvGrpSpPr>
        <p:grpSpPr>
          <a:xfrm rot="10800000">
            <a:off x="7198509" y="5265348"/>
            <a:ext cx="177198" cy="172800"/>
            <a:chOff x="9105815" y="2655467"/>
            <a:chExt cx="177198" cy="172800"/>
          </a:xfrm>
        </p:grpSpPr>
        <p:sp>
          <p:nvSpPr>
            <p:cNvPr id="1736" name="Google Shape;135;p7">
              <a:extLst>
                <a:ext uri="{FF2B5EF4-FFF2-40B4-BE49-F238E27FC236}">
                  <a16:creationId xmlns:a16="http://schemas.microsoft.com/office/drawing/2014/main" id="{56AC038F-FCB8-7A63-9E85-4F87EBE2F49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37" name="直線コネクタ 1736">
              <a:extLst>
                <a:ext uri="{FF2B5EF4-FFF2-40B4-BE49-F238E27FC236}">
                  <a16:creationId xmlns:a16="http://schemas.microsoft.com/office/drawing/2014/main" id="{2502D30F-3B74-98E8-65A3-2F01EC15E57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31" name="グループ化 1730">
            <a:extLst>
              <a:ext uri="{FF2B5EF4-FFF2-40B4-BE49-F238E27FC236}">
                <a16:creationId xmlns:a16="http://schemas.microsoft.com/office/drawing/2014/main" id="{07760779-0C66-9669-0F2D-3C22A0683703}"/>
              </a:ext>
            </a:extLst>
          </p:cNvPr>
          <p:cNvGrpSpPr/>
          <p:nvPr/>
        </p:nvGrpSpPr>
        <p:grpSpPr>
          <a:xfrm rot="10800000">
            <a:off x="6844113" y="5265349"/>
            <a:ext cx="355708" cy="172800"/>
            <a:chOff x="8927305" y="2655467"/>
            <a:chExt cx="355708" cy="172800"/>
          </a:xfrm>
        </p:grpSpPr>
        <p:sp>
          <p:nvSpPr>
            <p:cNvPr id="1732" name="Google Shape;135;p7">
              <a:extLst>
                <a:ext uri="{FF2B5EF4-FFF2-40B4-BE49-F238E27FC236}">
                  <a16:creationId xmlns:a16="http://schemas.microsoft.com/office/drawing/2014/main" id="{4CF845BC-6F9B-CDFB-E91C-73181F024BF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733" name="直線コネクタ 1732">
              <a:extLst>
                <a:ext uri="{FF2B5EF4-FFF2-40B4-BE49-F238E27FC236}">
                  <a16:creationId xmlns:a16="http://schemas.microsoft.com/office/drawing/2014/main" id="{BE1EC253-480A-CA4E-84E6-186784DCE69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34" name="Google Shape;135;p7">
              <a:extLst>
                <a:ext uri="{FF2B5EF4-FFF2-40B4-BE49-F238E27FC236}">
                  <a16:creationId xmlns:a16="http://schemas.microsoft.com/office/drawing/2014/main" id="{73FEB2C0-8925-B257-4584-ED75673296F3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35" name="直線コネクタ 1734">
              <a:extLst>
                <a:ext uri="{FF2B5EF4-FFF2-40B4-BE49-F238E27FC236}">
                  <a16:creationId xmlns:a16="http://schemas.microsoft.com/office/drawing/2014/main" id="{83101A36-41DE-4914-2C2C-454A0A7A241B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17" name="Google Shape;255;p7">
            <a:extLst>
              <a:ext uri="{FF2B5EF4-FFF2-40B4-BE49-F238E27FC236}">
                <a16:creationId xmlns:a16="http://schemas.microsoft.com/office/drawing/2014/main" id="{7E4CCDB4-ADB4-C86C-1F6A-367DFB3E8320}"/>
              </a:ext>
            </a:extLst>
          </p:cNvPr>
          <p:cNvSpPr/>
          <p:nvPr/>
        </p:nvSpPr>
        <p:spPr>
          <a:xfrm>
            <a:off x="7406900" y="506859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18" name="グループ化 1717">
            <a:extLst>
              <a:ext uri="{FF2B5EF4-FFF2-40B4-BE49-F238E27FC236}">
                <a16:creationId xmlns:a16="http://schemas.microsoft.com/office/drawing/2014/main" id="{8FF08E26-CB10-0321-F369-29DB48B04AC4}"/>
              </a:ext>
            </a:extLst>
          </p:cNvPr>
          <p:cNvGrpSpPr/>
          <p:nvPr/>
        </p:nvGrpSpPr>
        <p:grpSpPr>
          <a:xfrm rot="10800000">
            <a:off x="7790862" y="5265347"/>
            <a:ext cx="177198" cy="172800"/>
            <a:chOff x="9105815" y="2655467"/>
            <a:chExt cx="177198" cy="172800"/>
          </a:xfrm>
        </p:grpSpPr>
        <p:sp>
          <p:nvSpPr>
            <p:cNvPr id="1724" name="Google Shape;135;p7">
              <a:extLst>
                <a:ext uri="{FF2B5EF4-FFF2-40B4-BE49-F238E27FC236}">
                  <a16:creationId xmlns:a16="http://schemas.microsoft.com/office/drawing/2014/main" id="{B4506D2D-50D4-DE57-DBDB-E7611553518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25" name="直線コネクタ 1724">
              <a:extLst>
                <a:ext uri="{FF2B5EF4-FFF2-40B4-BE49-F238E27FC236}">
                  <a16:creationId xmlns:a16="http://schemas.microsoft.com/office/drawing/2014/main" id="{FEB7C97B-4401-CF31-20CE-267DC0194B7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19" name="グループ化 1718">
            <a:extLst>
              <a:ext uri="{FF2B5EF4-FFF2-40B4-BE49-F238E27FC236}">
                <a16:creationId xmlns:a16="http://schemas.microsoft.com/office/drawing/2014/main" id="{B18701C4-4C3C-CB97-5B4B-E8797BE82F84}"/>
              </a:ext>
            </a:extLst>
          </p:cNvPr>
          <p:cNvGrpSpPr/>
          <p:nvPr/>
        </p:nvGrpSpPr>
        <p:grpSpPr>
          <a:xfrm rot="10800000">
            <a:off x="7436464" y="5265348"/>
            <a:ext cx="357184" cy="172803"/>
            <a:chOff x="8925829" y="2655467"/>
            <a:chExt cx="357184" cy="172803"/>
          </a:xfrm>
        </p:grpSpPr>
        <p:sp>
          <p:nvSpPr>
            <p:cNvPr id="1720" name="Google Shape;135;p7">
              <a:extLst>
                <a:ext uri="{FF2B5EF4-FFF2-40B4-BE49-F238E27FC236}">
                  <a16:creationId xmlns:a16="http://schemas.microsoft.com/office/drawing/2014/main" id="{3D2972B7-1A8F-A389-D9A0-4F1A3CE64CD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21" name="直線コネクタ 1720">
              <a:extLst>
                <a:ext uri="{FF2B5EF4-FFF2-40B4-BE49-F238E27FC236}">
                  <a16:creationId xmlns:a16="http://schemas.microsoft.com/office/drawing/2014/main" id="{403FB924-9312-4BD4-5836-CE76A433AD3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22" name="Google Shape;135;p7">
              <a:extLst>
                <a:ext uri="{FF2B5EF4-FFF2-40B4-BE49-F238E27FC236}">
                  <a16:creationId xmlns:a16="http://schemas.microsoft.com/office/drawing/2014/main" id="{DCBC4DEF-0092-FCA7-243E-A28B0F07D667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23" name="直線コネクタ 1722">
              <a:extLst>
                <a:ext uri="{FF2B5EF4-FFF2-40B4-BE49-F238E27FC236}">
                  <a16:creationId xmlns:a16="http://schemas.microsoft.com/office/drawing/2014/main" id="{6FF0FF00-6125-C828-02FD-20E4B5E63E21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73" name="Google Shape;255;p7">
            <a:extLst>
              <a:ext uri="{FF2B5EF4-FFF2-40B4-BE49-F238E27FC236}">
                <a16:creationId xmlns:a16="http://schemas.microsoft.com/office/drawing/2014/main" id="{4D4F3B1A-218D-0945-3068-784237C2F85C}"/>
              </a:ext>
            </a:extLst>
          </p:cNvPr>
          <p:cNvSpPr/>
          <p:nvPr/>
        </p:nvSpPr>
        <p:spPr>
          <a:xfrm>
            <a:off x="7996477" y="506859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09" name="グループ化 1708">
            <a:extLst>
              <a:ext uri="{FF2B5EF4-FFF2-40B4-BE49-F238E27FC236}">
                <a16:creationId xmlns:a16="http://schemas.microsoft.com/office/drawing/2014/main" id="{B864CE92-721F-0EE9-0CAB-9E223E96FA8C}"/>
              </a:ext>
            </a:extLst>
          </p:cNvPr>
          <p:cNvGrpSpPr/>
          <p:nvPr/>
        </p:nvGrpSpPr>
        <p:grpSpPr>
          <a:xfrm rot="10800000">
            <a:off x="8380439" y="5265348"/>
            <a:ext cx="177198" cy="172800"/>
            <a:chOff x="9105815" y="2655467"/>
            <a:chExt cx="177198" cy="172800"/>
          </a:xfrm>
        </p:grpSpPr>
        <p:sp>
          <p:nvSpPr>
            <p:cNvPr id="1715" name="Google Shape;135;p7">
              <a:extLst>
                <a:ext uri="{FF2B5EF4-FFF2-40B4-BE49-F238E27FC236}">
                  <a16:creationId xmlns:a16="http://schemas.microsoft.com/office/drawing/2014/main" id="{761E17FC-7D9D-DEB7-807D-8839AD7D3C5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16" name="直線コネクタ 1715">
              <a:extLst>
                <a:ext uri="{FF2B5EF4-FFF2-40B4-BE49-F238E27FC236}">
                  <a16:creationId xmlns:a16="http://schemas.microsoft.com/office/drawing/2014/main" id="{381E5E01-A773-D45B-B85D-CFA7DCCBFCD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10" name="グループ化 1709">
            <a:extLst>
              <a:ext uri="{FF2B5EF4-FFF2-40B4-BE49-F238E27FC236}">
                <a16:creationId xmlns:a16="http://schemas.microsoft.com/office/drawing/2014/main" id="{1DE3291B-1CF5-2019-20E1-028056745769}"/>
              </a:ext>
            </a:extLst>
          </p:cNvPr>
          <p:cNvGrpSpPr/>
          <p:nvPr/>
        </p:nvGrpSpPr>
        <p:grpSpPr>
          <a:xfrm rot="10800000">
            <a:off x="8026041" y="5265351"/>
            <a:ext cx="353306" cy="172800"/>
            <a:chOff x="8929707" y="2655467"/>
            <a:chExt cx="353306" cy="172800"/>
          </a:xfrm>
        </p:grpSpPr>
        <p:sp>
          <p:nvSpPr>
            <p:cNvPr id="1711" name="Google Shape;135;p7">
              <a:extLst>
                <a:ext uri="{FF2B5EF4-FFF2-40B4-BE49-F238E27FC236}">
                  <a16:creationId xmlns:a16="http://schemas.microsoft.com/office/drawing/2014/main" id="{8A020651-86F0-AE87-40E0-E1A13D473A0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12" name="直線コネクタ 1711">
              <a:extLst>
                <a:ext uri="{FF2B5EF4-FFF2-40B4-BE49-F238E27FC236}">
                  <a16:creationId xmlns:a16="http://schemas.microsoft.com/office/drawing/2014/main" id="{9A90315D-CA6B-41F8-9E71-4DA4E52E091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13" name="Google Shape;135;p7">
              <a:extLst>
                <a:ext uri="{FF2B5EF4-FFF2-40B4-BE49-F238E27FC236}">
                  <a16:creationId xmlns:a16="http://schemas.microsoft.com/office/drawing/2014/main" id="{72364544-CF74-A17D-8471-E3EF92D18912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14" name="直線コネクタ 1713">
              <a:extLst>
                <a:ext uri="{FF2B5EF4-FFF2-40B4-BE49-F238E27FC236}">
                  <a16:creationId xmlns:a16="http://schemas.microsoft.com/office/drawing/2014/main" id="{0737F470-EB47-000E-F2EF-CBFCBBC31889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64" name="Google Shape;255;p7">
            <a:extLst>
              <a:ext uri="{FF2B5EF4-FFF2-40B4-BE49-F238E27FC236}">
                <a16:creationId xmlns:a16="http://schemas.microsoft.com/office/drawing/2014/main" id="{E7C55B01-5CFD-F77C-B767-B1F913AB5AB0}"/>
              </a:ext>
            </a:extLst>
          </p:cNvPr>
          <p:cNvSpPr/>
          <p:nvPr/>
        </p:nvSpPr>
        <p:spPr>
          <a:xfrm>
            <a:off x="8585774" y="506859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65" name="グループ化 1664">
            <a:extLst>
              <a:ext uri="{FF2B5EF4-FFF2-40B4-BE49-F238E27FC236}">
                <a16:creationId xmlns:a16="http://schemas.microsoft.com/office/drawing/2014/main" id="{734A9FB1-6BD9-4F9C-BD64-D295A3898E5C}"/>
              </a:ext>
            </a:extLst>
          </p:cNvPr>
          <p:cNvGrpSpPr/>
          <p:nvPr/>
        </p:nvGrpSpPr>
        <p:grpSpPr>
          <a:xfrm rot="10800000">
            <a:off x="8969736" y="5265348"/>
            <a:ext cx="177198" cy="172800"/>
            <a:chOff x="9105815" y="2655467"/>
            <a:chExt cx="177198" cy="172800"/>
          </a:xfrm>
        </p:grpSpPr>
        <p:sp>
          <p:nvSpPr>
            <p:cNvPr id="1671" name="Google Shape;135;p7">
              <a:extLst>
                <a:ext uri="{FF2B5EF4-FFF2-40B4-BE49-F238E27FC236}">
                  <a16:creationId xmlns:a16="http://schemas.microsoft.com/office/drawing/2014/main" id="{89AC9D7F-D17A-118A-D454-E04A3DB7ED2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72" name="直線コネクタ 1671">
              <a:extLst>
                <a:ext uri="{FF2B5EF4-FFF2-40B4-BE49-F238E27FC236}">
                  <a16:creationId xmlns:a16="http://schemas.microsoft.com/office/drawing/2014/main" id="{C2262B57-0AF4-3433-F8B2-F07CD3013FB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66" name="グループ化 1665">
            <a:extLst>
              <a:ext uri="{FF2B5EF4-FFF2-40B4-BE49-F238E27FC236}">
                <a16:creationId xmlns:a16="http://schemas.microsoft.com/office/drawing/2014/main" id="{BDBDE0D7-E6CD-173E-1316-F6A1902493CF}"/>
              </a:ext>
            </a:extLst>
          </p:cNvPr>
          <p:cNvGrpSpPr/>
          <p:nvPr/>
        </p:nvGrpSpPr>
        <p:grpSpPr>
          <a:xfrm rot="10800000">
            <a:off x="8615340" y="5265349"/>
            <a:ext cx="355708" cy="172800"/>
            <a:chOff x="8927305" y="2655467"/>
            <a:chExt cx="355708" cy="172800"/>
          </a:xfrm>
        </p:grpSpPr>
        <p:sp>
          <p:nvSpPr>
            <p:cNvPr id="1667" name="Google Shape;135;p7">
              <a:extLst>
                <a:ext uri="{FF2B5EF4-FFF2-40B4-BE49-F238E27FC236}">
                  <a16:creationId xmlns:a16="http://schemas.microsoft.com/office/drawing/2014/main" id="{CAD4247C-C8E0-DB6D-EE2D-B0CAB1C277B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668" name="直線コネクタ 1667">
              <a:extLst>
                <a:ext uri="{FF2B5EF4-FFF2-40B4-BE49-F238E27FC236}">
                  <a16:creationId xmlns:a16="http://schemas.microsoft.com/office/drawing/2014/main" id="{52C3D235-B05C-13D8-9A39-AB27404AF6B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69" name="Google Shape;135;p7">
              <a:extLst>
                <a:ext uri="{FF2B5EF4-FFF2-40B4-BE49-F238E27FC236}">
                  <a16:creationId xmlns:a16="http://schemas.microsoft.com/office/drawing/2014/main" id="{6946C29A-4CC4-1269-A7FC-340D7435FFFD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70" name="直線コネクタ 1669">
              <a:extLst>
                <a:ext uri="{FF2B5EF4-FFF2-40B4-BE49-F238E27FC236}">
                  <a16:creationId xmlns:a16="http://schemas.microsoft.com/office/drawing/2014/main" id="{2F8B3610-03E8-E707-ABA1-2ACE896B3B1F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53" name="Google Shape;255;p7">
            <a:extLst>
              <a:ext uri="{FF2B5EF4-FFF2-40B4-BE49-F238E27FC236}">
                <a16:creationId xmlns:a16="http://schemas.microsoft.com/office/drawing/2014/main" id="{0322FA6A-2AD3-36F0-D3F8-12CB47F8A96F}"/>
              </a:ext>
            </a:extLst>
          </p:cNvPr>
          <p:cNvSpPr/>
          <p:nvPr/>
        </p:nvSpPr>
        <p:spPr>
          <a:xfrm rot="5400000">
            <a:off x="1889810" y="2909324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54" name="グループ化 1853">
            <a:extLst>
              <a:ext uri="{FF2B5EF4-FFF2-40B4-BE49-F238E27FC236}">
                <a16:creationId xmlns:a16="http://schemas.microsoft.com/office/drawing/2014/main" id="{ECC3F254-03C3-1566-AFD2-734CF6DEC324}"/>
              </a:ext>
            </a:extLst>
          </p:cNvPr>
          <p:cNvGrpSpPr/>
          <p:nvPr/>
        </p:nvGrpSpPr>
        <p:grpSpPr>
          <a:xfrm rot="16200000">
            <a:off x="1911061" y="3097758"/>
            <a:ext cx="177198" cy="172800"/>
            <a:chOff x="9105815" y="2655467"/>
            <a:chExt cx="177198" cy="172800"/>
          </a:xfrm>
        </p:grpSpPr>
        <p:sp>
          <p:nvSpPr>
            <p:cNvPr id="1860" name="Google Shape;135;p7">
              <a:extLst>
                <a:ext uri="{FF2B5EF4-FFF2-40B4-BE49-F238E27FC236}">
                  <a16:creationId xmlns:a16="http://schemas.microsoft.com/office/drawing/2014/main" id="{F7E9A488-3811-46FE-3592-A602D42097F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61" name="直線コネクタ 1860">
              <a:extLst>
                <a:ext uri="{FF2B5EF4-FFF2-40B4-BE49-F238E27FC236}">
                  <a16:creationId xmlns:a16="http://schemas.microsoft.com/office/drawing/2014/main" id="{09698F7A-AFE5-AA9C-1B18-3B7C11F4EBD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55" name="グループ化 1854">
            <a:extLst>
              <a:ext uri="{FF2B5EF4-FFF2-40B4-BE49-F238E27FC236}">
                <a16:creationId xmlns:a16="http://schemas.microsoft.com/office/drawing/2014/main" id="{F7DEF519-C96E-7AFF-89BD-86E815AB043C}"/>
              </a:ext>
            </a:extLst>
          </p:cNvPr>
          <p:cNvGrpSpPr/>
          <p:nvPr/>
        </p:nvGrpSpPr>
        <p:grpSpPr>
          <a:xfrm rot="16200000">
            <a:off x="1821066" y="2833351"/>
            <a:ext cx="357184" cy="172803"/>
            <a:chOff x="8925829" y="2655467"/>
            <a:chExt cx="357184" cy="172803"/>
          </a:xfrm>
        </p:grpSpPr>
        <p:sp>
          <p:nvSpPr>
            <p:cNvPr id="1856" name="Google Shape;135;p7">
              <a:extLst>
                <a:ext uri="{FF2B5EF4-FFF2-40B4-BE49-F238E27FC236}">
                  <a16:creationId xmlns:a16="http://schemas.microsoft.com/office/drawing/2014/main" id="{424B2124-15FB-AB84-D247-761D2B10523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57" name="直線コネクタ 1856">
              <a:extLst>
                <a:ext uri="{FF2B5EF4-FFF2-40B4-BE49-F238E27FC236}">
                  <a16:creationId xmlns:a16="http://schemas.microsoft.com/office/drawing/2014/main" id="{043DB0F7-19AA-3470-ECFC-3925A4B1219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58" name="Google Shape;135;p7">
              <a:extLst>
                <a:ext uri="{FF2B5EF4-FFF2-40B4-BE49-F238E27FC236}">
                  <a16:creationId xmlns:a16="http://schemas.microsoft.com/office/drawing/2014/main" id="{B359B32F-0D45-96F5-C1DA-059A248B7DF4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59" name="直線コネクタ 1858">
              <a:extLst>
                <a:ext uri="{FF2B5EF4-FFF2-40B4-BE49-F238E27FC236}">
                  <a16:creationId xmlns:a16="http://schemas.microsoft.com/office/drawing/2014/main" id="{39E84C60-4B5E-053A-F549-FBF95967E863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44" name="Google Shape;255;p7">
            <a:extLst>
              <a:ext uri="{FF2B5EF4-FFF2-40B4-BE49-F238E27FC236}">
                <a16:creationId xmlns:a16="http://schemas.microsoft.com/office/drawing/2014/main" id="{62D6C5D8-AC43-4B8D-A9B4-22FD686A6348}"/>
              </a:ext>
            </a:extLst>
          </p:cNvPr>
          <p:cNvSpPr/>
          <p:nvPr/>
        </p:nvSpPr>
        <p:spPr>
          <a:xfrm rot="5400000">
            <a:off x="1889810" y="3498901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45" name="グループ化 1844">
            <a:extLst>
              <a:ext uri="{FF2B5EF4-FFF2-40B4-BE49-F238E27FC236}">
                <a16:creationId xmlns:a16="http://schemas.microsoft.com/office/drawing/2014/main" id="{97E57149-6058-B870-76E6-12373E3DCC1E}"/>
              </a:ext>
            </a:extLst>
          </p:cNvPr>
          <p:cNvGrpSpPr/>
          <p:nvPr/>
        </p:nvGrpSpPr>
        <p:grpSpPr>
          <a:xfrm rot="16200000">
            <a:off x="1911061" y="3687335"/>
            <a:ext cx="177198" cy="172800"/>
            <a:chOff x="9105815" y="2655467"/>
            <a:chExt cx="177198" cy="172800"/>
          </a:xfrm>
        </p:grpSpPr>
        <p:sp>
          <p:nvSpPr>
            <p:cNvPr id="1851" name="Google Shape;135;p7">
              <a:extLst>
                <a:ext uri="{FF2B5EF4-FFF2-40B4-BE49-F238E27FC236}">
                  <a16:creationId xmlns:a16="http://schemas.microsoft.com/office/drawing/2014/main" id="{CDF26AE5-DB3B-9D16-7A7F-E9DE2B02E68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52" name="直線コネクタ 1851">
              <a:extLst>
                <a:ext uri="{FF2B5EF4-FFF2-40B4-BE49-F238E27FC236}">
                  <a16:creationId xmlns:a16="http://schemas.microsoft.com/office/drawing/2014/main" id="{F658D017-546C-22A3-5E4F-77D2255127B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46" name="グループ化 1845">
            <a:extLst>
              <a:ext uri="{FF2B5EF4-FFF2-40B4-BE49-F238E27FC236}">
                <a16:creationId xmlns:a16="http://schemas.microsoft.com/office/drawing/2014/main" id="{25EC0AA4-8D87-8BE4-3E42-590BDE734124}"/>
              </a:ext>
            </a:extLst>
          </p:cNvPr>
          <p:cNvGrpSpPr/>
          <p:nvPr/>
        </p:nvGrpSpPr>
        <p:grpSpPr>
          <a:xfrm rot="16200000">
            <a:off x="1823004" y="3420991"/>
            <a:ext cx="353306" cy="172800"/>
            <a:chOff x="8929707" y="2655467"/>
            <a:chExt cx="353306" cy="172800"/>
          </a:xfrm>
        </p:grpSpPr>
        <p:sp>
          <p:nvSpPr>
            <p:cNvPr id="1847" name="Google Shape;135;p7">
              <a:extLst>
                <a:ext uri="{FF2B5EF4-FFF2-40B4-BE49-F238E27FC236}">
                  <a16:creationId xmlns:a16="http://schemas.microsoft.com/office/drawing/2014/main" id="{82CC4797-F934-2566-4E2E-1D663112B0A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48" name="直線コネクタ 1847">
              <a:extLst>
                <a:ext uri="{FF2B5EF4-FFF2-40B4-BE49-F238E27FC236}">
                  <a16:creationId xmlns:a16="http://schemas.microsoft.com/office/drawing/2014/main" id="{52E03FF3-59DC-F678-C855-C82810AE2E9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49" name="Google Shape;135;p7">
              <a:extLst>
                <a:ext uri="{FF2B5EF4-FFF2-40B4-BE49-F238E27FC236}">
                  <a16:creationId xmlns:a16="http://schemas.microsoft.com/office/drawing/2014/main" id="{1D81D72B-25B3-43D3-FF06-95CE7D72F726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50" name="直線コネクタ 1849">
              <a:extLst>
                <a:ext uri="{FF2B5EF4-FFF2-40B4-BE49-F238E27FC236}">
                  <a16:creationId xmlns:a16="http://schemas.microsoft.com/office/drawing/2014/main" id="{0E69E138-0F3C-18C4-ED7C-D02FBAABB10B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35" name="Google Shape;255;p7">
            <a:extLst>
              <a:ext uri="{FF2B5EF4-FFF2-40B4-BE49-F238E27FC236}">
                <a16:creationId xmlns:a16="http://schemas.microsoft.com/office/drawing/2014/main" id="{F31FF380-CD0C-1C4D-3D11-843A393B05B2}"/>
              </a:ext>
            </a:extLst>
          </p:cNvPr>
          <p:cNvSpPr/>
          <p:nvPr/>
        </p:nvSpPr>
        <p:spPr>
          <a:xfrm rot="5400000">
            <a:off x="1889810" y="4088198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36" name="グループ化 1835">
            <a:extLst>
              <a:ext uri="{FF2B5EF4-FFF2-40B4-BE49-F238E27FC236}">
                <a16:creationId xmlns:a16="http://schemas.microsoft.com/office/drawing/2014/main" id="{DF48D2D5-236C-66D1-C5B3-CA7013C3DA80}"/>
              </a:ext>
            </a:extLst>
          </p:cNvPr>
          <p:cNvGrpSpPr/>
          <p:nvPr/>
        </p:nvGrpSpPr>
        <p:grpSpPr>
          <a:xfrm rot="16200000">
            <a:off x="1911061" y="4276632"/>
            <a:ext cx="177198" cy="172800"/>
            <a:chOff x="9105815" y="2655467"/>
            <a:chExt cx="177198" cy="172800"/>
          </a:xfrm>
        </p:grpSpPr>
        <p:sp>
          <p:nvSpPr>
            <p:cNvPr id="1842" name="Google Shape;135;p7">
              <a:extLst>
                <a:ext uri="{FF2B5EF4-FFF2-40B4-BE49-F238E27FC236}">
                  <a16:creationId xmlns:a16="http://schemas.microsoft.com/office/drawing/2014/main" id="{4E9E719F-0B96-97E8-E13A-BFF4B827E81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43" name="直線コネクタ 1842">
              <a:extLst>
                <a:ext uri="{FF2B5EF4-FFF2-40B4-BE49-F238E27FC236}">
                  <a16:creationId xmlns:a16="http://schemas.microsoft.com/office/drawing/2014/main" id="{BD16EE84-D486-FE95-2DFA-E8ACABB1C67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37" name="グループ化 1836">
            <a:extLst>
              <a:ext uri="{FF2B5EF4-FFF2-40B4-BE49-F238E27FC236}">
                <a16:creationId xmlns:a16="http://schemas.microsoft.com/office/drawing/2014/main" id="{C59DBA95-A6CC-DE65-A924-1668F6B64F1B}"/>
              </a:ext>
            </a:extLst>
          </p:cNvPr>
          <p:cNvGrpSpPr/>
          <p:nvPr/>
        </p:nvGrpSpPr>
        <p:grpSpPr>
          <a:xfrm rot="16200000">
            <a:off x="1821805" y="4011491"/>
            <a:ext cx="355708" cy="172800"/>
            <a:chOff x="8927305" y="2655467"/>
            <a:chExt cx="355708" cy="172800"/>
          </a:xfrm>
        </p:grpSpPr>
        <p:sp>
          <p:nvSpPr>
            <p:cNvPr id="1838" name="Google Shape;135;p7">
              <a:extLst>
                <a:ext uri="{FF2B5EF4-FFF2-40B4-BE49-F238E27FC236}">
                  <a16:creationId xmlns:a16="http://schemas.microsoft.com/office/drawing/2014/main" id="{82D9F05B-3327-FB17-54F1-A912651DA05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839" name="直線コネクタ 1838">
              <a:extLst>
                <a:ext uri="{FF2B5EF4-FFF2-40B4-BE49-F238E27FC236}">
                  <a16:creationId xmlns:a16="http://schemas.microsoft.com/office/drawing/2014/main" id="{8A4A26B6-A342-5A51-0BCC-AD3D26C93F5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40" name="Google Shape;135;p7">
              <a:extLst>
                <a:ext uri="{FF2B5EF4-FFF2-40B4-BE49-F238E27FC236}">
                  <a16:creationId xmlns:a16="http://schemas.microsoft.com/office/drawing/2014/main" id="{7BCC3EB9-9CFE-F212-8007-27537D8328F2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41" name="直線コネクタ 1840">
              <a:extLst>
                <a:ext uri="{FF2B5EF4-FFF2-40B4-BE49-F238E27FC236}">
                  <a16:creationId xmlns:a16="http://schemas.microsoft.com/office/drawing/2014/main" id="{4BACFF7C-37F0-F8DD-1CFC-832C7AA82D1A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88" name="Google Shape;255;p7">
            <a:extLst>
              <a:ext uri="{FF2B5EF4-FFF2-40B4-BE49-F238E27FC236}">
                <a16:creationId xmlns:a16="http://schemas.microsoft.com/office/drawing/2014/main" id="{9131F30F-327B-9844-5D25-2F01875161D6}"/>
              </a:ext>
            </a:extLst>
          </p:cNvPr>
          <p:cNvSpPr/>
          <p:nvPr/>
        </p:nvSpPr>
        <p:spPr>
          <a:xfrm rot="16200000">
            <a:off x="9368828" y="467411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89" name="グループ化 1988">
            <a:extLst>
              <a:ext uri="{FF2B5EF4-FFF2-40B4-BE49-F238E27FC236}">
                <a16:creationId xmlns:a16="http://schemas.microsoft.com/office/drawing/2014/main" id="{1D884A3F-C587-8109-A741-13B7BF07D6A3}"/>
              </a:ext>
            </a:extLst>
          </p:cNvPr>
          <p:cNvGrpSpPr/>
          <p:nvPr/>
        </p:nvGrpSpPr>
        <p:grpSpPr>
          <a:xfrm rot="5400000">
            <a:off x="9761107" y="4508156"/>
            <a:ext cx="177198" cy="172800"/>
            <a:chOff x="9105815" y="2655467"/>
            <a:chExt cx="177198" cy="172800"/>
          </a:xfrm>
        </p:grpSpPr>
        <p:sp>
          <p:nvSpPr>
            <p:cNvPr id="1995" name="Google Shape;135;p7">
              <a:extLst>
                <a:ext uri="{FF2B5EF4-FFF2-40B4-BE49-F238E27FC236}">
                  <a16:creationId xmlns:a16="http://schemas.microsoft.com/office/drawing/2014/main" id="{569E90F3-1A09-D112-8EB0-E8528D2DBC8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96" name="直線コネクタ 1995">
              <a:extLst>
                <a:ext uri="{FF2B5EF4-FFF2-40B4-BE49-F238E27FC236}">
                  <a16:creationId xmlns:a16="http://schemas.microsoft.com/office/drawing/2014/main" id="{EDF1F94A-9AD0-F54A-469C-D703688BF96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90" name="グループ化 1989">
            <a:extLst>
              <a:ext uri="{FF2B5EF4-FFF2-40B4-BE49-F238E27FC236}">
                <a16:creationId xmlns:a16="http://schemas.microsoft.com/office/drawing/2014/main" id="{8D22D65D-F7E4-847D-7338-2A684F4C275D}"/>
              </a:ext>
            </a:extLst>
          </p:cNvPr>
          <p:cNvGrpSpPr/>
          <p:nvPr/>
        </p:nvGrpSpPr>
        <p:grpSpPr>
          <a:xfrm rot="5400000">
            <a:off x="9671116" y="4772560"/>
            <a:ext cx="357184" cy="172803"/>
            <a:chOff x="8925829" y="2655467"/>
            <a:chExt cx="357184" cy="172803"/>
          </a:xfrm>
        </p:grpSpPr>
        <p:sp>
          <p:nvSpPr>
            <p:cNvPr id="1991" name="Google Shape;135;p7">
              <a:extLst>
                <a:ext uri="{FF2B5EF4-FFF2-40B4-BE49-F238E27FC236}">
                  <a16:creationId xmlns:a16="http://schemas.microsoft.com/office/drawing/2014/main" id="{4CA6063D-74EB-CF35-02C4-F13E7753F9C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92" name="直線コネクタ 1991">
              <a:extLst>
                <a:ext uri="{FF2B5EF4-FFF2-40B4-BE49-F238E27FC236}">
                  <a16:creationId xmlns:a16="http://schemas.microsoft.com/office/drawing/2014/main" id="{36C9421A-32F9-D0E6-1A73-D5C1F2A35F0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93" name="Google Shape;135;p7">
              <a:extLst>
                <a:ext uri="{FF2B5EF4-FFF2-40B4-BE49-F238E27FC236}">
                  <a16:creationId xmlns:a16="http://schemas.microsoft.com/office/drawing/2014/main" id="{FF88D53E-8A2A-0862-2D7C-FFF1017486D5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94" name="直線コネクタ 1993">
              <a:extLst>
                <a:ext uri="{FF2B5EF4-FFF2-40B4-BE49-F238E27FC236}">
                  <a16:creationId xmlns:a16="http://schemas.microsoft.com/office/drawing/2014/main" id="{D4FBE43F-3982-4D92-E5C2-5EA160BEF47B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79" name="Google Shape;255;p7">
            <a:extLst>
              <a:ext uri="{FF2B5EF4-FFF2-40B4-BE49-F238E27FC236}">
                <a16:creationId xmlns:a16="http://schemas.microsoft.com/office/drawing/2014/main" id="{72BD9FEB-BB43-0C1B-F588-2899CD463442}"/>
              </a:ext>
            </a:extLst>
          </p:cNvPr>
          <p:cNvSpPr/>
          <p:nvPr/>
        </p:nvSpPr>
        <p:spPr>
          <a:xfrm rot="16200000">
            <a:off x="9368829" y="4084540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80" name="グループ化 1979">
            <a:extLst>
              <a:ext uri="{FF2B5EF4-FFF2-40B4-BE49-F238E27FC236}">
                <a16:creationId xmlns:a16="http://schemas.microsoft.com/office/drawing/2014/main" id="{4FAAE1A1-B178-14D1-C2F6-8674281A0B99}"/>
              </a:ext>
            </a:extLst>
          </p:cNvPr>
          <p:cNvGrpSpPr/>
          <p:nvPr/>
        </p:nvGrpSpPr>
        <p:grpSpPr>
          <a:xfrm rot="5400000">
            <a:off x="9761108" y="3918579"/>
            <a:ext cx="177198" cy="172800"/>
            <a:chOff x="9105815" y="2655467"/>
            <a:chExt cx="177198" cy="172800"/>
          </a:xfrm>
        </p:grpSpPr>
        <p:sp>
          <p:nvSpPr>
            <p:cNvPr id="1986" name="Google Shape;135;p7">
              <a:extLst>
                <a:ext uri="{FF2B5EF4-FFF2-40B4-BE49-F238E27FC236}">
                  <a16:creationId xmlns:a16="http://schemas.microsoft.com/office/drawing/2014/main" id="{6C61AD62-B239-7BF3-321C-B4EE008B1CE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87" name="直線コネクタ 1986">
              <a:extLst>
                <a:ext uri="{FF2B5EF4-FFF2-40B4-BE49-F238E27FC236}">
                  <a16:creationId xmlns:a16="http://schemas.microsoft.com/office/drawing/2014/main" id="{6122DF38-4C21-2FEB-F2CC-36245FA40E6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81" name="グループ化 1980">
            <a:extLst>
              <a:ext uri="{FF2B5EF4-FFF2-40B4-BE49-F238E27FC236}">
                <a16:creationId xmlns:a16="http://schemas.microsoft.com/office/drawing/2014/main" id="{2628C1CC-BB4F-AE66-FE9F-7AD6A207FFFA}"/>
              </a:ext>
            </a:extLst>
          </p:cNvPr>
          <p:cNvGrpSpPr/>
          <p:nvPr/>
        </p:nvGrpSpPr>
        <p:grpSpPr>
          <a:xfrm rot="5400000">
            <a:off x="9673057" y="4184923"/>
            <a:ext cx="353306" cy="172800"/>
            <a:chOff x="8929707" y="2655467"/>
            <a:chExt cx="353306" cy="172800"/>
          </a:xfrm>
        </p:grpSpPr>
        <p:sp>
          <p:nvSpPr>
            <p:cNvPr id="1982" name="Google Shape;135;p7">
              <a:extLst>
                <a:ext uri="{FF2B5EF4-FFF2-40B4-BE49-F238E27FC236}">
                  <a16:creationId xmlns:a16="http://schemas.microsoft.com/office/drawing/2014/main" id="{8CBCD305-D522-B4C4-3323-0EE40D9142F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83" name="直線コネクタ 1982">
              <a:extLst>
                <a:ext uri="{FF2B5EF4-FFF2-40B4-BE49-F238E27FC236}">
                  <a16:creationId xmlns:a16="http://schemas.microsoft.com/office/drawing/2014/main" id="{60E1EFCD-4110-8125-1329-83F847ECE8B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84" name="Google Shape;135;p7">
              <a:extLst>
                <a:ext uri="{FF2B5EF4-FFF2-40B4-BE49-F238E27FC236}">
                  <a16:creationId xmlns:a16="http://schemas.microsoft.com/office/drawing/2014/main" id="{A1DC797A-0C12-6FF3-88D8-77AF6868F8D3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85" name="直線コネクタ 1984">
              <a:extLst>
                <a:ext uri="{FF2B5EF4-FFF2-40B4-BE49-F238E27FC236}">
                  <a16:creationId xmlns:a16="http://schemas.microsoft.com/office/drawing/2014/main" id="{0271B29F-7153-6D5D-7B1F-0376B7C4D34C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70" name="Google Shape;255;p7">
            <a:extLst>
              <a:ext uri="{FF2B5EF4-FFF2-40B4-BE49-F238E27FC236}">
                <a16:creationId xmlns:a16="http://schemas.microsoft.com/office/drawing/2014/main" id="{DB617EE3-4E44-794D-9CE4-A592B6DC9129}"/>
              </a:ext>
            </a:extLst>
          </p:cNvPr>
          <p:cNvSpPr/>
          <p:nvPr/>
        </p:nvSpPr>
        <p:spPr>
          <a:xfrm rot="16200000">
            <a:off x="9368829" y="349524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71" name="グループ化 1970">
            <a:extLst>
              <a:ext uri="{FF2B5EF4-FFF2-40B4-BE49-F238E27FC236}">
                <a16:creationId xmlns:a16="http://schemas.microsoft.com/office/drawing/2014/main" id="{039AD559-1ED3-4084-58BB-72B594349CBE}"/>
              </a:ext>
            </a:extLst>
          </p:cNvPr>
          <p:cNvGrpSpPr/>
          <p:nvPr/>
        </p:nvGrpSpPr>
        <p:grpSpPr>
          <a:xfrm rot="5400000">
            <a:off x="9761108" y="3329282"/>
            <a:ext cx="177198" cy="172800"/>
            <a:chOff x="9105815" y="2655467"/>
            <a:chExt cx="177198" cy="172800"/>
          </a:xfrm>
        </p:grpSpPr>
        <p:sp>
          <p:nvSpPr>
            <p:cNvPr id="1977" name="Google Shape;135;p7">
              <a:extLst>
                <a:ext uri="{FF2B5EF4-FFF2-40B4-BE49-F238E27FC236}">
                  <a16:creationId xmlns:a16="http://schemas.microsoft.com/office/drawing/2014/main" id="{1EE74E8F-812C-4471-FC94-A0FEC6949DC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78" name="直線コネクタ 1977">
              <a:extLst>
                <a:ext uri="{FF2B5EF4-FFF2-40B4-BE49-F238E27FC236}">
                  <a16:creationId xmlns:a16="http://schemas.microsoft.com/office/drawing/2014/main" id="{474B4018-8979-24C8-E7F4-B804048CE47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72" name="グループ化 1971">
            <a:extLst>
              <a:ext uri="{FF2B5EF4-FFF2-40B4-BE49-F238E27FC236}">
                <a16:creationId xmlns:a16="http://schemas.microsoft.com/office/drawing/2014/main" id="{DD1DF4EB-049D-7DEF-A58A-72D806DDEABB}"/>
              </a:ext>
            </a:extLst>
          </p:cNvPr>
          <p:cNvGrpSpPr/>
          <p:nvPr/>
        </p:nvGrpSpPr>
        <p:grpSpPr>
          <a:xfrm rot="5400000">
            <a:off x="9671854" y="3594423"/>
            <a:ext cx="355708" cy="172800"/>
            <a:chOff x="8927305" y="2655467"/>
            <a:chExt cx="355708" cy="172800"/>
          </a:xfrm>
        </p:grpSpPr>
        <p:sp>
          <p:nvSpPr>
            <p:cNvPr id="1973" name="Google Shape;135;p7">
              <a:extLst>
                <a:ext uri="{FF2B5EF4-FFF2-40B4-BE49-F238E27FC236}">
                  <a16:creationId xmlns:a16="http://schemas.microsoft.com/office/drawing/2014/main" id="{922BD439-C0C2-942E-5E6C-907F0E4CABC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974" name="直線コネクタ 1973">
              <a:extLst>
                <a:ext uri="{FF2B5EF4-FFF2-40B4-BE49-F238E27FC236}">
                  <a16:creationId xmlns:a16="http://schemas.microsoft.com/office/drawing/2014/main" id="{D0389438-3313-5499-E8D9-B6F10480F57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75" name="Google Shape;135;p7">
              <a:extLst>
                <a:ext uri="{FF2B5EF4-FFF2-40B4-BE49-F238E27FC236}">
                  <a16:creationId xmlns:a16="http://schemas.microsoft.com/office/drawing/2014/main" id="{237F7B86-31FB-2D6A-52C7-494639CDEA9E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76" name="直線コネクタ 1975">
              <a:extLst>
                <a:ext uri="{FF2B5EF4-FFF2-40B4-BE49-F238E27FC236}">
                  <a16:creationId xmlns:a16="http://schemas.microsoft.com/office/drawing/2014/main" id="{6385E5DA-6052-6226-84BA-05F57C7F11E2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Google Shape;255;p7">
            <a:extLst>
              <a:ext uri="{FF2B5EF4-FFF2-40B4-BE49-F238E27FC236}">
                <a16:creationId xmlns:a16="http://schemas.microsoft.com/office/drawing/2014/main" id="{E29AFDC3-7DED-8165-9F6C-881E38C07DBB}"/>
              </a:ext>
            </a:extLst>
          </p:cNvPr>
          <p:cNvSpPr/>
          <p:nvPr/>
        </p:nvSpPr>
        <p:spPr>
          <a:xfrm rot="16200000">
            <a:off x="9357647" y="2895067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9081948-725F-5AE2-3363-076F5C48D53E}"/>
              </a:ext>
            </a:extLst>
          </p:cNvPr>
          <p:cNvGrpSpPr/>
          <p:nvPr/>
        </p:nvGrpSpPr>
        <p:grpSpPr>
          <a:xfrm rot="5400000">
            <a:off x="9749926" y="2729106"/>
            <a:ext cx="177198" cy="172800"/>
            <a:chOff x="9105815" y="2655467"/>
            <a:chExt cx="177198" cy="172800"/>
          </a:xfrm>
        </p:grpSpPr>
        <p:sp>
          <p:nvSpPr>
            <p:cNvPr id="5" name="Google Shape;135;p7">
              <a:extLst>
                <a:ext uri="{FF2B5EF4-FFF2-40B4-BE49-F238E27FC236}">
                  <a16:creationId xmlns:a16="http://schemas.microsoft.com/office/drawing/2014/main" id="{4AB179AD-8C07-3622-E4ED-7E50D4F38529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50492E78-F5C8-FD3C-DF83-D8DA1D7C42F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AA5ED4B7-FB15-058B-6E3C-7B762F7233CB}"/>
              </a:ext>
            </a:extLst>
          </p:cNvPr>
          <p:cNvGrpSpPr/>
          <p:nvPr/>
        </p:nvGrpSpPr>
        <p:grpSpPr>
          <a:xfrm rot="5400000">
            <a:off x="9660672" y="2994247"/>
            <a:ext cx="355708" cy="172800"/>
            <a:chOff x="8927305" y="2655467"/>
            <a:chExt cx="355708" cy="172800"/>
          </a:xfrm>
        </p:grpSpPr>
        <p:sp>
          <p:nvSpPr>
            <p:cNvPr id="8" name="Google Shape;135;p7">
              <a:extLst>
                <a:ext uri="{FF2B5EF4-FFF2-40B4-BE49-F238E27FC236}">
                  <a16:creationId xmlns:a16="http://schemas.microsoft.com/office/drawing/2014/main" id="{4AF98625-8DF1-CC1B-8400-0871B9E968E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56F891B4-6C50-7F52-3E3A-A2025DC4CCA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Google Shape;135;p7">
              <a:extLst>
                <a:ext uri="{FF2B5EF4-FFF2-40B4-BE49-F238E27FC236}">
                  <a16:creationId xmlns:a16="http://schemas.microsoft.com/office/drawing/2014/main" id="{93DDB91D-1B2D-2768-6F29-23E9588C7134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B7628E71-4F70-B3B0-05F8-0C5FE2CEC1FB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66" name="Google Shape;255;p7">
            <a:extLst>
              <a:ext uri="{FF2B5EF4-FFF2-40B4-BE49-F238E27FC236}">
                <a16:creationId xmlns:a16="http://schemas.microsoft.com/office/drawing/2014/main" id="{B1DDE128-4CEE-D449-E513-DA318D876DB5}"/>
              </a:ext>
            </a:extLst>
          </p:cNvPr>
          <p:cNvSpPr/>
          <p:nvPr/>
        </p:nvSpPr>
        <p:spPr>
          <a:xfrm rot="5400000">
            <a:off x="1891407" y="467953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67" name="グループ化 1166">
            <a:extLst>
              <a:ext uri="{FF2B5EF4-FFF2-40B4-BE49-F238E27FC236}">
                <a16:creationId xmlns:a16="http://schemas.microsoft.com/office/drawing/2014/main" id="{6429C91B-2241-C28D-7BDE-175A658C98DA}"/>
              </a:ext>
            </a:extLst>
          </p:cNvPr>
          <p:cNvGrpSpPr/>
          <p:nvPr/>
        </p:nvGrpSpPr>
        <p:grpSpPr>
          <a:xfrm rot="16200000">
            <a:off x="1912657" y="4907689"/>
            <a:ext cx="177198" cy="172800"/>
            <a:chOff x="9105815" y="2655467"/>
            <a:chExt cx="177198" cy="172800"/>
          </a:xfrm>
        </p:grpSpPr>
        <p:sp>
          <p:nvSpPr>
            <p:cNvPr id="1168" name="Google Shape;135;p7">
              <a:extLst>
                <a:ext uri="{FF2B5EF4-FFF2-40B4-BE49-F238E27FC236}">
                  <a16:creationId xmlns:a16="http://schemas.microsoft.com/office/drawing/2014/main" id="{7192EAEE-A487-93FF-F8C0-167801B66D85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69" name="直線コネクタ 1168">
              <a:extLst>
                <a:ext uri="{FF2B5EF4-FFF2-40B4-BE49-F238E27FC236}">
                  <a16:creationId xmlns:a16="http://schemas.microsoft.com/office/drawing/2014/main" id="{84957B93-5C2C-A83B-9425-38BE3588B3B1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70" name="グループ化 1169">
            <a:extLst>
              <a:ext uri="{FF2B5EF4-FFF2-40B4-BE49-F238E27FC236}">
                <a16:creationId xmlns:a16="http://schemas.microsoft.com/office/drawing/2014/main" id="{BB8BCF00-FB0C-0B83-2ADD-905401641754}"/>
              </a:ext>
            </a:extLst>
          </p:cNvPr>
          <p:cNvGrpSpPr/>
          <p:nvPr/>
        </p:nvGrpSpPr>
        <p:grpSpPr>
          <a:xfrm rot="16200000">
            <a:off x="1823402" y="4602829"/>
            <a:ext cx="355708" cy="172800"/>
            <a:chOff x="8927305" y="2655467"/>
            <a:chExt cx="355708" cy="172800"/>
          </a:xfrm>
        </p:grpSpPr>
        <p:sp>
          <p:nvSpPr>
            <p:cNvPr id="1171" name="Google Shape;135;p7">
              <a:extLst>
                <a:ext uri="{FF2B5EF4-FFF2-40B4-BE49-F238E27FC236}">
                  <a16:creationId xmlns:a16="http://schemas.microsoft.com/office/drawing/2014/main" id="{F47B16F2-3BD4-6ECF-DA1F-2AD76BABA61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172" name="直線コネクタ 1171">
              <a:extLst>
                <a:ext uri="{FF2B5EF4-FFF2-40B4-BE49-F238E27FC236}">
                  <a16:creationId xmlns:a16="http://schemas.microsoft.com/office/drawing/2014/main" id="{16735EFE-EC02-35DA-E448-CA35B1439920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73" name="Google Shape;135;p7">
              <a:extLst>
                <a:ext uri="{FF2B5EF4-FFF2-40B4-BE49-F238E27FC236}">
                  <a16:creationId xmlns:a16="http://schemas.microsoft.com/office/drawing/2014/main" id="{B8386D26-C999-A870-6AEA-962AFFB33D48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74" name="直線コネクタ 1173">
              <a:extLst>
                <a:ext uri="{FF2B5EF4-FFF2-40B4-BE49-F238E27FC236}">
                  <a16:creationId xmlns:a16="http://schemas.microsoft.com/office/drawing/2014/main" id="{EC6165C8-E78F-B548-5D81-9374230AD08A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75" name="Google Shape;255;p7">
            <a:extLst>
              <a:ext uri="{FF2B5EF4-FFF2-40B4-BE49-F238E27FC236}">
                <a16:creationId xmlns:a16="http://schemas.microsoft.com/office/drawing/2014/main" id="{1FF89725-08DC-890E-CB4F-A52237FD1B0C}"/>
              </a:ext>
            </a:extLst>
          </p:cNvPr>
          <p:cNvSpPr/>
          <p:nvPr/>
        </p:nvSpPr>
        <p:spPr>
          <a:xfrm>
            <a:off x="9164772" y="5070526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6" name="グループ化 1175">
            <a:extLst>
              <a:ext uri="{FF2B5EF4-FFF2-40B4-BE49-F238E27FC236}">
                <a16:creationId xmlns:a16="http://schemas.microsoft.com/office/drawing/2014/main" id="{30F13551-BEE0-742B-9894-463850C543DC}"/>
              </a:ext>
            </a:extLst>
          </p:cNvPr>
          <p:cNvGrpSpPr/>
          <p:nvPr/>
        </p:nvGrpSpPr>
        <p:grpSpPr>
          <a:xfrm rot="10800000">
            <a:off x="9548734" y="5267276"/>
            <a:ext cx="177198" cy="172800"/>
            <a:chOff x="9105815" y="2655467"/>
            <a:chExt cx="177198" cy="172800"/>
          </a:xfrm>
        </p:grpSpPr>
        <p:sp>
          <p:nvSpPr>
            <p:cNvPr id="1177" name="Google Shape;135;p7">
              <a:extLst>
                <a:ext uri="{FF2B5EF4-FFF2-40B4-BE49-F238E27FC236}">
                  <a16:creationId xmlns:a16="http://schemas.microsoft.com/office/drawing/2014/main" id="{67C82FDB-9D26-83AA-F291-C1B7DE0A4D1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78" name="直線コネクタ 1177">
              <a:extLst>
                <a:ext uri="{FF2B5EF4-FFF2-40B4-BE49-F238E27FC236}">
                  <a16:creationId xmlns:a16="http://schemas.microsoft.com/office/drawing/2014/main" id="{E4B790F0-EC1C-5D08-7AF9-AFA88D719D3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79" name="グループ化 1178">
            <a:extLst>
              <a:ext uri="{FF2B5EF4-FFF2-40B4-BE49-F238E27FC236}">
                <a16:creationId xmlns:a16="http://schemas.microsoft.com/office/drawing/2014/main" id="{75D6AEC4-54CB-AE24-B1FF-C358E01AC960}"/>
              </a:ext>
            </a:extLst>
          </p:cNvPr>
          <p:cNvGrpSpPr/>
          <p:nvPr/>
        </p:nvGrpSpPr>
        <p:grpSpPr>
          <a:xfrm rot="10800000">
            <a:off x="9194338" y="5267277"/>
            <a:ext cx="355708" cy="172800"/>
            <a:chOff x="8927305" y="2655467"/>
            <a:chExt cx="355708" cy="172800"/>
          </a:xfrm>
        </p:grpSpPr>
        <p:sp>
          <p:nvSpPr>
            <p:cNvPr id="1180" name="Google Shape;135;p7">
              <a:extLst>
                <a:ext uri="{FF2B5EF4-FFF2-40B4-BE49-F238E27FC236}">
                  <a16:creationId xmlns:a16="http://schemas.microsoft.com/office/drawing/2014/main" id="{784F3C43-BE1E-67CB-96ED-97698108372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1181" name="直線コネクタ 1180">
              <a:extLst>
                <a:ext uri="{FF2B5EF4-FFF2-40B4-BE49-F238E27FC236}">
                  <a16:creationId xmlns:a16="http://schemas.microsoft.com/office/drawing/2014/main" id="{D3A68F46-81A7-1ACB-29FB-0923127DC41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82" name="Google Shape;135;p7">
              <a:extLst>
                <a:ext uri="{FF2B5EF4-FFF2-40B4-BE49-F238E27FC236}">
                  <a16:creationId xmlns:a16="http://schemas.microsoft.com/office/drawing/2014/main" id="{959AE7E0-A858-3991-3B98-90093E362712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83" name="直線コネクタ 1182">
              <a:extLst>
                <a:ext uri="{FF2B5EF4-FFF2-40B4-BE49-F238E27FC236}">
                  <a16:creationId xmlns:a16="http://schemas.microsoft.com/office/drawing/2014/main" id="{8E99F1AB-2E0C-32D3-24B5-54C5EA35DED3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02" name="Google Shape;255;p7">
            <a:extLst>
              <a:ext uri="{FF2B5EF4-FFF2-40B4-BE49-F238E27FC236}">
                <a16:creationId xmlns:a16="http://schemas.microsoft.com/office/drawing/2014/main" id="{73C354DF-9519-E43F-431D-808AD0399188}"/>
              </a:ext>
            </a:extLst>
          </p:cNvPr>
          <p:cNvSpPr/>
          <p:nvPr/>
        </p:nvSpPr>
        <p:spPr>
          <a:xfrm rot="10800000">
            <a:off x="9171101" y="247969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03" name="グループ化 1702">
            <a:extLst>
              <a:ext uri="{FF2B5EF4-FFF2-40B4-BE49-F238E27FC236}">
                <a16:creationId xmlns:a16="http://schemas.microsoft.com/office/drawing/2014/main" id="{6983C99B-5854-4CC5-9A45-03208C0491AA}"/>
              </a:ext>
            </a:extLst>
          </p:cNvPr>
          <p:cNvGrpSpPr/>
          <p:nvPr/>
        </p:nvGrpSpPr>
        <p:grpSpPr>
          <a:xfrm>
            <a:off x="9200669" y="2305416"/>
            <a:ext cx="177198" cy="172800"/>
            <a:chOff x="9105815" y="2655467"/>
            <a:chExt cx="177198" cy="172800"/>
          </a:xfrm>
        </p:grpSpPr>
        <p:sp>
          <p:nvSpPr>
            <p:cNvPr id="1704" name="Google Shape;135;p7">
              <a:extLst>
                <a:ext uri="{FF2B5EF4-FFF2-40B4-BE49-F238E27FC236}">
                  <a16:creationId xmlns:a16="http://schemas.microsoft.com/office/drawing/2014/main" id="{B3A486B5-8678-90AE-4C07-A9B8DE6F9652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05" name="直線コネクタ 1704">
              <a:extLst>
                <a:ext uri="{FF2B5EF4-FFF2-40B4-BE49-F238E27FC236}">
                  <a16:creationId xmlns:a16="http://schemas.microsoft.com/office/drawing/2014/main" id="{DD92986E-2240-4183-CFA5-829E3AB9D8D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06" name="グループ化 1705">
            <a:extLst>
              <a:ext uri="{FF2B5EF4-FFF2-40B4-BE49-F238E27FC236}">
                <a16:creationId xmlns:a16="http://schemas.microsoft.com/office/drawing/2014/main" id="{654C7A27-E3B8-92E1-CAE3-0AAAD430C210}"/>
              </a:ext>
            </a:extLst>
          </p:cNvPr>
          <p:cNvGrpSpPr/>
          <p:nvPr/>
        </p:nvGrpSpPr>
        <p:grpSpPr>
          <a:xfrm>
            <a:off x="9375081" y="2305412"/>
            <a:ext cx="357184" cy="172803"/>
            <a:chOff x="8925829" y="2655467"/>
            <a:chExt cx="357184" cy="172803"/>
          </a:xfrm>
        </p:grpSpPr>
        <p:sp>
          <p:nvSpPr>
            <p:cNvPr id="1707" name="Google Shape;135;p7">
              <a:extLst>
                <a:ext uri="{FF2B5EF4-FFF2-40B4-BE49-F238E27FC236}">
                  <a16:creationId xmlns:a16="http://schemas.microsoft.com/office/drawing/2014/main" id="{F27DFFD4-EB4C-C2D7-C1DA-B4CDFFEB29C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08" name="直線コネクタ 1707">
              <a:extLst>
                <a:ext uri="{FF2B5EF4-FFF2-40B4-BE49-F238E27FC236}">
                  <a16:creationId xmlns:a16="http://schemas.microsoft.com/office/drawing/2014/main" id="{F3DE61C8-BC7F-F277-6E88-59F46F2357F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18" name="Google Shape;135;p7">
              <a:extLst>
                <a:ext uri="{FF2B5EF4-FFF2-40B4-BE49-F238E27FC236}">
                  <a16:creationId xmlns:a16="http://schemas.microsoft.com/office/drawing/2014/main" id="{B9CF31D4-F5B2-24CD-B175-550E8A24AB33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19" name="直線コネクタ 1818">
              <a:extLst>
                <a:ext uri="{FF2B5EF4-FFF2-40B4-BE49-F238E27FC236}">
                  <a16:creationId xmlns:a16="http://schemas.microsoft.com/office/drawing/2014/main" id="{632A7E52-DFFF-6038-DD07-B1D824C5BB5D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20" name="Google Shape;255;p7">
            <a:extLst>
              <a:ext uri="{FF2B5EF4-FFF2-40B4-BE49-F238E27FC236}">
                <a16:creationId xmlns:a16="http://schemas.microsoft.com/office/drawing/2014/main" id="{05454124-080B-9E18-0075-10E8B370A9F7}"/>
              </a:ext>
            </a:extLst>
          </p:cNvPr>
          <p:cNvSpPr/>
          <p:nvPr/>
        </p:nvSpPr>
        <p:spPr>
          <a:xfrm rot="10800000">
            <a:off x="8581524" y="247969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16" name="グループ化 2015">
            <a:extLst>
              <a:ext uri="{FF2B5EF4-FFF2-40B4-BE49-F238E27FC236}">
                <a16:creationId xmlns:a16="http://schemas.microsoft.com/office/drawing/2014/main" id="{BBB4B12C-5375-5705-FED3-371BD1EB7EEB}"/>
              </a:ext>
            </a:extLst>
          </p:cNvPr>
          <p:cNvGrpSpPr/>
          <p:nvPr/>
        </p:nvGrpSpPr>
        <p:grpSpPr>
          <a:xfrm>
            <a:off x="8611092" y="2305415"/>
            <a:ext cx="177198" cy="172800"/>
            <a:chOff x="9105815" y="2655467"/>
            <a:chExt cx="177198" cy="172800"/>
          </a:xfrm>
        </p:grpSpPr>
        <p:sp>
          <p:nvSpPr>
            <p:cNvPr id="2017" name="Google Shape;135;p7">
              <a:extLst>
                <a:ext uri="{FF2B5EF4-FFF2-40B4-BE49-F238E27FC236}">
                  <a16:creationId xmlns:a16="http://schemas.microsoft.com/office/drawing/2014/main" id="{1C66816C-75B9-C4FE-AB68-2228459893D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18" name="直線コネクタ 2017">
              <a:extLst>
                <a:ext uri="{FF2B5EF4-FFF2-40B4-BE49-F238E27FC236}">
                  <a16:creationId xmlns:a16="http://schemas.microsoft.com/office/drawing/2014/main" id="{7D70703D-63EA-359F-FB7F-6FB6CF3985D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19" name="グループ化 2018">
            <a:extLst>
              <a:ext uri="{FF2B5EF4-FFF2-40B4-BE49-F238E27FC236}">
                <a16:creationId xmlns:a16="http://schemas.microsoft.com/office/drawing/2014/main" id="{4385B9E0-828A-DBF0-DDAD-4B27B8C84F59}"/>
              </a:ext>
            </a:extLst>
          </p:cNvPr>
          <p:cNvGrpSpPr/>
          <p:nvPr/>
        </p:nvGrpSpPr>
        <p:grpSpPr>
          <a:xfrm>
            <a:off x="8789382" y="2305412"/>
            <a:ext cx="353306" cy="172800"/>
            <a:chOff x="8929707" y="2655467"/>
            <a:chExt cx="353306" cy="172800"/>
          </a:xfrm>
        </p:grpSpPr>
        <p:sp>
          <p:nvSpPr>
            <p:cNvPr id="2020" name="Google Shape;135;p7">
              <a:extLst>
                <a:ext uri="{FF2B5EF4-FFF2-40B4-BE49-F238E27FC236}">
                  <a16:creationId xmlns:a16="http://schemas.microsoft.com/office/drawing/2014/main" id="{E1EFAA83-F587-A161-7F7A-FD6CD4D1E7B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21" name="直線コネクタ 2020">
              <a:extLst>
                <a:ext uri="{FF2B5EF4-FFF2-40B4-BE49-F238E27FC236}">
                  <a16:creationId xmlns:a16="http://schemas.microsoft.com/office/drawing/2014/main" id="{716EF9B3-7B12-651E-2FEA-A530E5203A7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22" name="Google Shape;135;p7">
              <a:extLst>
                <a:ext uri="{FF2B5EF4-FFF2-40B4-BE49-F238E27FC236}">
                  <a16:creationId xmlns:a16="http://schemas.microsoft.com/office/drawing/2014/main" id="{3FCEE0AE-C3C1-F486-1EB6-F5809DE3C7B0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23" name="直線コネクタ 2022">
              <a:extLst>
                <a:ext uri="{FF2B5EF4-FFF2-40B4-BE49-F238E27FC236}">
                  <a16:creationId xmlns:a16="http://schemas.microsoft.com/office/drawing/2014/main" id="{0C3187F0-53DB-4DB1-4C34-30EED53686E9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24" name="Google Shape;255;p7">
            <a:extLst>
              <a:ext uri="{FF2B5EF4-FFF2-40B4-BE49-F238E27FC236}">
                <a16:creationId xmlns:a16="http://schemas.microsoft.com/office/drawing/2014/main" id="{A7B63316-B5BF-CF18-EF00-5F209962BFE0}"/>
              </a:ext>
            </a:extLst>
          </p:cNvPr>
          <p:cNvSpPr/>
          <p:nvPr/>
        </p:nvSpPr>
        <p:spPr>
          <a:xfrm rot="10800000">
            <a:off x="7992227" y="247969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25" name="グループ化 2024">
            <a:extLst>
              <a:ext uri="{FF2B5EF4-FFF2-40B4-BE49-F238E27FC236}">
                <a16:creationId xmlns:a16="http://schemas.microsoft.com/office/drawing/2014/main" id="{444A94E5-64DB-4725-D81A-1D0C21EF89BF}"/>
              </a:ext>
            </a:extLst>
          </p:cNvPr>
          <p:cNvGrpSpPr/>
          <p:nvPr/>
        </p:nvGrpSpPr>
        <p:grpSpPr>
          <a:xfrm>
            <a:off x="8021795" y="2305415"/>
            <a:ext cx="177198" cy="172800"/>
            <a:chOff x="9105815" y="2655467"/>
            <a:chExt cx="177198" cy="172800"/>
          </a:xfrm>
        </p:grpSpPr>
        <p:sp>
          <p:nvSpPr>
            <p:cNvPr id="2026" name="Google Shape;135;p7">
              <a:extLst>
                <a:ext uri="{FF2B5EF4-FFF2-40B4-BE49-F238E27FC236}">
                  <a16:creationId xmlns:a16="http://schemas.microsoft.com/office/drawing/2014/main" id="{980100B9-3466-BED1-027B-920F3DA5A401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27" name="直線コネクタ 2026">
              <a:extLst>
                <a:ext uri="{FF2B5EF4-FFF2-40B4-BE49-F238E27FC236}">
                  <a16:creationId xmlns:a16="http://schemas.microsoft.com/office/drawing/2014/main" id="{4A4290C0-EB4D-8602-98C7-C4C5CF6C6B6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28" name="グループ化 2027">
            <a:extLst>
              <a:ext uri="{FF2B5EF4-FFF2-40B4-BE49-F238E27FC236}">
                <a16:creationId xmlns:a16="http://schemas.microsoft.com/office/drawing/2014/main" id="{5E66B690-D314-B863-A202-0847CE52C626}"/>
              </a:ext>
            </a:extLst>
          </p:cNvPr>
          <p:cNvGrpSpPr/>
          <p:nvPr/>
        </p:nvGrpSpPr>
        <p:grpSpPr>
          <a:xfrm>
            <a:off x="8197681" y="2305414"/>
            <a:ext cx="355708" cy="172800"/>
            <a:chOff x="8927305" y="2655467"/>
            <a:chExt cx="355708" cy="172800"/>
          </a:xfrm>
        </p:grpSpPr>
        <p:sp>
          <p:nvSpPr>
            <p:cNvPr id="2029" name="Google Shape;135;p7">
              <a:extLst>
                <a:ext uri="{FF2B5EF4-FFF2-40B4-BE49-F238E27FC236}">
                  <a16:creationId xmlns:a16="http://schemas.microsoft.com/office/drawing/2014/main" id="{D80A639F-F4EF-CAF8-BCE7-0782FAFCA2F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2030" name="直線コネクタ 2029">
              <a:extLst>
                <a:ext uri="{FF2B5EF4-FFF2-40B4-BE49-F238E27FC236}">
                  <a16:creationId xmlns:a16="http://schemas.microsoft.com/office/drawing/2014/main" id="{7D12EE59-1D33-1981-6248-AC39B977A403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31" name="Google Shape;135;p7">
              <a:extLst>
                <a:ext uri="{FF2B5EF4-FFF2-40B4-BE49-F238E27FC236}">
                  <a16:creationId xmlns:a16="http://schemas.microsoft.com/office/drawing/2014/main" id="{F6BFA4A6-0B88-9F72-AD42-34693F956296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32" name="直線コネクタ 2031">
              <a:extLst>
                <a:ext uri="{FF2B5EF4-FFF2-40B4-BE49-F238E27FC236}">
                  <a16:creationId xmlns:a16="http://schemas.microsoft.com/office/drawing/2014/main" id="{646F4473-21ED-4671-9077-4D2A07E397D0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33" name="Google Shape;255;p7">
            <a:extLst>
              <a:ext uri="{FF2B5EF4-FFF2-40B4-BE49-F238E27FC236}">
                <a16:creationId xmlns:a16="http://schemas.microsoft.com/office/drawing/2014/main" id="{49227C99-30D2-D3A8-704E-04ADCBDB18E5}"/>
              </a:ext>
            </a:extLst>
          </p:cNvPr>
          <p:cNvSpPr/>
          <p:nvPr/>
        </p:nvSpPr>
        <p:spPr>
          <a:xfrm rot="10800000">
            <a:off x="7399874" y="247969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34" name="グループ化 2033">
            <a:extLst>
              <a:ext uri="{FF2B5EF4-FFF2-40B4-BE49-F238E27FC236}">
                <a16:creationId xmlns:a16="http://schemas.microsoft.com/office/drawing/2014/main" id="{7C678C7F-EEDD-B5E9-DC20-55E1C47C1F4C}"/>
              </a:ext>
            </a:extLst>
          </p:cNvPr>
          <p:cNvGrpSpPr/>
          <p:nvPr/>
        </p:nvGrpSpPr>
        <p:grpSpPr>
          <a:xfrm>
            <a:off x="7429442" y="2305416"/>
            <a:ext cx="177198" cy="172800"/>
            <a:chOff x="9105815" y="2655467"/>
            <a:chExt cx="177198" cy="172800"/>
          </a:xfrm>
        </p:grpSpPr>
        <p:sp>
          <p:nvSpPr>
            <p:cNvPr id="2035" name="Google Shape;135;p7">
              <a:extLst>
                <a:ext uri="{FF2B5EF4-FFF2-40B4-BE49-F238E27FC236}">
                  <a16:creationId xmlns:a16="http://schemas.microsoft.com/office/drawing/2014/main" id="{AF2C00F7-CCF4-9D65-2E44-4A1639710F6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36" name="直線コネクタ 2035">
              <a:extLst>
                <a:ext uri="{FF2B5EF4-FFF2-40B4-BE49-F238E27FC236}">
                  <a16:creationId xmlns:a16="http://schemas.microsoft.com/office/drawing/2014/main" id="{B2342DFA-D990-6DDA-0D0A-F76755D17858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37" name="グループ化 2036">
            <a:extLst>
              <a:ext uri="{FF2B5EF4-FFF2-40B4-BE49-F238E27FC236}">
                <a16:creationId xmlns:a16="http://schemas.microsoft.com/office/drawing/2014/main" id="{64A53640-62AB-0872-C16C-339D78F6B36B}"/>
              </a:ext>
            </a:extLst>
          </p:cNvPr>
          <p:cNvGrpSpPr/>
          <p:nvPr/>
        </p:nvGrpSpPr>
        <p:grpSpPr>
          <a:xfrm>
            <a:off x="7603854" y="2305412"/>
            <a:ext cx="357184" cy="172803"/>
            <a:chOff x="8925829" y="2655467"/>
            <a:chExt cx="357184" cy="172803"/>
          </a:xfrm>
        </p:grpSpPr>
        <p:sp>
          <p:nvSpPr>
            <p:cNvPr id="2038" name="Google Shape;135;p7">
              <a:extLst>
                <a:ext uri="{FF2B5EF4-FFF2-40B4-BE49-F238E27FC236}">
                  <a16:creationId xmlns:a16="http://schemas.microsoft.com/office/drawing/2014/main" id="{334F6143-7C3D-FC85-1F3D-ABEE0D2BB2F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39" name="直線コネクタ 2038">
              <a:extLst>
                <a:ext uri="{FF2B5EF4-FFF2-40B4-BE49-F238E27FC236}">
                  <a16:creationId xmlns:a16="http://schemas.microsoft.com/office/drawing/2014/main" id="{5535178A-9949-A4CA-48FE-CF5738F3097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40" name="Google Shape;135;p7">
              <a:extLst>
                <a:ext uri="{FF2B5EF4-FFF2-40B4-BE49-F238E27FC236}">
                  <a16:creationId xmlns:a16="http://schemas.microsoft.com/office/drawing/2014/main" id="{0B859EDB-D0FE-DFA7-7316-DED62501A60A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41" name="直線コネクタ 2040">
              <a:extLst>
                <a:ext uri="{FF2B5EF4-FFF2-40B4-BE49-F238E27FC236}">
                  <a16:creationId xmlns:a16="http://schemas.microsoft.com/office/drawing/2014/main" id="{97EB8675-651F-86B8-434A-20B70BAE8C1C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42" name="Google Shape;255;p7">
            <a:extLst>
              <a:ext uri="{FF2B5EF4-FFF2-40B4-BE49-F238E27FC236}">
                <a16:creationId xmlns:a16="http://schemas.microsoft.com/office/drawing/2014/main" id="{260CCB57-E634-B89A-58C1-DBFA8AF5AF1A}"/>
              </a:ext>
            </a:extLst>
          </p:cNvPr>
          <p:cNvSpPr/>
          <p:nvPr/>
        </p:nvSpPr>
        <p:spPr>
          <a:xfrm rot="10800000">
            <a:off x="6810297" y="247969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43" name="グループ化 2042">
            <a:extLst>
              <a:ext uri="{FF2B5EF4-FFF2-40B4-BE49-F238E27FC236}">
                <a16:creationId xmlns:a16="http://schemas.microsoft.com/office/drawing/2014/main" id="{F9FB88F4-6445-D4A2-A14C-EC9E609FECA8}"/>
              </a:ext>
            </a:extLst>
          </p:cNvPr>
          <p:cNvGrpSpPr/>
          <p:nvPr/>
        </p:nvGrpSpPr>
        <p:grpSpPr>
          <a:xfrm>
            <a:off x="6839865" y="2305415"/>
            <a:ext cx="177198" cy="172800"/>
            <a:chOff x="9105815" y="2655467"/>
            <a:chExt cx="177198" cy="172800"/>
          </a:xfrm>
        </p:grpSpPr>
        <p:sp>
          <p:nvSpPr>
            <p:cNvPr id="2044" name="Google Shape;135;p7">
              <a:extLst>
                <a:ext uri="{FF2B5EF4-FFF2-40B4-BE49-F238E27FC236}">
                  <a16:creationId xmlns:a16="http://schemas.microsoft.com/office/drawing/2014/main" id="{7DD21D88-F5B8-DE0E-13F4-E97FF8782C3B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45" name="直線コネクタ 2044">
              <a:extLst>
                <a:ext uri="{FF2B5EF4-FFF2-40B4-BE49-F238E27FC236}">
                  <a16:creationId xmlns:a16="http://schemas.microsoft.com/office/drawing/2014/main" id="{61AE6B33-9EDD-36ED-404E-DF196F4DF062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46" name="グループ化 2045">
            <a:extLst>
              <a:ext uri="{FF2B5EF4-FFF2-40B4-BE49-F238E27FC236}">
                <a16:creationId xmlns:a16="http://schemas.microsoft.com/office/drawing/2014/main" id="{F18A4670-72CC-9A01-060B-D8122FC4F591}"/>
              </a:ext>
            </a:extLst>
          </p:cNvPr>
          <p:cNvGrpSpPr/>
          <p:nvPr/>
        </p:nvGrpSpPr>
        <p:grpSpPr>
          <a:xfrm>
            <a:off x="7018155" y="2305412"/>
            <a:ext cx="353306" cy="172800"/>
            <a:chOff x="8929707" y="2655467"/>
            <a:chExt cx="353306" cy="172800"/>
          </a:xfrm>
        </p:grpSpPr>
        <p:sp>
          <p:nvSpPr>
            <p:cNvPr id="2047" name="Google Shape;135;p7">
              <a:extLst>
                <a:ext uri="{FF2B5EF4-FFF2-40B4-BE49-F238E27FC236}">
                  <a16:creationId xmlns:a16="http://schemas.microsoft.com/office/drawing/2014/main" id="{828AEB1D-E6E0-9F74-8CD5-165632DAD3F7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48" name="直線コネクタ 2047">
              <a:extLst>
                <a:ext uri="{FF2B5EF4-FFF2-40B4-BE49-F238E27FC236}">
                  <a16:creationId xmlns:a16="http://schemas.microsoft.com/office/drawing/2014/main" id="{16E71DAF-9C30-7BC0-0454-C853193D9B84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49" name="Google Shape;135;p7">
              <a:extLst>
                <a:ext uri="{FF2B5EF4-FFF2-40B4-BE49-F238E27FC236}">
                  <a16:creationId xmlns:a16="http://schemas.microsoft.com/office/drawing/2014/main" id="{4AD318BF-1458-510B-8C44-AF64CDAF9652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50" name="直線コネクタ 2049">
              <a:extLst>
                <a:ext uri="{FF2B5EF4-FFF2-40B4-BE49-F238E27FC236}">
                  <a16:creationId xmlns:a16="http://schemas.microsoft.com/office/drawing/2014/main" id="{09C10DCC-FD52-CC33-30EB-E20950105000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51" name="Google Shape;255;p7">
            <a:extLst>
              <a:ext uri="{FF2B5EF4-FFF2-40B4-BE49-F238E27FC236}">
                <a16:creationId xmlns:a16="http://schemas.microsoft.com/office/drawing/2014/main" id="{CA0E8281-C22B-718D-47AC-D26534A92211}"/>
              </a:ext>
            </a:extLst>
          </p:cNvPr>
          <p:cNvSpPr/>
          <p:nvPr/>
        </p:nvSpPr>
        <p:spPr>
          <a:xfrm rot="10800000">
            <a:off x="6221000" y="247969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52" name="グループ化 2051">
            <a:extLst>
              <a:ext uri="{FF2B5EF4-FFF2-40B4-BE49-F238E27FC236}">
                <a16:creationId xmlns:a16="http://schemas.microsoft.com/office/drawing/2014/main" id="{18C3501A-D3CC-F47F-FF6A-E43329FBFAFA}"/>
              </a:ext>
            </a:extLst>
          </p:cNvPr>
          <p:cNvGrpSpPr/>
          <p:nvPr/>
        </p:nvGrpSpPr>
        <p:grpSpPr>
          <a:xfrm>
            <a:off x="6250568" y="2305415"/>
            <a:ext cx="177198" cy="172800"/>
            <a:chOff x="9105815" y="2655467"/>
            <a:chExt cx="177198" cy="172800"/>
          </a:xfrm>
        </p:grpSpPr>
        <p:sp>
          <p:nvSpPr>
            <p:cNvPr id="2053" name="Google Shape;135;p7">
              <a:extLst>
                <a:ext uri="{FF2B5EF4-FFF2-40B4-BE49-F238E27FC236}">
                  <a16:creationId xmlns:a16="http://schemas.microsoft.com/office/drawing/2014/main" id="{E50F92B4-6642-9F98-FA90-68AD44D10C04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54" name="直線コネクタ 2053">
              <a:extLst>
                <a:ext uri="{FF2B5EF4-FFF2-40B4-BE49-F238E27FC236}">
                  <a16:creationId xmlns:a16="http://schemas.microsoft.com/office/drawing/2014/main" id="{27D32006-54D4-2EE8-AFC0-5519D4BB8D9D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55" name="グループ化 2054">
            <a:extLst>
              <a:ext uri="{FF2B5EF4-FFF2-40B4-BE49-F238E27FC236}">
                <a16:creationId xmlns:a16="http://schemas.microsoft.com/office/drawing/2014/main" id="{E7D08D40-41CA-728A-3EB3-4A4BE3E111B7}"/>
              </a:ext>
            </a:extLst>
          </p:cNvPr>
          <p:cNvGrpSpPr/>
          <p:nvPr/>
        </p:nvGrpSpPr>
        <p:grpSpPr>
          <a:xfrm>
            <a:off x="6426454" y="2305414"/>
            <a:ext cx="355708" cy="172800"/>
            <a:chOff x="8927305" y="2655467"/>
            <a:chExt cx="355708" cy="172800"/>
          </a:xfrm>
        </p:grpSpPr>
        <p:sp>
          <p:nvSpPr>
            <p:cNvPr id="2056" name="Google Shape;135;p7">
              <a:extLst>
                <a:ext uri="{FF2B5EF4-FFF2-40B4-BE49-F238E27FC236}">
                  <a16:creationId xmlns:a16="http://schemas.microsoft.com/office/drawing/2014/main" id="{A87EFD98-1491-F934-250D-E60F17A76F6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2057" name="直線コネクタ 2056">
              <a:extLst>
                <a:ext uri="{FF2B5EF4-FFF2-40B4-BE49-F238E27FC236}">
                  <a16:creationId xmlns:a16="http://schemas.microsoft.com/office/drawing/2014/main" id="{C7141E37-5EE3-C2C4-38DA-C6D8B1F57DB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58" name="Google Shape;135;p7">
              <a:extLst>
                <a:ext uri="{FF2B5EF4-FFF2-40B4-BE49-F238E27FC236}">
                  <a16:creationId xmlns:a16="http://schemas.microsoft.com/office/drawing/2014/main" id="{7E5CA4D8-245C-419A-B64E-3EE6482D8B96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59" name="直線コネクタ 2058">
              <a:extLst>
                <a:ext uri="{FF2B5EF4-FFF2-40B4-BE49-F238E27FC236}">
                  <a16:creationId xmlns:a16="http://schemas.microsoft.com/office/drawing/2014/main" id="{985DAF65-E293-6CC0-60E4-E03224090D95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60" name="Google Shape;255;p7">
            <a:extLst>
              <a:ext uri="{FF2B5EF4-FFF2-40B4-BE49-F238E27FC236}">
                <a16:creationId xmlns:a16="http://schemas.microsoft.com/office/drawing/2014/main" id="{AEC84A12-0924-CCF7-B0BE-8A444BD3D4ED}"/>
              </a:ext>
            </a:extLst>
          </p:cNvPr>
          <p:cNvSpPr/>
          <p:nvPr/>
        </p:nvSpPr>
        <p:spPr>
          <a:xfrm rot="10800000">
            <a:off x="5627801" y="247969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61" name="グループ化 2060">
            <a:extLst>
              <a:ext uri="{FF2B5EF4-FFF2-40B4-BE49-F238E27FC236}">
                <a16:creationId xmlns:a16="http://schemas.microsoft.com/office/drawing/2014/main" id="{A02D3490-BD75-5955-A61B-FC505766DB38}"/>
              </a:ext>
            </a:extLst>
          </p:cNvPr>
          <p:cNvGrpSpPr/>
          <p:nvPr/>
        </p:nvGrpSpPr>
        <p:grpSpPr>
          <a:xfrm>
            <a:off x="5657369" y="2305416"/>
            <a:ext cx="177198" cy="172800"/>
            <a:chOff x="9105815" y="2655467"/>
            <a:chExt cx="177198" cy="172800"/>
          </a:xfrm>
        </p:grpSpPr>
        <p:sp>
          <p:nvSpPr>
            <p:cNvPr id="2062" name="Google Shape;135;p7">
              <a:extLst>
                <a:ext uri="{FF2B5EF4-FFF2-40B4-BE49-F238E27FC236}">
                  <a16:creationId xmlns:a16="http://schemas.microsoft.com/office/drawing/2014/main" id="{2CE0D757-1ECB-A8DB-C666-8ADACD8F81ED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63" name="直線コネクタ 2062">
              <a:extLst>
                <a:ext uri="{FF2B5EF4-FFF2-40B4-BE49-F238E27FC236}">
                  <a16:creationId xmlns:a16="http://schemas.microsoft.com/office/drawing/2014/main" id="{127153A6-BB3C-9336-FC4F-B2113450B5B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64" name="グループ化 2063">
            <a:extLst>
              <a:ext uri="{FF2B5EF4-FFF2-40B4-BE49-F238E27FC236}">
                <a16:creationId xmlns:a16="http://schemas.microsoft.com/office/drawing/2014/main" id="{ED8500D0-71D2-4F4A-04AD-BCB5845C0AA0}"/>
              </a:ext>
            </a:extLst>
          </p:cNvPr>
          <p:cNvGrpSpPr/>
          <p:nvPr/>
        </p:nvGrpSpPr>
        <p:grpSpPr>
          <a:xfrm>
            <a:off x="5831781" y="2305412"/>
            <a:ext cx="357184" cy="172803"/>
            <a:chOff x="8925829" y="2655467"/>
            <a:chExt cx="357184" cy="172803"/>
          </a:xfrm>
        </p:grpSpPr>
        <p:sp>
          <p:nvSpPr>
            <p:cNvPr id="2065" name="Google Shape;135;p7">
              <a:extLst>
                <a:ext uri="{FF2B5EF4-FFF2-40B4-BE49-F238E27FC236}">
                  <a16:creationId xmlns:a16="http://schemas.microsoft.com/office/drawing/2014/main" id="{384AA6B6-794F-3C6B-8A1C-42896FB4FBE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66" name="直線コネクタ 2065">
              <a:extLst>
                <a:ext uri="{FF2B5EF4-FFF2-40B4-BE49-F238E27FC236}">
                  <a16:creationId xmlns:a16="http://schemas.microsoft.com/office/drawing/2014/main" id="{5AC2753A-0151-6248-270E-9B0AABC44F3B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67" name="Google Shape;135;p7">
              <a:extLst>
                <a:ext uri="{FF2B5EF4-FFF2-40B4-BE49-F238E27FC236}">
                  <a16:creationId xmlns:a16="http://schemas.microsoft.com/office/drawing/2014/main" id="{3671745B-CC0F-20A1-5BFF-D2FF3A3DBD31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68" name="直線コネクタ 2067">
              <a:extLst>
                <a:ext uri="{FF2B5EF4-FFF2-40B4-BE49-F238E27FC236}">
                  <a16:creationId xmlns:a16="http://schemas.microsoft.com/office/drawing/2014/main" id="{B19CD921-F12A-8598-7CEA-8E2C64042C9B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69" name="Google Shape;255;p7">
            <a:extLst>
              <a:ext uri="{FF2B5EF4-FFF2-40B4-BE49-F238E27FC236}">
                <a16:creationId xmlns:a16="http://schemas.microsoft.com/office/drawing/2014/main" id="{893B61CC-57B6-838A-4551-BD4AFFE074A4}"/>
              </a:ext>
            </a:extLst>
          </p:cNvPr>
          <p:cNvSpPr/>
          <p:nvPr/>
        </p:nvSpPr>
        <p:spPr>
          <a:xfrm rot="10800000">
            <a:off x="5038224" y="247969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70" name="グループ化 2069">
            <a:extLst>
              <a:ext uri="{FF2B5EF4-FFF2-40B4-BE49-F238E27FC236}">
                <a16:creationId xmlns:a16="http://schemas.microsoft.com/office/drawing/2014/main" id="{96A816AF-A606-0A05-7071-37C736867671}"/>
              </a:ext>
            </a:extLst>
          </p:cNvPr>
          <p:cNvGrpSpPr/>
          <p:nvPr/>
        </p:nvGrpSpPr>
        <p:grpSpPr>
          <a:xfrm>
            <a:off x="5067792" y="2305415"/>
            <a:ext cx="177198" cy="172800"/>
            <a:chOff x="9105815" y="2655467"/>
            <a:chExt cx="177198" cy="172800"/>
          </a:xfrm>
        </p:grpSpPr>
        <p:sp>
          <p:nvSpPr>
            <p:cNvPr id="2071" name="Google Shape;135;p7">
              <a:extLst>
                <a:ext uri="{FF2B5EF4-FFF2-40B4-BE49-F238E27FC236}">
                  <a16:creationId xmlns:a16="http://schemas.microsoft.com/office/drawing/2014/main" id="{D2F96EEF-6060-F974-3802-BD20A2659CA8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72" name="直線コネクタ 2071">
              <a:extLst>
                <a:ext uri="{FF2B5EF4-FFF2-40B4-BE49-F238E27FC236}">
                  <a16:creationId xmlns:a16="http://schemas.microsoft.com/office/drawing/2014/main" id="{4A82AFC6-0959-7633-3CB0-BFEF26B74A1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73" name="グループ化 2072">
            <a:extLst>
              <a:ext uri="{FF2B5EF4-FFF2-40B4-BE49-F238E27FC236}">
                <a16:creationId xmlns:a16="http://schemas.microsoft.com/office/drawing/2014/main" id="{F43F1D8D-34FC-17FC-2477-6504C36ABC11}"/>
              </a:ext>
            </a:extLst>
          </p:cNvPr>
          <p:cNvGrpSpPr/>
          <p:nvPr/>
        </p:nvGrpSpPr>
        <p:grpSpPr>
          <a:xfrm>
            <a:off x="5246082" y="2305412"/>
            <a:ext cx="353306" cy="172800"/>
            <a:chOff x="8929707" y="2655467"/>
            <a:chExt cx="353306" cy="172800"/>
          </a:xfrm>
        </p:grpSpPr>
        <p:sp>
          <p:nvSpPr>
            <p:cNvPr id="2074" name="Google Shape;135;p7">
              <a:extLst>
                <a:ext uri="{FF2B5EF4-FFF2-40B4-BE49-F238E27FC236}">
                  <a16:creationId xmlns:a16="http://schemas.microsoft.com/office/drawing/2014/main" id="{C0F956A9-92A8-9132-BE1C-F725F4FCD6A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75" name="直線コネクタ 2074">
              <a:extLst>
                <a:ext uri="{FF2B5EF4-FFF2-40B4-BE49-F238E27FC236}">
                  <a16:creationId xmlns:a16="http://schemas.microsoft.com/office/drawing/2014/main" id="{5DAEA02A-F077-A4C9-450A-E1CAB85BAE5A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76" name="Google Shape;135;p7">
              <a:extLst>
                <a:ext uri="{FF2B5EF4-FFF2-40B4-BE49-F238E27FC236}">
                  <a16:creationId xmlns:a16="http://schemas.microsoft.com/office/drawing/2014/main" id="{840AEC41-8314-DF55-1BA1-8A154DF0CC50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77" name="直線コネクタ 2076">
              <a:extLst>
                <a:ext uri="{FF2B5EF4-FFF2-40B4-BE49-F238E27FC236}">
                  <a16:creationId xmlns:a16="http://schemas.microsoft.com/office/drawing/2014/main" id="{2676A8BC-6CA8-D622-9D1D-4BB5E08E7641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78" name="Google Shape;255;p7">
            <a:extLst>
              <a:ext uri="{FF2B5EF4-FFF2-40B4-BE49-F238E27FC236}">
                <a16:creationId xmlns:a16="http://schemas.microsoft.com/office/drawing/2014/main" id="{9D02746A-96F4-3C34-5941-93C2CF7E9679}"/>
              </a:ext>
            </a:extLst>
          </p:cNvPr>
          <p:cNvSpPr/>
          <p:nvPr/>
        </p:nvSpPr>
        <p:spPr>
          <a:xfrm rot="10800000">
            <a:off x="4448927" y="247969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79" name="グループ化 2078">
            <a:extLst>
              <a:ext uri="{FF2B5EF4-FFF2-40B4-BE49-F238E27FC236}">
                <a16:creationId xmlns:a16="http://schemas.microsoft.com/office/drawing/2014/main" id="{B610D50C-E99E-2D0D-DD2F-3BDF462872A7}"/>
              </a:ext>
            </a:extLst>
          </p:cNvPr>
          <p:cNvGrpSpPr/>
          <p:nvPr/>
        </p:nvGrpSpPr>
        <p:grpSpPr>
          <a:xfrm>
            <a:off x="4478495" y="2305415"/>
            <a:ext cx="177198" cy="172800"/>
            <a:chOff x="9105815" y="2655467"/>
            <a:chExt cx="177198" cy="172800"/>
          </a:xfrm>
        </p:grpSpPr>
        <p:sp>
          <p:nvSpPr>
            <p:cNvPr id="2080" name="Google Shape;135;p7">
              <a:extLst>
                <a:ext uri="{FF2B5EF4-FFF2-40B4-BE49-F238E27FC236}">
                  <a16:creationId xmlns:a16="http://schemas.microsoft.com/office/drawing/2014/main" id="{1EB78AA8-02EA-2155-5D15-F8DEB05D468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81" name="直線コネクタ 2080">
              <a:extLst>
                <a:ext uri="{FF2B5EF4-FFF2-40B4-BE49-F238E27FC236}">
                  <a16:creationId xmlns:a16="http://schemas.microsoft.com/office/drawing/2014/main" id="{6F861CC9-FAF4-71FA-AD40-AF1D021C273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82" name="グループ化 2081">
            <a:extLst>
              <a:ext uri="{FF2B5EF4-FFF2-40B4-BE49-F238E27FC236}">
                <a16:creationId xmlns:a16="http://schemas.microsoft.com/office/drawing/2014/main" id="{C637570F-92B4-669E-1D0B-EE29FFB387E8}"/>
              </a:ext>
            </a:extLst>
          </p:cNvPr>
          <p:cNvGrpSpPr/>
          <p:nvPr/>
        </p:nvGrpSpPr>
        <p:grpSpPr>
          <a:xfrm>
            <a:off x="4654381" y="2305414"/>
            <a:ext cx="355708" cy="172800"/>
            <a:chOff x="8927305" y="2655467"/>
            <a:chExt cx="355708" cy="172800"/>
          </a:xfrm>
        </p:grpSpPr>
        <p:sp>
          <p:nvSpPr>
            <p:cNvPr id="2083" name="Google Shape;135;p7">
              <a:extLst>
                <a:ext uri="{FF2B5EF4-FFF2-40B4-BE49-F238E27FC236}">
                  <a16:creationId xmlns:a16="http://schemas.microsoft.com/office/drawing/2014/main" id="{85B1CE24-A575-675E-38B1-CD5E5EB85BB0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2084" name="直線コネクタ 2083">
              <a:extLst>
                <a:ext uri="{FF2B5EF4-FFF2-40B4-BE49-F238E27FC236}">
                  <a16:creationId xmlns:a16="http://schemas.microsoft.com/office/drawing/2014/main" id="{BCC20893-8302-E570-93F4-3342FFC18DCF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85" name="Google Shape;135;p7">
              <a:extLst>
                <a:ext uri="{FF2B5EF4-FFF2-40B4-BE49-F238E27FC236}">
                  <a16:creationId xmlns:a16="http://schemas.microsoft.com/office/drawing/2014/main" id="{2CD6E3DA-4F3F-A17E-DF1D-CA6E8E715116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86" name="直線コネクタ 2085">
              <a:extLst>
                <a:ext uri="{FF2B5EF4-FFF2-40B4-BE49-F238E27FC236}">
                  <a16:creationId xmlns:a16="http://schemas.microsoft.com/office/drawing/2014/main" id="{5126FF3B-98B7-FB3D-42FB-E088AD3818E5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87" name="Google Shape;255;p7">
            <a:extLst>
              <a:ext uri="{FF2B5EF4-FFF2-40B4-BE49-F238E27FC236}">
                <a16:creationId xmlns:a16="http://schemas.microsoft.com/office/drawing/2014/main" id="{189F93A1-DF16-3172-9098-09EBB1491B99}"/>
              </a:ext>
            </a:extLst>
          </p:cNvPr>
          <p:cNvSpPr/>
          <p:nvPr/>
        </p:nvSpPr>
        <p:spPr>
          <a:xfrm rot="10800000">
            <a:off x="3856574" y="2479693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88" name="グループ化 2087">
            <a:extLst>
              <a:ext uri="{FF2B5EF4-FFF2-40B4-BE49-F238E27FC236}">
                <a16:creationId xmlns:a16="http://schemas.microsoft.com/office/drawing/2014/main" id="{171AF699-7F8D-2942-2EAC-C61CA7928A2C}"/>
              </a:ext>
            </a:extLst>
          </p:cNvPr>
          <p:cNvGrpSpPr/>
          <p:nvPr/>
        </p:nvGrpSpPr>
        <p:grpSpPr>
          <a:xfrm>
            <a:off x="3886142" y="2305416"/>
            <a:ext cx="177198" cy="172800"/>
            <a:chOff x="9105815" y="2655467"/>
            <a:chExt cx="177198" cy="172800"/>
          </a:xfrm>
        </p:grpSpPr>
        <p:sp>
          <p:nvSpPr>
            <p:cNvPr id="2089" name="Google Shape;135;p7">
              <a:extLst>
                <a:ext uri="{FF2B5EF4-FFF2-40B4-BE49-F238E27FC236}">
                  <a16:creationId xmlns:a16="http://schemas.microsoft.com/office/drawing/2014/main" id="{0392F300-4373-52D1-279F-B72048B83F6A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90" name="直線コネクタ 2089">
              <a:extLst>
                <a:ext uri="{FF2B5EF4-FFF2-40B4-BE49-F238E27FC236}">
                  <a16:creationId xmlns:a16="http://schemas.microsoft.com/office/drawing/2014/main" id="{B8DAA8CE-6B8A-A4EE-622F-E6B2C7D90D5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91" name="グループ化 2090">
            <a:extLst>
              <a:ext uri="{FF2B5EF4-FFF2-40B4-BE49-F238E27FC236}">
                <a16:creationId xmlns:a16="http://schemas.microsoft.com/office/drawing/2014/main" id="{04BBC95F-A338-64C5-257F-98D600E53DDE}"/>
              </a:ext>
            </a:extLst>
          </p:cNvPr>
          <p:cNvGrpSpPr/>
          <p:nvPr/>
        </p:nvGrpSpPr>
        <p:grpSpPr>
          <a:xfrm>
            <a:off x="4060554" y="2305412"/>
            <a:ext cx="357184" cy="172803"/>
            <a:chOff x="8925829" y="2655467"/>
            <a:chExt cx="357184" cy="172803"/>
          </a:xfrm>
        </p:grpSpPr>
        <p:sp>
          <p:nvSpPr>
            <p:cNvPr id="2092" name="Google Shape;135;p7">
              <a:extLst>
                <a:ext uri="{FF2B5EF4-FFF2-40B4-BE49-F238E27FC236}">
                  <a16:creationId xmlns:a16="http://schemas.microsoft.com/office/drawing/2014/main" id="{4D74C27B-A62C-4D7B-E56F-F3EC8D7D5EC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93" name="直線コネクタ 2092">
              <a:extLst>
                <a:ext uri="{FF2B5EF4-FFF2-40B4-BE49-F238E27FC236}">
                  <a16:creationId xmlns:a16="http://schemas.microsoft.com/office/drawing/2014/main" id="{A4527DD7-CB0A-FA85-C231-1A030A23E5C5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94" name="Google Shape;135;p7">
              <a:extLst>
                <a:ext uri="{FF2B5EF4-FFF2-40B4-BE49-F238E27FC236}">
                  <a16:creationId xmlns:a16="http://schemas.microsoft.com/office/drawing/2014/main" id="{1C5EC435-1F49-AAFF-C3B0-782B7073F6AC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8029" y="2653271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95" name="直線コネクタ 2094">
              <a:extLst>
                <a:ext uri="{FF2B5EF4-FFF2-40B4-BE49-F238E27FC236}">
                  <a16:creationId xmlns:a16="http://schemas.microsoft.com/office/drawing/2014/main" id="{2D5628EC-1336-FD68-C161-8CD8D951E969}"/>
                </a:ext>
              </a:extLst>
            </p:cNvPr>
            <p:cNvCxnSpPr>
              <a:cxnSpLocks/>
            </p:cNvCxnSpPr>
            <p:nvPr/>
          </p:nvCxnSpPr>
          <p:spPr>
            <a:xfrm>
              <a:off x="8925829" y="2694484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96" name="Google Shape;255;p7">
            <a:extLst>
              <a:ext uri="{FF2B5EF4-FFF2-40B4-BE49-F238E27FC236}">
                <a16:creationId xmlns:a16="http://schemas.microsoft.com/office/drawing/2014/main" id="{60A16315-1EB0-7474-D1D9-4535312C10B1}"/>
              </a:ext>
            </a:extLst>
          </p:cNvPr>
          <p:cNvSpPr/>
          <p:nvPr/>
        </p:nvSpPr>
        <p:spPr>
          <a:xfrm rot="10800000">
            <a:off x="3266997" y="247969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97" name="グループ化 2096">
            <a:extLst>
              <a:ext uri="{FF2B5EF4-FFF2-40B4-BE49-F238E27FC236}">
                <a16:creationId xmlns:a16="http://schemas.microsoft.com/office/drawing/2014/main" id="{0C626C84-831F-CE29-C342-665229EBD641}"/>
              </a:ext>
            </a:extLst>
          </p:cNvPr>
          <p:cNvGrpSpPr/>
          <p:nvPr/>
        </p:nvGrpSpPr>
        <p:grpSpPr>
          <a:xfrm>
            <a:off x="3296565" y="2305415"/>
            <a:ext cx="177198" cy="172800"/>
            <a:chOff x="9105815" y="2655467"/>
            <a:chExt cx="177198" cy="172800"/>
          </a:xfrm>
        </p:grpSpPr>
        <p:sp>
          <p:nvSpPr>
            <p:cNvPr id="2098" name="Google Shape;135;p7">
              <a:extLst>
                <a:ext uri="{FF2B5EF4-FFF2-40B4-BE49-F238E27FC236}">
                  <a16:creationId xmlns:a16="http://schemas.microsoft.com/office/drawing/2014/main" id="{98E56669-F8A9-7B6D-3DAA-3247F530610F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99" name="直線コネクタ 2098">
              <a:extLst>
                <a:ext uri="{FF2B5EF4-FFF2-40B4-BE49-F238E27FC236}">
                  <a16:creationId xmlns:a16="http://schemas.microsoft.com/office/drawing/2014/main" id="{4A34CACF-505A-5CDF-4BE3-DFAF2FDDA1C9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00" name="グループ化 2099">
            <a:extLst>
              <a:ext uri="{FF2B5EF4-FFF2-40B4-BE49-F238E27FC236}">
                <a16:creationId xmlns:a16="http://schemas.microsoft.com/office/drawing/2014/main" id="{19A8F53F-D1F6-5010-D3C5-99C604DEBBF8}"/>
              </a:ext>
            </a:extLst>
          </p:cNvPr>
          <p:cNvGrpSpPr/>
          <p:nvPr/>
        </p:nvGrpSpPr>
        <p:grpSpPr>
          <a:xfrm>
            <a:off x="3474855" y="2305412"/>
            <a:ext cx="353306" cy="172800"/>
            <a:chOff x="8929707" y="2655467"/>
            <a:chExt cx="353306" cy="172800"/>
          </a:xfrm>
        </p:grpSpPr>
        <p:sp>
          <p:nvSpPr>
            <p:cNvPr id="2101" name="Google Shape;135;p7">
              <a:extLst>
                <a:ext uri="{FF2B5EF4-FFF2-40B4-BE49-F238E27FC236}">
                  <a16:creationId xmlns:a16="http://schemas.microsoft.com/office/drawing/2014/main" id="{D4DDF840-6E0C-41D9-0F99-8457EFDE3FC3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02" name="直線コネクタ 2101">
              <a:extLst>
                <a:ext uri="{FF2B5EF4-FFF2-40B4-BE49-F238E27FC236}">
                  <a16:creationId xmlns:a16="http://schemas.microsoft.com/office/drawing/2014/main" id="{854C4C7D-8C6F-328A-95B1-34E301D9E9D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03" name="Google Shape;135;p7">
              <a:extLst>
                <a:ext uri="{FF2B5EF4-FFF2-40B4-BE49-F238E27FC236}">
                  <a16:creationId xmlns:a16="http://schemas.microsoft.com/office/drawing/2014/main" id="{AB53146D-0CAB-3364-EA78-31B2361AE8AA}"/>
                </a:ext>
              </a:extLst>
            </p:cNvPr>
            <p:cNvSpPr>
              <a:spLocks/>
            </p:cNvSpPr>
            <p:nvPr/>
          </p:nvSpPr>
          <p:spPr>
            <a:xfrm rot="5400000">
              <a:off x="8931907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04" name="直線コネクタ 2103">
              <a:extLst>
                <a:ext uri="{FF2B5EF4-FFF2-40B4-BE49-F238E27FC236}">
                  <a16:creationId xmlns:a16="http://schemas.microsoft.com/office/drawing/2014/main" id="{4DA61994-7665-E44C-DABA-79CEB3AA6627}"/>
                </a:ext>
              </a:extLst>
            </p:cNvPr>
            <p:cNvCxnSpPr>
              <a:cxnSpLocks/>
            </p:cNvCxnSpPr>
            <p:nvPr/>
          </p:nvCxnSpPr>
          <p:spPr>
            <a:xfrm>
              <a:off x="8929707" y="2694483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05" name="Google Shape;255;p7">
            <a:extLst>
              <a:ext uri="{FF2B5EF4-FFF2-40B4-BE49-F238E27FC236}">
                <a16:creationId xmlns:a16="http://schemas.microsoft.com/office/drawing/2014/main" id="{1A043017-F88C-C188-A612-D19999CA6886}"/>
              </a:ext>
            </a:extLst>
          </p:cNvPr>
          <p:cNvSpPr/>
          <p:nvPr/>
        </p:nvSpPr>
        <p:spPr>
          <a:xfrm rot="10800000">
            <a:off x="2677700" y="2479692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06" name="グループ化 2105">
            <a:extLst>
              <a:ext uri="{FF2B5EF4-FFF2-40B4-BE49-F238E27FC236}">
                <a16:creationId xmlns:a16="http://schemas.microsoft.com/office/drawing/2014/main" id="{C643B261-A644-8C85-9D3F-6C1E49034EAC}"/>
              </a:ext>
            </a:extLst>
          </p:cNvPr>
          <p:cNvGrpSpPr/>
          <p:nvPr/>
        </p:nvGrpSpPr>
        <p:grpSpPr>
          <a:xfrm>
            <a:off x="2707268" y="2305415"/>
            <a:ext cx="177198" cy="172800"/>
            <a:chOff x="9105815" y="2655467"/>
            <a:chExt cx="177198" cy="172800"/>
          </a:xfrm>
        </p:grpSpPr>
        <p:sp>
          <p:nvSpPr>
            <p:cNvPr id="2107" name="Google Shape;135;p7">
              <a:extLst>
                <a:ext uri="{FF2B5EF4-FFF2-40B4-BE49-F238E27FC236}">
                  <a16:creationId xmlns:a16="http://schemas.microsoft.com/office/drawing/2014/main" id="{24CA3219-BCFC-35F8-A778-7BE8E5601D1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08" name="直線コネクタ 2107">
              <a:extLst>
                <a:ext uri="{FF2B5EF4-FFF2-40B4-BE49-F238E27FC236}">
                  <a16:creationId xmlns:a16="http://schemas.microsoft.com/office/drawing/2014/main" id="{552E10C4-250A-E2FB-9228-BAEB7ACD0FDE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09" name="グループ化 2108">
            <a:extLst>
              <a:ext uri="{FF2B5EF4-FFF2-40B4-BE49-F238E27FC236}">
                <a16:creationId xmlns:a16="http://schemas.microsoft.com/office/drawing/2014/main" id="{F3A924F5-951E-6CD3-D325-5839AE0ECA18}"/>
              </a:ext>
            </a:extLst>
          </p:cNvPr>
          <p:cNvGrpSpPr/>
          <p:nvPr/>
        </p:nvGrpSpPr>
        <p:grpSpPr>
          <a:xfrm>
            <a:off x="2883154" y="2305414"/>
            <a:ext cx="355708" cy="172800"/>
            <a:chOff x="8927305" y="2655467"/>
            <a:chExt cx="355708" cy="172800"/>
          </a:xfrm>
        </p:grpSpPr>
        <p:sp>
          <p:nvSpPr>
            <p:cNvPr id="2110" name="Google Shape;135;p7">
              <a:extLst>
                <a:ext uri="{FF2B5EF4-FFF2-40B4-BE49-F238E27FC236}">
                  <a16:creationId xmlns:a16="http://schemas.microsoft.com/office/drawing/2014/main" id="{A776C818-9D35-D90E-E8BA-0C4275DA1976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2111" name="直線コネクタ 2110">
              <a:extLst>
                <a:ext uri="{FF2B5EF4-FFF2-40B4-BE49-F238E27FC236}">
                  <a16:creationId xmlns:a16="http://schemas.microsoft.com/office/drawing/2014/main" id="{92137744-2F92-0104-E2E6-043852B5E98C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12" name="Google Shape;135;p7">
              <a:extLst>
                <a:ext uri="{FF2B5EF4-FFF2-40B4-BE49-F238E27FC236}">
                  <a16:creationId xmlns:a16="http://schemas.microsoft.com/office/drawing/2014/main" id="{4A459693-3573-CDD5-94F2-5E46C4771D8B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13" name="直線コネクタ 2112">
              <a:extLst>
                <a:ext uri="{FF2B5EF4-FFF2-40B4-BE49-F238E27FC236}">
                  <a16:creationId xmlns:a16="http://schemas.microsoft.com/office/drawing/2014/main" id="{50AEAB58-F9CE-C8CB-78DC-CD9B7FC94E59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14" name="Google Shape;255;p7">
            <a:extLst>
              <a:ext uri="{FF2B5EF4-FFF2-40B4-BE49-F238E27FC236}">
                <a16:creationId xmlns:a16="http://schemas.microsoft.com/office/drawing/2014/main" id="{4783E54E-12F0-3851-8253-D0DEA2F38CAF}"/>
              </a:ext>
            </a:extLst>
          </p:cNvPr>
          <p:cNvSpPr/>
          <p:nvPr/>
        </p:nvSpPr>
        <p:spPr>
          <a:xfrm rot="10800000">
            <a:off x="2084823" y="2479160"/>
            <a:ext cx="590728" cy="195273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15" name="グループ化 2114">
            <a:extLst>
              <a:ext uri="{FF2B5EF4-FFF2-40B4-BE49-F238E27FC236}">
                <a16:creationId xmlns:a16="http://schemas.microsoft.com/office/drawing/2014/main" id="{71C11B79-4EFB-544F-F7EF-30AB695624FE}"/>
              </a:ext>
            </a:extLst>
          </p:cNvPr>
          <p:cNvGrpSpPr/>
          <p:nvPr/>
        </p:nvGrpSpPr>
        <p:grpSpPr>
          <a:xfrm>
            <a:off x="2114391" y="2304883"/>
            <a:ext cx="177198" cy="172800"/>
            <a:chOff x="9105815" y="2655467"/>
            <a:chExt cx="177198" cy="172800"/>
          </a:xfrm>
        </p:grpSpPr>
        <p:sp>
          <p:nvSpPr>
            <p:cNvPr id="2116" name="Google Shape;135;p7">
              <a:extLst>
                <a:ext uri="{FF2B5EF4-FFF2-40B4-BE49-F238E27FC236}">
                  <a16:creationId xmlns:a16="http://schemas.microsoft.com/office/drawing/2014/main" id="{D096CACA-E4BE-7B13-D795-A1388C263A4C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17" name="直線コネクタ 2116">
              <a:extLst>
                <a:ext uri="{FF2B5EF4-FFF2-40B4-BE49-F238E27FC236}">
                  <a16:creationId xmlns:a16="http://schemas.microsoft.com/office/drawing/2014/main" id="{754D3D7C-58B8-5FD4-2108-D830F299B896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18" name="グループ化 2117">
            <a:extLst>
              <a:ext uri="{FF2B5EF4-FFF2-40B4-BE49-F238E27FC236}">
                <a16:creationId xmlns:a16="http://schemas.microsoft.com/office/drawing/2014/main" id="{28EDE186-DAC8-805B-0FF6-D67AD81355CB}"/>
              </a:ext>
            </a:extLst>
          </p:cNvPr>
          <p:cNvGrpSpPr/>
          <p:nvPr/>
        </p:nvGrpSpPr>
        <p:grpSpPr>
          <a:xfrm>
            <a:off x="2290277" y="2304882"/>
            <a:ext cx="355708" cy="172800"/>
            <a:chOff x="8927305" y="2655467"/>
            <a:chExt cx="355708" cy="172800"/>
          </a:xfrm>
        </p:grpSpPr>
        <p:sp>
          <p:nvSpPr>
            <p:cNvPr id="2119" name="Google Shape;135;p7">
              <a:extLst>
                <a:ext uri="{FF2B5EF4-FFF2-40B4-BE49-F238E27FC236}">
                  <a16:creationId xmlns:a16="http://schemas.microsoft.com/office/drawing/2014/main" id="{204267D6-64E3-4D5C-0200-C17EB9342FBE}"/>
                </a:ext>
              </a:extLst>
            </p:cNvPr>
            <p:cNvSpPr>
              <a:spLocks/>
            </p:cNvSpPr>
            <p:nvPr/>
          </p:nvSpPr>
          <p:spPr>
            <a:xfrm rot="5400000">
              <a:off x="910801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cxnSp>
          <p:nvCxnSpPr>
            <p:cNvPr id="2120" name="直線コネクタ 2119">
              <a:extLst>
                <a:ext uri="{FF2B5EF4-FFF2-40B4-BE49-F238E27FC236}">
                  <a16:creationId xmlns:a16="http://schemas.microsoft.com/office/drawing/2014/main" id="{7AF9923A-6CBA-969D-2787-105D39E72F17}"/>
                </a:ext>
              </a:extLst>
            </p:cNvPr>
            <p:cNvCxnSpPr>
              <a:cxnSpLocks/>
            </p:cNvCxnSpPr>
            <p:nvPr/>
          </p:nvCxnSpPr>
          <p:spPr>
            <a:xfrm>
              <a:off x="9105815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21" name="Google Shape;135;p7">
              <a:extLst>
                <a:ext uri="{FF2B5EF4-FFF2-40B4-BE49-F238E27FC236}">
                  <a16:creationId xmlns:a16="http://schemas.microsoft.com/office/drawing/2014/main" id="{BD9B3165-EBE0-42D3-CD96-BBAF2C9EF090}"/>
                </a:ext>
              </a:extLst>
            </p:cNvPr>
            <p:cNvSpPr>
              <a:spLocks/>
            </p:cNvSpPr>
            <p:nvPr/>
          </p:nvSpPr>
          <p:spPr>
            <a:xfrm rot="5400000">
              <a:off x="8929504" y="2653268"/>
              <a:ext cx="172800" cy="177197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22" name="直線コネクタ 2121">
              <a:extLst>
                <a:ext uri="{FF2B5EF4-FFF2-40B4-BE49-F238E27FC236}">
                  <a16:creationId xmlns:a16="http://schemas.microsoft.com/office/drawing/2014/main" id="{AB28F7EB-29B3-2005-095E-1635A8CAC6B2}"/>
                </a:ext>
              </a:extLst>
            </p:cNvPr>
            <p:cNvCxnSpPr>
              <a:cxnSpLocks/>
            </p:cNvCxnSpPr>
            <p:nvPr/>
          </p:nvCxnSpPr>
          <p:spPr>
            <a:xfrm>
              <a:off x="8927306" y="2694482"/>
              <a:ext cx="177198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34</Words>
  <Application>Microsoft Office PowerPoint</Application>
  <PresentationFormat>ユーザー設定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Hiragino Kaku Gothic Pro W3</vt:lpstr>
      <vt:lpstr>Arial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航空会館大ホール（701+702+703）</dc:title>
  <cp:lastModifiedBy>福田啓</cp:lastModifiedBy>
  <cp:revision>16</cp:revision>
  <dcterms:modified xsi:type="dcterms:W3CDTF">2024-01-28T04:59:27Z</dcterms:modified>
</cp:coreProperties>
</file>