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3"/>
  </p:notesMasterIdLst>
  <p:sldIdLst>
    <p:sldId id="256" r:id="rId2"/>
  </p:sldIdLst>
  <p:sldSz cx="12192000" cy="9144000"/>
  <p:notesSz cx="12192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000000"/>
          </p15:clr>
        </p15:guide>
        <p15:guide id="2" pos="2184" userDrawn="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EAE2"/>
    <a:srgbClr val="2CE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1" d="100"/>
          <a:sy n="61" d="100"/>
        </p:scale>
        <p:origin x="1493" y="67"/>
      </p:cViewPr>
      <p:guideLst>
        <p:guide orient="horz" pos="2880"/>
        <p:guide pos="21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32400" y="685800"/>
            <a:ext cx="8128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219200" y="4343400"/>
            <a:ext cx="9753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>
            <a:spLocks noGrp="1"/>
          </p:cNvSpPr>
          <p:nvPr>
            <p:ph type="body" idx="1"/>
          </p:nvPr>
        </p:nvSpPr>
        <p:spPr>
          <a:xfrm>
            <a:off x="1219200" y="4343400"/>
            <a:ext cx="97536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"/>
          <p:cNvSpPr txBox="1">
            <a:spLocks noGrp="1"/>
          </p:cNvSpPr>
          <p:nvPr>
            <p:ph type="title"/>
          </p:nvPr>
        </p:nvSpPr>
        <p:spPr>
          <a:xfrm>
            <a:off x="3901709" y="653944"/>
            <a:ext cx="437388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7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body" idx="1"/>
          </p:nvPr>
        </p:nvSpPr>
        <p:spPr>
          <a:xfrm>
            <a:off x="609600" y="2103120"/>
            <a:ext cx="10972800" cy="603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"/>
          <p:cNvSpPr txBox="1">
            <a:spLocks noGrp="1"/>
          </p:cNvSpPr>
          <p:nvPr>
            <p:ph type="ctrTitle"/>
          </p:nvPr>
        </p:nvSpPr>
        <p:spPr>
          <a:xfrm>
            <a:off x="914400" y="2834640"/>
            <a:ext cx="1036320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subTitle" idx="1"/>
          </p:nvPr>
        </p:nvSpPr>
        <p:spPr>
          <a:xfrm>
            <a:off x="1828800" y="5120640"/>
            <a:ext cx="85344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901709" y="653944"/>
            <a:ext cx="437388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7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609600" y="2103120"/>
            <a:ext cx="5303520" cy="603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body" idx="2"/>
          </p:nvPr>
        </p:nvSpPr>
        <p:spPr>
          <a:xfrm>
            <a:off x="6278880" y="2103120"/>
            <a:ext cx="5303520" cy="603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 txBox="1">
            <a:spLocks noGrp="1"/>
          </p:cNvSpPr>
          <p:nvPr>
            <p:ph type="title"/>
          </p:nvPr>
        </p:nvSpPr>
        <p:spPr>
          <a:xfrm>
            <a:off x="3901709" y="653944"/>
            <a:ext cx="437388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7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10366390" y="5021324"/>
            <a:ext cx="1003935" cy="1152525"/>
          </a:xfrm>
          <a:custGeom>
            <a:avLst/>
            <a:gdLst/>
            <a:ahLst/>
            <a:cxnLst/>
            <a:rect l="l" t="t" r="r" b="b"/>
            <a:pathLst>
              <a:path w="1003934" h="1152525" extrusionOk="0">
                <a:moveTo>
                  <a:pt x="1003642" y="0"/>
                </a:moveTo>
                <a:lnTo>
                  <a:pt x="0" y="0"/>
                </a:lnTo>
                <a:lnTo>
                  <a:pt x="0" y="1152055"/>
                </a:lnTo>
                <a:lnTo>
                  <a:pt x="1003642" y="1152055"/>
                </a:lnTo>
                <a:lnTo>
                  <a:pt x="1003642" y="0"/>
                </a:lnTo>
                <a:close/>
              </a:path>
            </a:pathLst>
          </a:custGeom>
          <a:solidFill>
            <a:srgbClr val="CCC4C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1112382" y="5670480"/>
            <a:ext cx="1278890" cy="1103630"/>
          </a:xfrm>
          <a:custGeom>
            <a:avLst/>
            <a:gdLst/>
            <a:ahLst/>
            <a:cxnLst/>
            <a:rect l="l" t="t" r="r" b="b"/>
            <a:pathLst>
              <a:path w="1278889" h="1103629" extrusionOk="0">
                <a:moveTo>
                  <a:pt x="1278661" y="0"/>
                </a:moveTo>
                <a:lnTo>
                  <a:pt x="0" y="13220"/>
                </a:lnTo>
                <a:lnTo>
                  <a:pt x="0" y="1096645"/>
                </a:lnTo>
                <a:lnTo>
                  <a:pt x="0" y="1089075"/>
                </a:lnTo>
                <a:lnTo>
                  <a:pt x="1273454" y="1103604"/>
                </a:lnTo>
                <a:lnTo>
                  <a:pt x="1278661" y="0"/>
                </a:lnTo>
                <a:close/>
              </a:path>
            </a:pathLst>
          </a:custGeom>
          <a:solidFill>
            <a:srgbClr val="CCC4C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1"/>
          <p:cNvSpPr/>
          <p:nvPr/>
        </p:nvSpPr>
        <p:spPr>
          <a:xfrm>
            <a:off x="10353688" y="5008790"/>
            <a:ext cx="1029335" cy="1177290"/>
          </a:xfrm>
          <a:custGeom>
            <a:avLst/>
            <a:gdLst/>
            <a:ahLst/>
            <a:cxnLst/>
            <a:rect l="l" t="t" r="r" b="b"/>
            <a:pathLst>
              <a:path w="1029334" h="1177289" extrusionOk="0">
                <a:moveTo>
                  <a:pt x="1029030" y="0"/>
                </a:moveTo>
                <a:lnTo>
                  <a:pt x="12700" y="0"/>
                </a:lnTo>
                <a:lnTo>
                  <a:pt x="12700" y="25400"/>
                </a:lnTo>
                <a:lnTo>
                  <a:pt x="1003630" y="25400"/>
                </a:lnTo>
                <a:lnTo>
                  <a:pt x="1003630" y="1096010"/>
                </a:lnTo>
                <a:lnTo>
                  <a:pt x="1003630" y="1151890"/>
                </a:lnTo>
                <a:lnTo>
                  <a:pt x="25400" y="1151890"/>
                </a:lnTo>
                <a:lnTo>
                  <a:pt x="25400" y="1096010"/>
                </a:lnTo>
                <a:lnTo>
                  <a:pt x="0" y="1096010"/>
                </a:lnTo>
                <a:lnTo>
                  <a:pt x="0" y="1151890"/>
                </a:lnTo>
                <a:lnTo>
                  <a:pt x="0" y="1177290"/>
                </a:lnTo>
                <a:lnTo>
                  <a:pt x="1029030" y="1177290"/>
                </a:lnTo>
                <a:lnTo>
                  <a:pt x="1029030" y="1151890"/>
                </a:lnTo>
                <a:lnTo>
                  <a:pt x="1029030" y="1096010"/>
                </a:lnTo>
                <a:lnTo>
                  <a:pt x="1029030" y="25400"/>
                </a:lnTo>
                <a:lnTo>
                  <a:pt x="102903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5420846" y="5672797"/>
            <a:ext cx="608330" cy="285115"/>
          </a:xfrm>
          <a:custGeom>
            <a:avLst/>
            <a:gdLst/>
            <a:ahLst/>
            <a:cxnLst/>
            <a:rect l="l" t="t" r="r" b="b"/>
            <a:pathLst>
              <a:path w="608329" h="285114" extrusionOk="0">
                <a:moveTo>
                  <a:pt x="304126" y="0"/>
                </a:moveTo>
                <a:lnTo>
                  <a:pt x="300146" y="48798"/>
                </a:lnTo>
                <a:lnTo>
                  <a:pt x="288622" y="94148"/>
                </a:lnTo>
                <a:lnTo>
                  <a:pt x="270181" y="135651"/>
                </a:lnTo>
                <a:lnTo>
                  <a:pt x="245449" y="172910"/>
                </a:lnTo>
                <a:lnTo>
                  <a:pt x="215052" y="205527"/>
                </a:lnTo>
                <a:lnTo>
                  <a:pt x="179615" y="233105"/>
                </a:lnTo>
                <a:lnTo>
                  <a:pt x="139766" y="255246"/>
                </a:lnTo>
                <a:lnTo>
                  <a:pt x="96129" y="271554"/>
                </a:lnTo>
                <a:lnTo>
                  <a:pt x="49332" y="281629"/>
                </a:lnTo>
                <a:lnTo>
                  <a:pt x="0" y="285076"/>
                </a:lnTo>
                <a:lnTo>
                  <a:pt x="0" y="1092"/>
                </a:lnTo>
              </a:path>
              <a:path w="608329" h="285114" extrusionOk="0">
                <a:moveTo>
                  <a:pt x="304126" y="0"/>
                </a:moveTo>
                <a:lnTo>
                  <a:pt x="308107" y="48798"/>
                </a:lnTo>
                <a:lnTo>
                  <a:pt x="319630" y="94148"/>
                </a:lnTo>
                <a:lnTo>
                  <a:pt x="338071" y="135651"/>
                </a:lnTo>
                <a:lnTo>
                  <a:pt x="362804" y="172910"/>
                </a:lnTo>
                <a:lnTo>
                  <a:pt x="393201" y="205527"/>
                </a:lnTo>
                <a:lnTo>
                  <a:pt x="428638" y="233105"/>
                </a:lnTo>
                <a:lnTo>
                  <a:pt x="468487" y="255246"/>
                </a:lnTo>
                <a:lnTo>
                  <a:pt x="512124" y="271554"/>
                </a:lnTo>
                <a:lnTo>
                  <a:pt x="558921" y="281629"/>
                </a:lnTo>
                <a:lnTo>
                  <a:pt x="608253" y="285076"/>
                </a:lnTo>
                <a:lnTo>
                  <a:pt x="608253" y="1092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1"/>
          <p:cNvSpPr/>
          <p:nvPr/>
        </p:nvSpPr>
        <p:spPr>
          <a:xfrm>
            <a:off x="8447412" y="5668771"/>
            <a:ext cx="608330" cy="285115"/>
          </a:xfrm>
          <a:custGeom>
            <a:avLst/>
            <a:gdLst/>
            <a:ahLst/>
            <a:cxnLst/>
            <a:rect l="l" t="t" r="r" b="b"/>
            <a:pathLst>
              <a:path w="608329" h="285114" extrusionOk="0">
                <a:moveTo>
                  <a:pt x="304126" y="0"/>
                </a:moveTo>
                <a:lnTo>
                  <a:pt x="300146" y="48798"/>
                </a:lnTo>
                <a:lnTo>
                  <a:pt x="288622" y="94148"/>
                </a:lnTo>
                <a:lnTo>
                  <a:pt x="270181" y="135651"/>
                </a:lnTo>
                <a:lnTo>
                  <a:pt x="245449" y="172910"/>
                </a:lnTo>
                <a:lnTo>
                  <a:pt x="215052" y="205527"/>
                </a:lnTo>
                <a:lnTo>
                  <a:pt x="179615" y="233105"/>
                </a:lnTo>
                <a:lnTo>
                  <a:pt x="139766" y="255246"/>
                </a:lnTo>
                <a:lnTo>
                  <a:pt x="96129" y="271554"/>
                </a:lnTo>
                <a:lnTo>
                  <a:pt x="49332" y="281629"/>
                </a:lnTo>
                <a:lnTo>
                  <a:pt x="0" y="285076"/>
                </a:lnTo>
                <a:lnTo>
                  <a:pt x="0" y="1092"/>
                </a:lnTo>
              </a:path>
              <a:path w="608329" h="285114" extrusionOk="0">
                <a:moveTo>
                  <a:pt x="304126" y="0"/>
                </a:moveTo>
                <a:lnTo>
                  <a:pt x="308107" y="48798"/>
                </a:lnTo>
                <a:lnTo>
                  <a:pt x="319630" y="94148"/>
                </a:lnTo>
                <a:lnTo>
                  <a:pt x="338071" y="135651"/>
                </a:lnTo>
                <a:lnTo>
                  <a:pt x="362804" y="172910"/>
                </a:lnTo>
                <a:lnTo>
                  <a:pt x="393201" y="205527"/>
                </a:lnTo>
                <a:lnTo>
                  <a:pt x="428638" y="233105"/>
                </a:lnTo>
                <a:lnTo>
                  <a:pt x="468487" y="255246"/>
                </a:lnTo>
                <a:lnTo>
                  <a:pt x="512124" y="271554"/>
                </a:lnTo>
                <a:lnTo>
                  <a:pt x="558921" y="281629"/>
                </a:lnTo>
                <a:lnTo>
                  <a:pt x="608253" y="285076"/>
                </a:lnTo>
                <a:lnTo>
                  <a:pt x="608253" y="1092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"/>
          <p:cNvSpPr/>
          <p:nvPr/>
        </p:nvSpPr>
        <p:spPr>
          <a:xfrm>
            <a:off x="10367612" y="5805298"/>
            <a:ext cx="285115" cy="304165"/>
          </a:xfrm>
          <a:custGeom>
            <a:avLst/>
            <a:gdLst/>
            <a:ahLst/>
            <a:cxnLst/>
            <a:rect l="l" t="t" r="r" b="b"/>
            <a:pathLst>
              <a:path w="285115" h="304164" extrusionOk="0">
                <a:moveTo>
                  <a:pt x="1092" y="304126"/>
                </a:moveTo>
                <a:lnTo>
                  <a:pt x="285076" y="304126"/>
                </a:lnTo>
                <a:lnTo>
                  <a:pt x="281629" y="254794"/>
                </a:lnTo>
                <a:lnTo>
                  <a:pt x="271554" y="207997"/>
                </a:lnTo>
                <a:lnTo>
                  <a:pt x="255246" y="164360"/>
                </a:lnTo>
                <a:lnTo>
                  <a:pt x="233105" y="124511"/>
                </a:lnTo>
                <a:lnTo>
                  <a:pt x="205527" y="89074"/>
                </a:lnTo>
                <a:lnTo>
                  <a:pt x="172910" y="58677"/>
                </a:lnTo>
                <a:lnTo>
                  <a:pt x="135651" y="33945"/>
                </a:lnTo>
                <a:lnTo>
                  <a:pt x="94148" y="15504"/>
                </a:lnTo>
                <a:lnTo>
                  <a:pt x="48798" y="3980"/>
                </a:lnTo>
                <a:lnTo>
                  <a:pt x="0" y="0"/>
                </a:lnTo>
              </a:path>
            </a:pathLst>
          </a:custGeom>
          <a:noFill/>
          <a:ln w="126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1"/>
          <p:cNvSpPr/>
          <p:nvPr/>
        </p:nvSpPr>
        <p:spPr>
          <a:xfrm>
            <a:off x="2546734" y="6167654"/>
            <a:ext cx="304165" cy="278130"/>
          </a:xfrm>
          <a:custGeom>
            <a:avLst/>
            <a:gdLst/>
            <a:ahLst/>
            <a:cxnLst/>
            <a:rect l="l" t="t" r="r" b="b"/>
            <a:pathLst>
              <a:path w="304164" h="278129" extrusionOk="0">
                <a:moveTo>
                  <a:pt x="0" y="0"/>
                </a:moveTo>
                <a:lnTo>
                  <a:pt x="0" y="277634"/>
                </a:lnTo>
                <a:lnTo>
                  <a:pt x="49332" y="274396"/>
                </a:lnTo>
                <a:lnTo>
                  <a:pt x="96129" y="264885"/>
                </a:lnTo>
                <a:lnTo>
                  <a:pt x="139766" y="249411"/>
                </a:lnTo>
                <a:lnTo>
                  <a:pt x="179615" y="228282"/>
                </a:lnTo>
                <a:lnTo>
                  <a:pt x="215052" y="201806"/>
                </a:lnTo>
                <a:lnTo>
                  <a:pt x="245449" y="170290"/>
                </a:lnTo>
                <a:lnTo>
                  <a:pt x="270181" y="134043"/>
                </a:lnTo>
                <a:lnTo>
                  <a:pt x="288622" y="93374"/>
                </a:lnTo>
                <a:lnTo>
                  <a:pt x="300146" y="48590"/>
                </a:lnTo>
                <a:lnTo>
                  <a:pt x="304126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1"/>
          <p:cNvSpPr/>
          <p:nvPr/>
        </p:nvSpPr>
        <p:spPr>
          <a:xfrm>
            <a:off x="2850863" y="6167654"/>
            <a:ext cx="304165" cy="278130"/>
          </a:xfrm>
          <a:custGeom>
            <a:avLst/>
            <a:gdLst/>
            <a:ahLst/>
            <a:cxnLst/>
            <a:rect l="l" t="t" r="r" b="b"/>
            <a:pathLst>
              <a:path w="304164" h="278129" extrusionOk="0">
                <a:moveTo>
                  <a:pt x="0" y="0"/>
                </a:moveTo>
                <a:lnTo>
                  <a:pt x="3980" y="48590"/>
                </a:lnTo>
                <a:lnTo>
                  <a:pt x="15504" y="93374"/>
                </a:lnTo>
                <a:lnTo>
                  <a:pt x="33945" y="134043"/>
                </a:lnTo>
                <a:lnTo>
                  <a:pt x="58677" y="170290"/>
                </a:lnTo>
                <a:lnTo>
                  <a:pt x="89074" y="201806"/>
                </a:lnTo>
                <a:lnTo>
                  <a:pt x="124511" y="228282"/>
                </a:lnTo>
                <a:lnTo>
                  <a:pt x="164360" y="249411"/>
                </a:lnTo>
                <a:lnTo>
                  <a:pt x="207997" y="264885"/>
                </a:lnTo>
                <a:lnTo>
                  <a:pt x="254794" y="274396"/>
                </a:lnTo>
                <a:lnTo>
                  <a:pt x="304126" y="277634"/>
                </a:lnTo>
                <a:lnTo>
                  <a:pt x="304126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1"/>
          <p:cNvSpPr/>
          <p:nvPr/>
        </p:nvSpPr>
        <p:spPr>
          <a:xfrm>
            <a:off x="2253963" y="5670485"/>
            <a:ext cx="293370" cy="497205"/>
          </a:xfrm>
          <a:custGeom>
            <a:avLst/>
            <a:gdLst/>
            <a:ahLst/>
            <a:cxnLst/>
            <a:rect l="l" t="t" r="r" b="b"/>
            <a:pathLst>
              <a:path w="293369" h="497204" extrusionOk="0">
                <a:moveTo>
                  <a:pt x="0" y="0"/>
                </a:moveTo>
                <a:lnTo>
                  <a:pt x="137083" y="0"/>
                </a:lnTo>
                <a:lnTo>
                  <a:pt x="137083" y="497166"/>
                </a:lnTo>
                <a:lnTo>
                  <a:pt x="292773" y="497166"/>
                </a:lnTo>
              </a:path>
            </a:pathLst>
          </a:custGeom>
          <a:noFill/>
          <a:ln w="380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1"/>
          <p:cNvSpPr/>
          <p:nvPr/>
        </p:nvSpPr>
        <p:spPr>
          <a:xfrm>
            <a:off x="1101246" y="5673436"/>
            <a:ext cx="1284605" cy="1101090"/>
          </a:xfrm>
          <a:custGeom>
            <a:avLst/>
            <a:gdLst/>
            <a:ahLst/>
            <a:cxnLst/>
            <a:rect l="l" t="t" r="r" b="b"/>
            <a:pathLst>
              <a:path w="1284605" h="1101090" extrusionOk="0">
                <a:moveTo>
                  <a:pt x="848588" y="304"/>
                </a:moveTo>
                <a:lnTo>
                  <a:pt x="0" y="0"/>
                </a:lnTo>
                <a:lnTo>
                  <a:pt x="0" y="1100645"/>
                </a:lnTo>
                <a:lnTo>
                  <a:pt x="1284592" y="1100645"/>
                </a:lnTo>
                <a:lnTo>
                  <a:pt x="1283449" y="1062291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1"/>
          <p:cNvSpPr/>
          <p:nvPr/>
        </p:nvSpPr>
        <p:spPr>
          <a:xfrm>
            <a:off x="3154987" y="5672246"/>
            <a:ext cx="2266315" cy="495934"/>
          </a:xfrm>
          <a:custGeom>
            <a:avLst/>
            <a:gdLst/>
            <a:ahLst/>
            <a:cxnLst/>
            <a:rect l="l" t="t" r="r" b="b"/>
            <a:pathLst>
              <a:path w="2266315" h="495935" extrusionOk="0">
                <a:moveTo>
                  <a:pt x="2265857" y="355"/>
                </a:moveTo>
                <a:lnTo>
                  <a:pt x="171195" y="0"/>
                </a:lnTo>
                <a:lnTo>
                  <a:pt x="171195" y="495414"/>
                </a:lnTo>
                <a:lnTo>
                  <a:pt x="0" y="495414"/>
                </a:lnTo>
              </a:path>
            </a:pathLst>
          </a:custGeom>
          <a:noFill/>
          <a:ln w="380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1"/>
          <p:cNvSpPr/>
          <p:nvPr/>
        </p:nvSpPr>
        <p:spPr>
          <a:xfrm>
            <a:off x="6029100" y="5672705"/>
            <a:ext cx="2405380" cy="635"/>
          </a:xfrm>
          <a:custGeom>
            <a:avLst/>
            <a:gdLst/>
            <a:ahLst/>
            <a:cxnLst/>
            <a:rect l="l" t="t" r="r" b="b"/>
            <a:pathLst>
              <a:path w="2405379" h="635" extrusionOk="0">
                <a:moveTo>
                  <a:pt x="2405303" y="406"/>
                </a:move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1"/>
          <p:cNvSpPr/>
          <p:nvPr/>
        </p:nvSpPr>
        <p:spPr>
          <a:xfrm>
            <a:off x="10364073" y="5355940"/>
            <a:ext cx="0" cy="455930"/>
          </a:xfrm>
          <a:custGeom>
            <a:avLst/>
            <a:gdLst/>
            <a:ahLst/>
            <a:cxnLst/>
            <a:rect l="l" t="t" r="r" b="b"/>
            <a:pathLst>
              <a:path w="120000" h="455929" extrusionOk="0">
                <a:moveTo>
                  <a:pt x="0" y="0"/>
                </a:moveTo>
                <a:lnTo>
                  <a:pt x="0" y="455383"/>
                </a:ln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1"/>
          <p:cNvSpPr/>
          <p:nvPr/>
        </p:nvSpPr>
        <p:spPr>
          <a:xfrm>
            <a:off x="9050733" y="5673215"/>
            <a:ext cx="1313815" cy="635"/>
          </a:xfrm>
          <a:custGeom>
            <a:avLst/>
            <a:gdLst/>
            <a:ahLst/>
            <a:cxnLst/>
            <a:rect l="l" t="t" r="r" b="b"/>
            <a:pathLst>
              <a:path w="1313815" h="635" extrusionOk="0">
                <a:moveTo>
                  <a:pt x="0" y="0"/>
                </a:moveTo>
                <a:lnTo>
                  <a:pt x="1313345" y="228"/>
                </a:lnTo>
              </a:path>
            </a:pathLst>
          </a:custGeom>
          <a:noFill/>
          <a:ln w="380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1"/>
          <p:cNvSpPr/>
          <p:nvPr/>
        </p:nvSpPr>
        <p:spPr>
          <a:xfrm>
            <a:off x="1554642" y="2158329"/>
            <a:ext cx="8822690" cy="3515360"/>
          </a:xfrm>
          <a:custGeom>
            <a:avLst/>
            <a:gdLst/>
            <a:ahLst/>
            <a:cxnLst/>
            <a:rect l="l" t="t" r="r" b="b"/>
            <a:pathLst>
              <a:path w="8822690" h="3515360" extrusionOk="0">
                <a:moveTo>
                  <a:pt x="0" y="3515271"/>
                </a:moveTo>
                <a:lnTo>
                  <a:pt x="0" y="0"/>
                </a:lnTo>
                <a:lnTo>
                  <a:pt x="8822131" y="0"/>
                </a:lnTo>
                <a:lnTo>
                  <a:pt x="8822131" y="2920149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1"/>
          <p:cNvSpPr/>
          <p:nvPr/>
        </p:nvSpPr>
        <p:spPr>
          <a:xfrm>
            <a:off x="1949834" y="5670490"/>
            <a:ext cx="304165" cy="273685"/>
          </a:xfrm>
          <a:custGeom>
            <a:avLst/>
            <a:gdLst/>
            <a:ahLst/>
            <a:cxnLst/>
            <a:rect l="l" t="t" r="r" b="b"/>
            <a:pathLst>
              <a:path w="304164" h="273685" extrusionOk="0">
                <a:moveTo>
                  <a:pt x="0" y="3251"/>
                </a:moveTo>
                <a:lnTo>
                  <a:pt x="0" y="273151"/>
                </a:lnTo>
                <a:lnTo>
                  <a:pt x="49332" y="270038"/>
                </a:lnTo>
                <a:lnTo>
                  <a:pt x="96129" y="260867"/>
                </a:lnTo>
                <a:lnTo>
                  <a:pt x="139766" y="245894"/>
                </a:lnTo>
                <a:lnTo>
                  <a:pt x="179615" y="225373"/>
                </a:lnTo>
                <a:lnTo>
                  <a:pt x="215052" y="199559"/>
                </a:lnTo>
                <a:lnTo>
                  <a:pt x="245449" y="168707"/>
                </a:lnTo>
                <a:lnTo>
                  <a:pt x="270181" y="133070"/>
                </a:lnTo>
                <a:lnTo>
                  <a:pt x="288622" y="92903"/>
                </a:lnTo>
                <a:lnTo>
                  <a:pt x="300146" y="48461"/>
                </a:lnTo>
                <a:lnTo>
                  <a:pt x="304126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"/>
          <p:cNvSpPr/>
          <p:nvPr/>
        </p:nvSpPr>
        <p:spPr>
          <a:xfrm>
            <a:off x="2104683" y="6431606"/>
            <a:ext cx="273685" cy="304165"/>
          </a:xfrm>
          <a:custGeom>
            <a:avLst/>
            <a:gdLst/>
            <a:ahLst/>
            <a:cxnLst/>
            <a:rect l="l" t="t" r="r" b="b"/>
            <a:pathLst>
              <a:path w="273685" h="304165" extrusionOk="0">
                <a:moveTo>
                  <a:pt x="263550" y="304126"/>
                </a:moveTo>
                <a:lnTo>
                  <a:pt x="0" y="304126"/>
                </a:lnTo>
                <a:lnTo>
                  <a:pt x="3113" y="254794"/>
                </a:lnTo>
                <a:lnTo>
                  <a:pt x="12283" y="207997"/>
                </a:lnTo>
                <a:lnTo>
                  <a:pt x="27256" y="164360"/>
                </a:lnTo>
                <a:lnTo>
                  <a:pt x="47777" y="124511"/>
                </a:lnTo>
                <a:lnTo>
                  <a:pt x="73591" y="89074"/>
                </a:lnTo>
                <a:lnTo>
                  <a:pt x="104444" y="58677"/>
                </a:lnTo>
                <a:lnTo>
                  <a:pt x="140081" y="33945"/>
                </a:lnTo>
                <a:lnTo>
                  <a:pt x="180248" y="15504"/>
                </a:lnTo>
                <a:lnTo>
                  <a:pt x="224689" y="3980"/>
                </a:lnTo>
                <a:lnTo>
                  <a:pt x="273151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1"/>
          <p:cNvSpPr txBox="1">
            <a:spLocks noGrp="1"/>
          </p:cNvSpPr>
          <p:nvPr>
            <p:ph type="title"/>
          </p:nvPr>
        </p:nvSpPr>
        <p:spPr>
          <a:xfrm>
            <a:off x="3901709" y="653944"/>
            <a:ext cx="437388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1"/>
          <p:cNvSpPr txBox="1">
            <a:spLocks noGrp="1"/>
          </p:cNvSpPr>
          <p:nvPr>
            <p:ph type="body" idx="1"/>
          </p:nvPr>
        </p:nvSpPr>
        <p:spPr>
          <a:xfrm>
            <a:off x="609600" y="2103120"/>
            <a:ext cx="10972800" cy="603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6" name="Google Shape;26;p1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7" name="Google Shape;27;p1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/>
          <p:nvPr/>
        </p:nvSpPr>
        <p:spPr>
          <a:xfrm>
            <a:off x="1435360" y="6137287"/>
            <a:ext cx="652780" cy="261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>
                <a:solidFill>
                  <a:srgbClr val="180686"/>
                </a:solidFill>
                <a:latin typeface="Arial"/>
                <a:ea typeface="Arial"/>
                <a:cs typeface="Arial"/>
                <a:sym typeface="Arial"/>
              </a:rPr>
              <a:t>控え室</a:t>
            </a:r>
            <a:endParaRPr sz="155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7"/>
          <p:cNvSpPr/>
          <p:nvPr/>
        </p:nvSpPr>
        <p:spPr>
          <a:xfrm>
            <a:off x="2391049" y="6167654"/>
            <a:ext cx="0" cy="257810"/>
          </a:xfrm>
          <a:custGeom>
            <a:avLst/>
            <a:gdLst/>
            <a:ahLst/>
            <a:cxnLst/>
            <a:rect l="l" t="t" r="r" b="b"/>
            <a:pathLst>
              <a:path w="120000" h="257810" extrusionOk="0">
                <a:moveTo>
                  <a:pt x="0" y="0"/>
                </a:moveTo>
                <a:lnTo>
                  <a:pt x="0" y="257594"/>
                </a:ln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7"/>
          <p:cNvSpPr/>
          <p:nvPr/>
        </p:nvSpPr>
        <p:spPr>
          <a:xfrm>
            <a:off x="10254193" y="5055626"/>
            <a:ext cx="123189" cy="43815"/>
          </a:xfrm>
          <a:custGeom>
            <a:avLst/>
            <a:gdLst/>
            <a:ahLst/>
            <a:cxnLst/>
            <a:rect l="l" t="t" r="r" b="b"/>
            <a:pathLst>
              <a:path w="123190" h="43814" extrusionOk="0">
                <a:moveTo>
                  <a:pt x="122580" y="0"/>
                </a:moveTo>
                <a:lnTo>
                  <a:pt x="0" y="43307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7"/>
          <p:cNvSpPr/>
          <p:nvPr/>
        </p:nvSpPr>
        <p:spPr>
          <a:xfrm>
            <a:off x="10262521" y="5355940"/>
            <a:ext cx="104139" cy="0"/>
          </a:xfrm>
          <a:custGeom>
            <a:avLst/>
            <a:gdLst/>
            <a:ahLst/>
            <a:cxnLst/>
            <a:rect l="l" t="t" r="r" b="b"/>
            <a:pathLst>
              <a:path w="104140" h="120000" extrusionOk="0">
                <a:moveTo>
                  <a:pt x="0" y="0"/>
                </a:moveTo>
                <a:lnTo>
                  <a:pt x="103759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7" name="Google Shape;6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46210" y="5520821"/>
            <a:ext cx="148381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424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901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235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3013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508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2414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542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568265" y="5520821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203639" y="55147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203639" y="4657540"/>
            <a:ext cx="148380" cy="134772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7"/>
          <p:cNvSpPr/>
          <p:nvPr/>
        </p:nvSpPr>
        <p:spPr>
          <a:xfrm>
            <a:off x="10233824" y="3878605"/>
            <a:ext cx="113664" cy="99060"/>
          </a:xfrm>
          <a:custGeom>
            <a:avLst/>
            <a:gdLst/>
            <a:ahLst/>
            <a:cxnLst/>
            <a:rect l="l" t="t" r="r" b="b"/>
            <a:pathLst>
              <a:path w="113665" h="99060" extrusionOk="0">
                <a:moveTo>
                  <a:pt x="113322" y="98907"/>
                </a:moveTo>
                <a:lnTo>
                  <a:pt x="0" y="98907"/>
                </a:lnTo>
                <a:lnTo>
                  <a:pt x="0" y="0"/>
                </a:lnTo>
                <a:lnTo>
                  <a:pt x="113322" y="0"/>
                </a:lnTo>
                <a:lnTo>
                  <a:pt x="113322" y="98907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69868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44138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6489" y="2172938"/>
            <a:ext cx="3007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904439" y="2172938"/>
            <a:ext cx="30713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88208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5653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16173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176779" y="6013705"/>
            <a:ext cx="148381" cy="13477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5" name="Google Shape;95;p7"/>
          <p:cNvGrpSpPr/>
          <p:nvPr/>
        </p:nvGrpSpPr>
        <p:grpSpPr>
          <a:xfrm>
            <a:off x="2091009" y="6790039"/>
            <a:ext cx="303504" cy="222885"/>
            <a:chOff x="2091009" y="6790039"/>
            <a:chExt cx="303504" cy="222885"/>
          </a:xfrm>
        </p:grpSpPr>
        <p:sp>
          <p:nvSpPr>
            <p:cNvPr id="96" name="Google Shape;96;p7"/>
            <p:cNvSpPr/>
            <p:nvPr/>
          </p:nvSpPr>
          <p:spPr>
            <a:xfrm>
              <a:off x="2394513" y="6790039"/>
              <a:ext cx="0" cy="222885"/>
            </a:xfrm>
            <a:custGeom>
              <a:avLst/>
              <a:gdLst/>
              <a:ahLst/>
              <a:cxnLst/>
              <a:rect l="l" t="t" r="r" b="b"/>
              <a:pathLst>
                <a:path w="120000" h="222884" extrusionOk="0">
                  <a:moveTo>
                    <a:pt x="0" y="0"/>
                  </a:moveTo>
                  <a:lnTo>
                    <a:pt x="0" y="222313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7"/>
            <p:cNvSpPr/>
            <p:nvPr/>
          </p:nvSpPr>
          <p:spPr>
            <a:xfrm>
              <a:off x="2091009" y="6901195"/>
              <a:ext cx="297180" cy="0"/>
            </a:xfrm>
            <a:custGeom>
              <a:avLst/>
              <a:gdLst/>
              <a:ahLst/>
              <a:cxnLst/>
              <a:rect l="l" t="t" r="r" b="b"/>
              <a:pathLst>
                <a:path w="297180" h="120000" extrusionOk="0">
                  <a:moveTo>
                    <a:pt x="0" y="0"/>
                  </a:moveTo>
                  <a:lnTo>
                    <a:pt x="297154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" name="Google Shape;98;p7"/>
          <p:cNvGrpSpPr/>
          <p:nvPr/>
        </p:nvGrpSpPr>
        <p:grpSpPr>
          <a:xfrm>
            <a:off x="847175" y="6597388"/>
            <a:ext cx="607608" cy="420613"/>
            <a:chOff x="847175" y="6597388"/>
            <a:chExt cx="607608" cy="420613"/>
          </a:xfrm>
        </p:grpSpPr>
        <p:sp>
          <p:nvSpPr>
            <p:cNvPr id="99" name="Google Shape;99;p7"/>
            <p:cNvSpPr/>
            <p:nvPr/>
          </p:nvSpPr>
          <p:spPr>
            <a:xfrm>
              <a:off x="1089868" y="6731616"/>
              <a:ext cx="0" cy="286385"/>
            </a:xfrm>
            <a:custGeom>
              <a:avLst/>
              <a:gdLst/>
              <a:ahLst/>
              <a:cxnLst/>
              <a:rect l="l" t="t" r="r" b="b"/>
              <a:pathLst>
                <a:path w="120000" h="286384" extrusionOk="0">
                  <a:moveTo>
                    <a:pt x="0" y="0"/>
                  </a:moveTo>
                  <a:lnTo>
                    <a:pt x="0" y="285813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7"/>
            <p:cNvSpPr/>
            <p:nvPr/>
          </p:nvSpPr>
          <p:spPr>
            <a:xfrm>
              <a:off x="1091563" y="6901194"/>
              <a:ext cx="363220" cy="0"/>
            </a:xfrm>
            <a:custGeom>
              <a:avLst/>
              <a:gdLst/>
              <a:ahLst/>
              <a:cxnLst/>
              <a:rect l="l" t="t" r="r" b="b"/>
              <a:pathLst>
                <a:path w="363219" h="120000" extrusionOk="0">
                  <a:moveTo>
                    <a:pt x="0" y="0"/>
                  </a:moveTo>
                  <a:lnTo>
                    <a:pt x="362775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7"/>
            <p:cNvSpPr/>
            <p:nvPr/>
          </p:nvSpPr>
          <p:spPr>
            <a:xfrm>
              <a:off x="847175" y="6769663"/>
              <a:ext cx="222885" cy="0"/>
            </a:xfrm>
            <a:custGeom>
              <a:avLst/>
              <a:gdLst/>
              <a:ahLst/>
              <a:cxnLst/>
              <a:rect l="l" t="t" r="r" b="b"/>
              <a:pathLst>
                <a:path w="222884" h="120000" extrusionOk="0">
                  <a:moveTo>
                    <a:pt x="0" y="0"/>
                  </a:moveTo>
                  <a:lnTo>
                    <a:pt x="222313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7"/>
            <p:cNvSpPr/>
            <p:nvPr/>
          </p:nvSpPr>
          <p:spPr>
            <a:xfrm>
              <a:off x="958330" y="6597388"/>
              <a:ext cx="0" cy="172720"/>
            </a:xfrm>
            <a:custGeom>
              <a:avLst/>
              <a:gdLst/>
              <a:ahLst/>
              <a:cxnLst/>
              <a:rect l="l" t="t" r="r" b="b"/>
              <a:pathLst>
                <a:path w="120000" h="172720" extrusionOk="0">
                  <a:moveTo>
                    <a:pt x="0" y="172275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3" name="Google Shape;103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0998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7"/>
          <p:cNvSpPr txBox="1"/>
          <p:nvPr/>
        </p:nvSpPr>
        <p:spPr>
          <a:xfrm>
            <a:off x="1469348" y="6793022"/>
            <a:ext cx="607095" cy="251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>
                <a:latin typeface="Arial"/>
                <a:ea typeface="Arial"/>
                <a:cs typeface="Arial"/>
                <a:sym typeface="Arial"/>
              </a:rPr>
              <a:t>4.10m</a:t>
            </a:r>
            <a:endParaRPr sz="1550"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" name="Google Shape;107;p7"/>
          <p:cNvGrpSpPr/>
          <p:nvPr/>
        </p:nvGrpSpPr>
        <p:grpSpPr>
          <a:xfrm>
            <a:off x="847175" y="5663563"/>
            <a:ext cx="222885" cy="201299"/>
            <a:chOff x="847175" y="5663563"/>
            <a:chExt cx="222885" cy="201299"/>
          </a:xfrm>
        </p:grpSpPr>
        <p:sp>
          <p:nvSpPr>
            <p:cNvPr id="108" name="Google Shape;108;p7"/>
            <p:cNvSpPr/>
            <p:nvPr/>
          </p:nvSpPr>
          <p:spPr>
            <a:xfrm>
              <a:off x="847175" y="5663563"/>
              <a:ext cx="222885" cy="0"/>
            </a:xfrm>
            <a:custGeom>
              <a:avLst/>
              <a:gdLst/>
              <a:ahLst/>
              <a:cxnLst/>
              <a:rect l="l" t="t" r="r" b="b"/>
              <a:pathLst>
                <a:path w="222884" h="120000" extrusionOk="0">
                  <a:moveTo>
                    <a:pt x="0" y="0"/>
                  </a:moveTo>
                  <a:lnTo>
                    <a:pt x="222313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7"/>
            <p:cNvSpPr/>
            <p:nvPr/>
          </p:nvSpPr>
          <p:spPr>
            <a:xfrm>
              <a:off x="958330" y="5669917"/>
              <a:ext cx="0" cy="194945"/>
            </a:xfrm>
            <a:custGeom>
              <a:avLst/>
              <a:gdLst/>
              <a:ahLst/>
              <a:cxnLst/>
              <a:rect l="l" t="t" r="r" b="b"/>
              <a:pathLst>
                <a:path w="120000" h="194945" extrusionOk="0">
                  <a:moveTo>
                    <a:pt x="0" y="194690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0" name="Google Shape;110;p7"/>
          <p:cNvSpPr txBox="1"/>
          <p:nvPr/>
        </p:nvSpPr>
        <p:spPr>
          <a:xfrm rot="-5400000">
            <a:off x="657023" y="6068915"/>
            <a:ext cx="621030" cy="274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145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>
                <a:latin typeface="Arial"/>
                <a:ea typeface="Arial"/>
                <a:cs typeface="Arial"/>
                <a:sym typeface="Arial"/>
              </a:rPr>
              <a:t>3.53m </a:t>
            </a:r>
            <a:endParaRPr sz="155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7"/>
          <p:cNvSpPr/>
          <p:nvPr/>
        </p:nvSpPr>
        <p:spPr>
          <a:xfrm>
            <a:off x="1259646" y="4430233"/>
            <a:ext cx="0" cy="1235075"/>
          </a:xfrm>
          <a:custGeom>
            <a:avLst/>
            <a:gdLst/>
            <a:ahLst/>
            <a:cxnLst/>
            <a:rect l="l" t="t" r="r" b="b"/>
            <a:pathLst>
              <a:path w="120000" h="1235075" extrusionOk="0">
                <a:moveTo>
                  <a:pt x="0" y="1234655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7"/>
          <p:cNvSpPr/>
          <p:nvPr/>
        </p:nvSpPr>
        <p:spPr>
          <a:xfrm>
            <a:off x="1259646" y="2158321"/>
            <a:ext cx="0" cy="1088390"/>
          </a:xfrm>
          <a:custGeom>
            <a:avLst/>
            <a:gdLst/>
            <a:ahLst/>
            <a:cxnLst/>
            <a:rect l="l" t="t" r="r" b="b"/>
            <a:pathLst>
              <a:path w="120000" h="1088389" extrusionOk="0">
                <a:moveTo>
                  <a:pt x="0" y="1088224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7"/>
          <p:cNvSpPr txBox="1"/>
          <p:nvPr/>
        </p:nvSpPr>
        <p:spPr>
          <a:xfrm rot="-5400000">
            <a:off x="650950" y="3706199"/>
            <a:ext cx="1029900" cy="344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ctr" rtl="0">
              <a:lnSpc>
                <a:spcPct val="11157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10.97m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7" name="Google Shape;117;p7"/>
          <p:cNvGrpSpPr/>
          <p:nvPr/>
        </p:nvGrpSpPr>
        <p:grpSpPr>
          <a:xfrm>
            <a:off x="10387351" y="6184878"/>
            <a:ext cx="185420" cy="305435"/>
            <a:chOff x="10387351" y="6184878"/>
            <a:chExt cx="185420" cy="305435"/>
          </a:xfrm>
        </p:grpSpPr>
        <p:sp>
          <p:nvSpPr>
            <p:cNvPr id="118" name="Google Shape;118;p7"/>
            <p:cNvSpPr/>
            <p:nvPr/>
          </p:nvSpPr>
          <p:spPr>
            <a:xfrm>
              <a:off x="10387351" y="6184878"/>
              <a:ext cx="0" cy="305435"/>
            </a:xfrm>
            <a:custGeom>
              <a:avLst/>
              <a:gdLst/>
              <a:ahLst/>
              <a:cxnLst/>
              <a:rect l="l" t="t" r="r" b="b"/>
              <a:pathLst>
                <a:path w="120000" h="305435" extrusionOk="0">
                  <a:moveTo>
                    <a:pt x="0" y="0"/>
                  </a:moveTo>
                  <a:lnTo>
                    <a:pt x="0" y="304863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10387351" y="6378582"/>
              <a:ext cx="185420" cy="0"/>
            </a:xfrm>
            <a:custGeom>
              <a:avLst/>
              <a:gdLst/>
              <a:ahLst/>
              <a:cxnLst/>
              <a:rect l="l" t="t" r="r" b="b"/>
              <a:pathLst>
                <a:path w="185420" h="120000" extrusionOk="0">
                  <a:moveTo>
                    <a:pt x="0" y="0"/>
                  </a:moveTo>
                  <a:lnTo>
                    <a:pt x="184975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" name="Google Shape;120;p7"/>
          <p:cNvGrpSpPr/>
          <p:nvPr/>
        </p:nvGrpSpPr>
        <p:grpSpPr>
          <a:xfrm>
            <a:off x="11208997" y="6184878"/>
            <a:ext cx="170154" cy="305435"/>
            <a:chOff x="11208997" y="6184878"/>
            <a:chExt cx="170154" cy="305435"/>
          </a:xfrm>
        </p:grpSpPr>
        <p:sp>
          <p:nvSpPr>
            <p:cNvPr id="121" name="Google Shape;121;p7"/>
            <p:cNvSpPr/>
            <p:nvPr/>
          </p:nvSpPr>
          <p:spPr>
            <a:xfrm>
              <a:off x="11379151" y="6184878"/>
              <a:ext cx="0" cy="305435"/>
            </a:xfrm>
            <a:custGeom>
              <a:avLst/>
              <a:gdLst/>
              <a:ahLst/>
              <a:cxnLst/>
              <a:rect l="l" t="t" r="r" b="b"/>
              <a:pathLst>
                <a:path w="120000" h="305435" extrusionOk="0">
                  <a:moveTo>
                    <a:pt x="0" y="0"/>
                  </a:moveTo>
                  <a:lnTo>
                    <a:pt x="0" y="304863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7"/>
            <p:cNvSpPr/>
            <p:nvPr/>
          </p:nvSpPr>
          <p:spPr>
            <a:xfrm>
              <a:off x="11208997" y="6378582"/>
              <a:ext cx="163830" cy="0"/>
            </a:xfrm>
            <a:custGeom>
              <a:avLst/>
              <a:gdLst/>
              <a:ahLst/>
              <a:cxnLst/>
              <a:rect l="l" t="t" r="r" b="b"/>
              <a:pathLst>
                <a:path w="163829" h="120000" extrusionOk="0">
                  <a:moveTo>
                    <a:pt x="0" y="0"/>
                  </a:moveTo>
                  <a:lnTo>
                    <a:pt x="163804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3" name="Google Shape;123;p7"/>
          <p:cNvSpPr txBox="1"/>
          <p:nvPr/>
        </p:nvSpPr>
        <p:spPr>
          <a:xfrm>
            <a:off x="10609935" y="6273231"/>
            <a:ext cx="652778" cy="251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>
                <a:latin typeface="Arial"/>
                <a:ea typeface="Arial"/>
                <a:cs typeface="Arial"/>
                <a:sym typeface="Arial"/>
              </a:rPr>
              <a:t>3.18m</a:t>
            </a:r>
            <a:endParaRPr sz="155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7"/>
          <p:cNvSpPr txBox="1"/>
          <p:nvPr/>
        </p:nvSpPr>
        <p:spPr>
          <a:xfrm>
            <a:off x="10524963" y="5516622"/>
            <a:ext cx="652780" cy="261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>
                <a:solidFill>
                  <a:srgbClr val="180686"/>
                </a:solidFill>
                <a:latin typeface="Arial"/>
                <a:ea typeface="Arial"/>
                <a:cs typeface="Arial"/>
                <a:sym typeface="Arial"/>
              </a:rPr>
              <a:t>控え室</a:t>
            </a:r>
            <a:endParaRPr sz="155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7"/>
          <p:cNvSpPr txBox="1"/>
          <p:nvPr/>
        </p:nvSpPr>
        <p:spPr>
          <a:xfrm rot="-5400000">
            <a:off x="10957320" y="5393620"/>
            <a:ext cx="621030" cy="274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145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>
                <a:latin typeface="Arial"/>
                <a:ea typeface="Arial"/>
                <a:cs typeface="Arial"/>
                <a:sym typeface="Arial"/>
              </a:rPr>
              <a:t>3.65m </a:t>
            </a:r>
            <a:endParaRPr sz="1550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" name="Google Shape;153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09989" y="29225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09989" y="3989075"/>
            <a:ext cx="148380" cy="134772"/>
          </a:xfrm>
          <a:prstGeom prst="rect">
            <a:avLst/>
          </a:prstGeom>
          <a:noFill/>
          <a:ln>
            <a:noFill/>
          </a:ln>
        </p:spPr>
      </p:pic>
      <p:sp>
        <p:nvSpPr>
          <p:cNvPr id="1082" name="Google Shape;104;p7">
            <a:extLst>
              <a:ext uri="{FF2B5EF4-FFF2-40B4-BE49-F238E27FC236}">
                <a16:creationId xmlns:a16="http://schemas.microsoft.com/office/drawing/2014/main" id="{739D998A-918D-A564-EE5D-9CCCB6453D61}"/>
              </a:ext>
            </a:extLst>
          </p:cNvPr>
          <p:cNvSpPr/>
          <p:nvPr/>
        </p:nvSpPr>
        <p:spPr>
          <a:xfrm>
            <a:off x="6771767" y="1761971"/>
            <a:ext cx="3599179" cy="0"/>
          </a:xfrm>
          <a:custGeom>
            <a:avLst/>
            <a:gdLst/>
            <a:ahLst/>
            <a:cxnLst/>
            <a:rect l="l" t="t" r="r" b="b"/>
            <a:pathLst>
              <a:path w="3599179" h="120000" extrusionOk="0">
                <a:moveTo>
                  <a:pt x="0" y="0"/>
                </a:moveTo>
                <a:lnTo>
                  <a:pt x="3598697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3" name="Google Shape;112;p7">
            <a:extLst>
              <a:ext uri="{FF2B5EF4-FFF2-40B4-BE49-F238E27FC236}">
                <a16:creationId xmlns:a16="http://schemas.microsoft.com/office/drawing/2014/main" id="{A743AFA1-1A57-05CC-A4E7-FF4D9815D255}"/>
              </a:ext>
            </a:extLst>
          </p:cNvPr>
          <p:cNvGrpSpPr/>
          <p:nvPr/>
        </p:nvGrpSpPr>
        <p:grpSpPr>
          <a:xfrm>
            <a:off x="1067788" y="1569181"/>
            <a:ext cx="4079483" cy="1677530"/>
            <a:chOff x="1067788" y="1569181"/>
            <a:chExt cx="4079483" cy="1677530"/>
          </a:xfrm>
        </p:grpSpPr>
        <p:sp>
          <p:nvSpPr>
            <p:cNvPr id="1084" name="Google Shape;113;p7">
              <a:extLst>
                <a:ext uri="{FF2B5EF4-FFF2-40B4-BE49-F238E27FC236}">
                  <a16:creationId xmlns:a16="http://schemas.microsoft.com/office/drawing/2014/main" id="{B3955866-6144-8E8F-0DFE-31AEE7D7DB93}"/>
                </a:ext>
              </a:extLst>
            </p:cNvPr>
            <p:cNvSpPr/>
            <p:nvPr/>
          </p:nvSpPr>
          <p:spPr>
            <a:xfrm>
              <a:off x="1556981" y="1761971"/>
              <a:ext cx="3590290" cy="0"/>
            </a:xfrm>
            <a:custGeom>
              <a:avLst/>
              <a:gdLst/>
              <a:ahLst/>
              <a:cxnLst/>
              <a:rect l="l" t="t" r="r" b="b"/>
              <a:pathLst>
                <a:path w="3590290" h="120000" extrusionOk="0">
                  <a:moveTo>
                    <a:pt x="3590226" y="0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14;p7">
              <a:extLst>
                <a:ext uri="{FF2B5EF4-FFF2-40B4-BE49-F238E27FC236}">
                  <a16:creationId xmlns:a16="http://schemas.microsoft.com/office/drawing/2014/main" id="{D1418F30-EFE1-23FC-42B2-7211F82FD3AE}"/>
                </a:ext>
              </a:extLst>
            </p:cNvPr>
            <p:cNvSpPr/>
            <p:nvPr/>
          </p:nvSpPr>
          <p:spPr>
            <a:xfrm>
              <a:off x="1259646" y="2158321"/>
              <a:ext cx="0" cy="1088390"/>
            </a:xfrm>
            <a:custGeom>
              <a:avLst/>
              <a:gdLst/>
              <a:ahLst/>
              <a:cxnLst/>
              <a:rect l="l" t="t" r="r" b="b"/>
              <a:pathLst>
                <a:path w="120000" h="1088389" extrusionOk="0">
                  <a:moveTo>
                    <a:pt x="0" y="1088224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15;p7">
              <a:extLst>
                <a:ext uri="{FF2B5EF4-FFF2-40B4-BE49-F238E27FC236}">
                  <a16:creationId xmlns:a16="http://schemas.microsoft.com/office/drawing/2014/main" id="{869B5329-EC07-6E09-F25D-0EDB133AC95E}"/>
                </a:ext>
              </a:extLst>
            </p:cNvPr>
            <p:cNvSpPr/>
            <p:nvPr/>
          </p:nvSpPr>
          <p:spPr>
            <a:xfrm>
              <a:off x="1067788" y="1569181"/>
              <a:ext cx="487045" cy="589280"/>
            </a:xfrm>
            <a:custGeom>
              <a:avLst/>
              <a:gdLst/>
              <a:ahLst/>
              <a:cxnLst/>
              <a:rect l="l" t="t" r="r" b="b"/>
              <a:pathLst>
                <a:path w="487044" h="589280" extrusionOk="0">
                  <a:moveTo>
                    <a:pt x="486854" y="0"/>
                  </a:moveTo>
                  <a:lnTo>
                    <a:pt x="486854" y="589140"/>
                  </a:lnTo>
                  <a:lnTo>
                    <a:pt x="0" y="58914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7" name="Google Shape;132;p7">
            <a:extLst>
              <a:ext uri="{FF2B5EF4-FFF2-40B4-BE49-F238E27FC236}">
                <a16:creationId xmlns:a16="http://schemas.microsoft.com/office/drawing/2014/main" id="{9D656157-0954-93DC-DE0B-F57835A2BDFD}"/>
              </a:ext>
            </a:extLst>
          </p:cNvPr>
          <p:cNvSpPr txBox="1">
            <a:spLocks/>
          </p:cNvSpPr>
          <p:nvPr/>
        </p:nvSpPr>
        <p:spPr>
          <a:xfrm>
            <a:off x="1450040" y="438850"/>
            <a:ext cx="9277200" cy="4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algn="ctr"/>
            <a:r>
              <a:rPr lang="ja-JP" altLang="en-US" sz="2600" b="1"/>
              <a:t>航空会館大ホール（</a:t>
            </a:r>
            <a:r>
              <a:rPr lang="en-US" altLang="ja-JP" sz="2600" b="1"/>
              <a:t>701+702+703</a:t>
            </a:r>
            <a:r>
              <a:rPr lang="ja-JP" altLang="en-US" sz="2600" b="1"/>
              <a:t>）</a:t>
            </a:r>
          </a:p>
        </p:txBody>
      </p:sp>
      <p:sp>
        <p:nvSpPr>
          <p:cNvPr id="1152" name="Google Shape;133;p7">
            <a:extLst>
              <a:ext uri="{FF2B5EF4-FFF2-40B4-BE49-F238E27FC236}">
                <a16:creationId xmlns:a16="http://schemas.microsoft.com/office/drawing/2014/main" id="{F39FF873-3F1E-752F-FD44-6E1DD8CD0E81}"/>
              </a:ext>
            </a:extLst>
          </p:cNvPr>
          <p:cNvSpPr txBox="1"/>
          <p:nvPr/>
        </p:nvSpPr>
        <p:spPr>
          <a:xfrm>
            <a:off x="4320777" y="1205933"/>
            <a:ext cx="3445500" cy="6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920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コ</a:t>
            </a:r>
            <a:r>
              <a:rPr lang="en-US" sz="1800" dirty="0">
                <a:latin typeface="Arial"/>
                <a:ea typeface="Arial"/>
                <a:cs typeface="Arial"/>
                <a:sym typeface="Arial"/>
              </a:rPr>
              <a:t>の字2人掛け</a:t>
            </a:r>
            <a:r>
              <a:rPr lang="en-US" sz="1800" dirty="0"/>
              <a:t> </a:t>
            </a:r>
            <a:r>
              <a:rPr lang="en-US" sz="1800" dirty="0">
                <a:latin typeface="Arial"/>
                <a:ea typeface="Arial"/>
                <a:cs typeface="Arial"/>
                <a:sym typeface="Arial"/>
              </a:rPr>
              <a:t>最大90席</a:t>
            </a: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144780" lvl="0" indent="0" algn="ctr" rtl="0">
              <a:lnSpc>
                <a:spcPct val="100000"/>
              </a:lnSpc>
              <a:spcBef>
                <a:spcPts val="175"/>
              </a:spcBef>
              <a:spcAft>
                <a:spcPts val="0"/>
              </a:spcAft>
              <a:buNone/>
            </a:pP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27.41m 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3" name="Google Shape;105;p7">
            <a:extLst>
              <a:ext uri="{FF2B5EF4-FFF2-40B4-BE49-F238E27FC236}">
                <a16:creationId xmlns:a16="http://schemas.microsoft.com/office/drawing/2014/main" id="{4099BC13-4802-63EA-E20A-FFF42675BC80}"/>
              </a:ext>
            </a:extLst>
          </p:cNvPr>
          <p:cNvSpPr/>
          <p:nvPr/>
        </p:nvSpPr>
        <p:spPr>
          <a:xfrm>
            <a:off x="10380976" y="1561123"/>
            <a:ext cx="635" cy="597535"/>
          </a:xfrm>
          <a:custGeom>
            <a:avLst/>
            <a:gdLst/>
            <a:ahLst/>
            <a:cxnLst/>
            <a:rect l="l" t="t" r="r" b="b"/>
            <a:pathLst>
              <a:path w="634" h="597535" extrusionOk="0">
                <a:moveTo>
                  <a:pt x="0" y="0"/>
                </a:moveTo>
                <a:lnTo>
                  <a:pt x="12" y="597204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E9D7C21-16D3-2FDF-B969-F0645E7408D9}"/>
              </a:ext>
            </a:extLst>
          </p:cNvPr>
          <p:cNvGrpSpPr/>
          <p:nvPr/>
        </p:nvGrpSpPr>
        <p:grpSpPr>
          <a:xfrm>
            <a:off x="629237" y="489201"/>
            <a:ext cx="1585089" cy="230401"/>
            <a:chOff x="3005189" y="6541500"/>
            <a:chExt cx="1585089" cy="230401"/>
          </a:xfrm>
        </p:grpSpPr>
        <p:grpSp>
          <p:nvGrpSpPr>
            <p:cNvPr id="104" name="グループ化 103">
              <a:extLst>
                <a:ext uri="{FF2B5EF4-FFF2-40B4-BE49-F238E27FC236}">
                  <a16:creationId xmlns:a16="http://schemas.microsoft.com/office/drawing/2014/main" id="{406AA073-8A88-C6FF-A1E8-E4469CEC042A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113" name="円/楕円 112">
                <a:extLst>
                  <a:ext uri="{FF2B5EF4-FFF2-40B4-BE49-F238E27FC236}">
                    <a16:creationId xmlns:a16="http://schemas.microsoft.com/office/drawing/2014/main" id="{F239257B-3B58-9804-DB00-24F46592CB5C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5" name="円/楕円 114">
                <a:extLst>
                  <a:ext uri="{FF2B5EF4-FFF2-40B4-BE49-F238E27FC236}">
                    <a16:creationId xmlns:a16="http://schemas.microsoft.com/office/drawing/2014/main" id="{044F6775-7634-F8A3-FC53-34B497F4A326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4557365D-3421-8524-BA15-AF7B30343EAF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512" name="グループ化 511">
            <a:extLst>
              <a:ext uri="{FF2B5EF4-FFF2-40B4-BE49-F238E27FC236}">
                <a16:creationId xmlns:a16="http://schemas.microsoft.com/office/drawing/2014/main" id="{1C24CD2F-E812-E76F-E991-CD5621976BEB}"/>
              </a:ext>
            </a:extLst>
          </p:cNvPr>
          <p:cNvGrpSpPr/>
          <p:nvPr/>
        </p:nvGrpSpPr>
        <p:grpSpPr>
          <a:xfrm>
            <a:off x="659067" y="889318"/>
            <a:ext cx="851837" cy="201447"/>
            <a:chOff x="3972653" y="7485939"/>
            <a:chExt cx="851837" cy="201447"/>
          </a:xfrm>
        </p:grpSpPr>
        <p:sp>
          <p:nvSpPr>
            <p:cNvPr id="513" name="object 30">
              <a:extLst>
                <a:ext uri="{FF2B5EF4-FFF2-40B4-BE49-F238E27FC236}">
                  <a16:creationId xmlns:a16="http://schemas.microsoft.com/office/drawing/2014/main" id="{239B567B-27A3-5165-E805-314E47FF95C4}"/>
                </a:ext>
              </a:extLst>
            </p:cNvPr>
            <p:cNvSpPr txBox="1"/>
            <p:nvPr/>
          </p:nvSpPr>
          <p:spPr>
            <a:xfrm>
              <a:off x="4204094" y="7518109"/>
              <a:ext cx="620396" cy="16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12700">
                <a:spcBef>
                  <a:spcPts val="100"/>
                </a:spcBef>
                <a:defRPr sz="1100" spc="79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pPr>
              <a:r>
                <a:rPr dirty="0" err="1"/>
                <a:t>有線</a:t>
              </a:r>
              <a:r>
                <a:rPr lang="en-US" spc="55" dirty="0" err="1"/>
                <a:t>LAN</a:t>
              </a:r>
              <a:endParaRPr spc="55" dirty="0"/>
            </a:p>
          </p:txBody>
        </p:sp>
        <p:sp>
          <p:nvSpPr>
            <p:cNvPr id="514" name="正方形/長方形 513">
              <a:extLst>
                <a:ext uri="{FF2B5EF4-FFF2-40B4-BE49-F238E27FC236}">
                  <a16:creationId xmlns:a16="http://schemas.microsoft.com/office/drawing/2014/main" id="{A7F3D7EB-AB0A-CACE-F330-8AF816A58D25}"/>
                </a:ext>
              </a:extLst>
            </p:cNvPr>
            <p:cNvSpPr/>
            <p:nvPr/>
          </p:nvSpPr>
          <p:spPr>
            <a:xfrm>
              <a:off x="3972653" y="7485939"/>
              <a:ext cx="184664" cy="184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L</a:t>
              </a:r>
              <a:endParaRPr kumimoji="1" lang="ja-JP" altLang="en-US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15" name="グループ化 514">
            <a:extLst>
              <a:ext uri="{FF2B5EF4-FFF2-40B4-BE49-F238E27FC236}">
                <a16:creationId xmlns:a16="http://schemas.microsoft.com/office/drawing/2014/main" id="{160E7CB0-79C0-BF8D-CF5C-D00B75417E71}"/>
              </a:ext>
            </a:extLst>
          </p:cNvPr>
          <p:cNvGrpSpPr/>
          <p:nvPr/>
        </p:nvGrpSpPr>
        <p:grpSpPr>
          <a:xfrm>
            <a:off x="7821547" y="5431648"/>
            <a:ext cx="484283" cy="230401"/>
            <a:chOff x="3005189" y="6541500"/>
            <a:chExt cx="484283" cy="230401"/>
          </a:xfrm>
        </p:grpSpPr>
        <p:sp>
          <p:nvSpPr>
            <p:cNvPr id="516" name="円/楕円 515">
              <a:extLst>
                <a:ext uri="{FF2B5EF4-FFF2-40B4-BE49-F238E27FC236}">
                  <a16:creationId xmlns:a16="http://schemas.microsoft.com/office/drawing/2014/main" id="{08EA34C2-46B4-F62C-9CE1-3DC3024D86BE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7" name="円/楕円 516">
              <a:extLst>
                <a:ext uri="{FF2B5EF4-FFF2-40B4-BE49-F238E27FC236}">
                  <a16:creationId xmlns:a16="http://schemas.microsoft.com/office/drawing/2014/main" id="{9A55574E-3473-4203-8F17-58DC1EF02D96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575CCB2D-5667-E5B4-44AC-B87E7F1D05DC}"/>
              </a:ext>
            </a:extLst>
          </p:cNvPr>
          <p:cNvSpPr/>
          <p:nvPr/>
        </p:nvSpPr>
        <p:spPr>
          <a:xfrm>
            <a:off x="10181996" y="3057310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A29F1BC9-05F0-707C-93D9-E6781823EEF2}"/>
              </a:ext>
            </a:extLst>
          </p:cNvPr>
          <p:cNvSpPr/>
          <p:nvPr/>
        </p:nvSpPr>
        <p:spPr>
          <a:xfrm>
            <a:off x="5316976" y="2160905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5" name="正方形/長方形 154">
            <a:extLst>
              <a:ext uri="{FF2B5EF4-FFF2-40B4-BE49-F238E27FC236}">
                <a16:creationId xmlns:a16="http://schemas.microsoft.com/office/drawing/2014/main" id="{4DBF348A-D18C-BF3D-06C4-8C0480D872C9}"/>
              </a:ext>
            </a:extLst>
          </p:cNvPr>
          <p:cNvSpPr/>
          <p:nvPr/>
        </p:nvSpPr>
        <p:spPr>
          <a:xfrm>
            <a:off x="1565412" y="4966892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156" name="グループ化 155">
            <a:extLst>
              <a:ext uri="{FF2B5EF4-FFF2-40B4-BE49-F238E27FC236}">
                <a16:creationId xmlns:a16="http://schemas.microsoft.com/office/drawing/2014/main" id="{070371E2-64DD-C3FD-EFFF-CE170205BF5C}"/>
              </a:ext>
            </a:extLst>
          </p:cNvPr>
          <p:cNvGrpSpPr/>
          <p:nvPr/>
        </p:nvGrpSpPr>
        <p:grpSpPr>
          <a:xfrm>
            <a:off x="4971787" y="5459640"/>
            <a:ext cx="484283" cy="230401"/>
            <a:chOff x="3005189" y="6541500"/>
            <a:chExt cx="484283" cy="230401"/>
          </a:xfrm>
        </p:grpSpPr>
        <p:sp>
          <p:nvSpPr>
            <p:cNvPr id="157" name="円/楕円 515">
              <a:extLst>
                <a:ext uri="{FF2B5EF4-FFF2-40B4-BE49-F238E27FC236}">
                  <a16:creationId xmlns:a16="http://schemas.microsoft.com/office/drawing/2014/main" id="{0AFD453E-6DA1-5A62-36D1-A1B0519A73C8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円/楕円 516">
              <a:extLst>
                <a:ext uri="{FF2B5EF4-FFF2-40B4-BE49-F238E27FC236}">
                  <a16:creationId xmlns:a16="http://schemas.microsoft.com/office/drawing/2014/main" id="{86B05157-5E95-EFC1-D36F-657F44779D0E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grpSp>
        <p:nvGrpSpPr>
          <p:cNvPr id="159" name="グループ化 158">
            <a:extLst>
              <a:ext uri="{FF2B5EF4-FFF2-40B4-BE49-F238E27FC236}">
                <a16:creationId xmlns:a16="http://schemas.microsoft.com/office/drawing/2014/main" id="{3DD8989E-FDE2-B633-8D0A-EC296F9F443C}"/>
              </a:ext>
            </a:extLst>
          </p:cNvPr>
          <p:cNvGrpSpPr/>
          <p:nvPr/>
        </p:nvGrpSpPr>
        <p:grpSpPr>
          <a:xfrm>
            <a:off x="1533528" y="5431861"/>
            <a:ext cx="484283" cy="230401"/>
            <a:chOff x="3005189" y="6541500"/>
            <a:chExt cx="484283" cy="230401"/>
          </a:xfrm>
        </p:grpSpPr>
        <p:sp>
          <p:nvSpPr>
            <p:cNvPr id="1080" name="円/楕円 515">
              <a:extLst>
                <a:ext uri="{FF2B5EF4-FFF2-40B4-BE49-F238E27FC236}">
                  <a16:creationId xmlns:a16="http://schemas.microsoft.com/office/drawing/2014/main" id="{01C9BE9D-0AC6-519D-7D46-C4D0EA64DF68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1" name="円/楕円 516">
              <a:extLst>
                <a:ext uri="{FF2B5EF4-FFF2-40B4-BE49-F238E27FC236}">
                  <a16:creationId xmlns:a16="http://schemas.microsoft.com/office/drawing/2014/main" id="{AF94D653-71D8-F2E7-3EB5-27C7844BCF02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165" name="Google Shape;127;p7">
            <a:extLst>
              <a:ext uri="{FF2B5EF4-FFF2-40B4-BE49-F238E27FC236}">
                <a16:creationId xmlns:a16="http://schemas.microsoft.com/office/drawing/2014/main" id="{09D1D0F1-E7A9-6A24-DE02-CB18770442E0}"/>
              </a:ext>
            </a:extLst>
          </p:cNvPr>
          <p:cNvSpPr txBox="1"/>
          <p:nvPr/>
        </p:nvSpPr>
        <p:spPr>
          <a:xfrm>
            <a:off x="9343361" y="858806"/>
            <a:ext cx="374650" cy="147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Arial"/>
                <a:ea typeface="Arial"/>
                <a:cs typeface="Arial"/>
                <a:sym typeface="Arial"/>
              </a:rPr>
              <a:t>180cm</a:t>
            </a:r>
            <a:endParaRPr sz="8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28;p7">
            <a:extLst>
              <a:ext uri="{FF2B5EF4-FFF2-40B4-BE49-F238E27FC236}">
                <a16:creationId xmlns:a16="http://schemas.microsoft.com/office/drawing/2014/main" id="{A09BAEC4-4854-178D-657C-C5D3F71761E9}"/>
              </a:ext>
            </a:extLst>
          </p:cNvPr>
          <p:cNvSpPr txBox="1"/>
          <p:nvPr/>
        </p:nvSpPr>
        <p:spPr>
          <a:xfrm>
            <a:off x="9823991" y="1053251"/>
            <a:ext cx="309880" cy="147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Arial"/>
                <a:ea typeface="Arial"/>
                <a:cs typeface="Arial"/>
                <a:sym typeface="Arial"/>
              </a:rPr>
              <a:t>60cm</a:t>
            </a:r>
            <a:endParaRPr sz="8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255;p7">
            <a:extLst>
              <a:ext uri="{FF2B5EF4-FFF2-40B4-BE49-F238E27FC236}">
                <a16:creationId xmlns:a16="http://schemas.microsoft.com/office/drawing/2014/main" id="{7BAB3354-B2E9-1D12-BF72-0DE88C1CE168}"/>
              </a:ext>
            </a:extLst>
          </p:cNvPr>
          <p:cNvSpPr/>
          <p:nvPr/>
        </p:nvSpPr>
        <p:spPr>
          <a:xfrm rot="10800000">
            <a:off x="9202078" y="101876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29;p7">
            <a:extLst>
              <a:ext uri="{FF2B5EF4-FFF2-40B4-BE49-F238E27FC236}">
                <a16:creationId xmlns:a16="http://schemas.microsoft.com/office/drawing/2014/main" id="{6738A794-CDA4-5F6B-F857-B20A5D40F200}"/>
              </a:ext>
            </a:extLst>
          </p:cNvPr>
          <p:cNvSpPr txBox="1"/>
          <p:nvPr/>
        </p:nvSpPr>
        <p:spPr>
          <a:xfrm>
            <a:off x="10197859" y="862229"/>
            <a:ext cx="529500" cy="331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35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Arial"/>
                <a:ea typeface="Arial"/>
                <a:cs typeface="Arial"/>
                <a:sym typeface="Arial"/>
              </a:rPr>
              <a:t>54cm</a:t>
            </a:r>
            <a:endParaRPr sz="800" dirty="0">
              <a:latin typeface="Arial"/>
              <a:ea typeface="Arial"/>
              <a:cs typeface="Arial"/>
              <a:sym typeface="Arial"/>
            </a:endParaRPr>
          </a:p>
          <a:p>
            <a:pPr marL="231775" lvl="0" indent="0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None/>
            </a:pPr>
            <a:r>
              <a:rPr lang="en-US" sz="800" dirty="0">
                <a:latin typeface="Arial"/>
                <a:ea typeface="Arial"/>
                <a:cs typeface="Arial"/>
                <a:sym typeface="Arial"/>
              </a:rPr>
              <a:t>54cm</a:t>
            </a:r>
            <a:endParaRPr sz="800"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2" name="グループ化 161">
            <a:extLst>
              <a:ext uri="{FF2B5EF4-FFF2-40B4-BE49-F238E27FC236}">
                <a16:creationId xmlns:a16="http://schemas.microsoft.com/office/drawing/2014/main" id="{C1A50878-8585-005B-F69B-4A96B9AE59C6}"/>
              </a:ext>
            </a:extLst>
          </p:cNvPr>
          <p:cNvGrpSpPr/>
          <p:nvPr/>
        </p:nvGrpSpPr>
        <p:grpSpPr>
          <a:xfrm>
            <a:off x="10204177" y="1053915"/>
            <a:ext cx="177198" cy="172800"/>
            <a:chOff x="10204177" y="1053915"/>
            <a:chExt cx="177198" cy="172800"/>
          </a:xfrm>
        </p:grpSpPr>
        <p:sp>
          <p:nvSpPr>
            <p:cNvPr id="163" name="Google Shape;135;p7">
              <a:extLst>
                <a:ext uri="{FF2B5EF4-FFF2-40B4-BE49-F238E27FC236}">
                  <a16:creationId xmlns:a16="http://schemas.microsoft.com/office/drawing/2014/main" id="{CF3BF237-5A08-ED8D-02AE-D82832D4E0D5}"/>
                </a:ext>
              </a:extLst>
            </p:cNvPr>
            <p:cNvSpPr>
              <a:spLocks/>
            </p:cNvSpPr>
            <p:nvPr/>
          </p:nvSpPr>
          <p:spPr>
            <a:xfrm rot="5400000">
              <a:off x="10206376" y="1051716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4" name="直線コネクタ 163">
              <a:extLst>
                <a:ext uri="{FF2B5EF4-FFF2-40B4-BE49-F238E27FC236}">
                  <a16:creationId xmlns:a16="http://schemas.microsoft.com/office/drawing/2014/main" id="{50139A6E-7C5A-365E-5F17-BCB82A4292E3}"/>
                </a:ext>
              </a:extLst>
            </p:cNvPr>
            <p:cNvCxnSpPr>
              <a:cxnSpLocks/>
            </p:cNvCxnSpPr>
            <p:nvPr/>
          </p:nvCxnSpPr>
          <p:spPr>
            <a:xfrm>
              <a:off x="10204177" y="1092930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9" name="Google Shape;64;p7">
            <a:extLst>
              <a:ext uri="{FF2B5EF4-FFF2-40B4-BE49-F238E27FC236}">
                <a16:creationId xmlns:a16="http://schemas.microsoft.com/office/drawing/2014/main" id="{AF6EBB0A-043C-9312-B7F1-53DFAD633F2A}"/>
              </a:ext>
            </a:extLst>
          </p:cNvPr>
          <p:cNvGrpSpPr/>
          <p:nvPr/>
        </p:nvGrpSpPr>
        <p:grpSpPr>
          <a:xfrm>
            <a:off x="8080544" y="6864428"/>
            <a:ext cx="2095870" cy="1486535"/>
            <a:chOff x="958331" y="7142140"/>
            <a:chExt cx="3765550" cy="1486535"/>
          </a:xfrm>
        </p:grpSpPr>
        <p:sp>
          <p:nvSpPr>
            <p:cNvPr id="1156" name="Google Shape;65;p7">
              <a:extLst>
                <a:ext uri="{FF2B5EF4-FFF2-40B4-BE49-F238E27FC236}">
                  <a16:creationId xmlns:a16="http://schemas.microsoft.com/office/drawing/2014/main" id="{F27C9FA8-1BA5-A22D-E3D2-7F39EF3843C3}"/>
                </a:ext>
              </a:extLst>
            </p:cNvPr>
            <p:cNvSpPr/>
            <p:nvPr/>
          </p:nvSpPr>
          <p:spPr>
            <a:xfrm>
              <a:off x="958331" y="7142140"/>
              <a:ext cx="3765550" cy="1486535"/>
            </a:xfrm>
            <a:custGeom>
              <a:avLst/>
              <a:gdLst/>
              <a:ahLst/>
              <a:cxnLst/>
              <a:rect l="l" t="t" r="r" b="b"/>
              <a:pathLst>
                <a:path w="3765550" h="1486534" extrusionOk="0">
                  <a:moveTo>
                    <a:pt x="3612857" y="1486027"/>
                  </a:moveTo>
                  <a:lnTo>
                    <a:pt x="152400" y="1486027"/>
                  </a:lnTo>
                  <a:lnTo>
                    <a:pt x="104363" y="1478224"/>
                  </a:lnTo>
                  <a:lnTo>
                    <a:pt x="62544" y="1456522"/>
                  </a:lnTo>
                  <a:lnTo>
                    <a:pt x="29504" y="1423482"/>
                  </a:lnTo>
                  <a:lnTo>
                    <a:pt x="7802" y="1381663"/>
                  </a:lnTo>
                  <a:lnTo>
                    <a:pt x="0" y="1333627"/>
                  </a:lnTo>
                  <a:lnTo>
                    <a:pt x="0" y="152400"/>
                  </a:lnTo>
                  <a:lnTo>
                    <a:pt x="7802" y="104363"/>
                  </a:lnTo>
                  <a:lnTo>
                    <a:pt x="29504" y="62544"/>
                  </a:lnTo>
                  <a:lnTo>
                    <a:pt x="62544" y="29504"/>
                  </a:lnTo>
                  <a:lnTo>
                    <a:pt x="104363" y="7802"/>
                  </a:lnTo>
                  <a:lnTo>
                    <a:pt x="152400" y="0"/>
                  </a:lnTo>
                  <a:lnTo>
                    <a:pt x="3612857" y="0"/>
                  </a:lnTo>
                  <a:lnTo>
                    <a:pt x="3660894" y="7802"/>
                  </a:lnTo>
                  <a:lnTo>
                    <a:pt x="3702712" y="29504"/>
                  </a:lnTo>
                  <a:lnTo>
                    <a:pt x="3735753" y="62544"/>
                  </a:lnTo>
                  <a:lnTo>
                    <a:pt x="3757455" y="104363"/>
                  </a:lnTo>
                  <a:lnTo>
                    <a:pt x="3765257" y="152400"/>
                  </a:lnTo>
                  <a:lnTo>
                    <a:pt x="3765257" y="1333627"/>
                  </a:lnTo>
                  <a:lnTo>
                    <a:pt x="3757455" y="1381663"/>
                  </a:lnTo>
                  <a:lnTo>
                    <a:pt x="3735753" y="1423482"/>
                  </a:lnTo>
                  <a:lnTo>
                    <a:pt x="3702712" y="1456522"/>
                  </a:lnTo>
                  <a:lnTo>
                    <a:pt x="3660894" y="1478224"/>
                  </a:lnTo>
                  <a:lnTo>
                    <a:pt x="3612857" y="1486027"/>
                  </a:lnTo>
                  <a:close/>
                </a:path>
              </a:pathLst>
            </a:custGeom>
            <a:noFill/>
            <a:ln w="63500" cap="flat" cmpd="sng">
              <a:solidFill>
                <a:srgbClr val="F7AB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66;p7">
              <a:extLst>
                <a:ext uri="{FF2B5EF4-FFF2-40B4-BE49-F238E27FC236}">
                  <a16:creationId xmlns:a16="http://schemas.microsoft.com/office/drawing/2014/main" id="{DB517DEE-2B34-B274-E853-E0304F1844E7}"/>
                </a:ext>
              </a:extLst>
            </p:cNvPr>
            <p:cNvSpPr/>
            <p:nvPr/>
          </p:nvSpPr>
          <p:spPr>
            <a:xfrm>
              <a:off x="1616113" y="7558125"/>
              <a:ext cx="382270" cy="170815"/>
            </a:xfrm>
            <a:custGeom>
              <a:avLst/>
              <a:gdLst/>
              <a:ahLst/>
              <a:cxnLst/>
              <a:rect l="l" t="t" r="r" b="b"/>
              <a:pathLst>
                <a:path w="382269" h="170815" extrusionOk="0">
                  <a:moveTo>
                    <a:pt x="382219" y="0"/>
                  </a:moveTo>
                  <a:lnTo>
                    <a:pt x="0" y="0"/>
                  </a:lnTo>
                  <a:lnTo>
                    <a:pt x="0" y="170611"/>
                  </a:lnTo>
                  <a:lnTo>
                    <a:pt x="382219" y="170611"/>
                  </a:lnTo>
                  <a:lnTo>
                    <a:pt x="3822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0" name="グループ化 169">
            <a:extLst>
              <a:ext uri="{FF2B5EF4-FFF2-40B4-BE49-F238E27FC236}">
                <a16:creationId xmlns:a16="http://schemas.microsoft.com/office/drawing/2014/main" id="{505E44FC-2F9A-BF93-B0DC-26183D8C5E21}"/>
              </a:ext>
            </a:extLst>
          </p:cNvPr>
          <p:cNvGrpSpPr/>
          <p:nvPr/>
        </p:nvGrpSpPr>
        <p:grpSpPr>
          <a:xfrm>
            <a:off x="9322251" y="7689900"/>
            <a:ext cx="590728" cy="369551"/>
            <a:chOff x="8937540" y="2677644"/>
            <a:chExt cx="590728" cy="369551"/>
          </a:xfrm>
        </p:grpSpPr>
        <p:sp>
          <p:nvSpPr>
            <p:cNvPr id="183" name="Google Shape;255;p7">
              <a:extLst>
                <a:ext uri="{FF2B5EF4-FFF2-40B4-BE49-F238E27FC236}">
                  <a16:creationId xmlns:a16="http://schemas.microsoft.com/office/drawing/2014/main" id="{762CFFA6-595D-F231-CD90-3A9BCA7C7993}"/>
                </a:ext>
              </a:extLst>
            </p:cNvPr>
            <p:cNvSpPr/>
            <p:nvPr/>
          </p:nvSpPr>
          <p:spPr>
            <a:xfrm rot="10800000">
              <a:off x="8937540" y="2851922"/>
              <a:ext cx="590728" cy="195273"/>
            </a:xfrm>
            <a:custGeom>
              <a:avLst/>
              <a:gdLst/>
              <a:ahLst/>
              <a:cxnLst/>
              <a:rect l="l" t="t" r="r" b="b"/>
              <a:pathLst>
                <a:path w="572134" h="188594" extrusionOk="0">
                  <a:moveTo>
                    <a:pt x="572007" y="187985"/>
                  </a:moveTo>
                  <a:lnTo>
                    <a:pt x="0" y="187985"/>
                  </a:lnTo>
                  <a:lnTo>
                    <a:pt x="0" y="0"/>
                  </a:lnTo>
                  <a:lnTo>
                    <a:pt x="572007" y="0"/>
                  </a:lnTo>
                  <a:lnTo>
                    <a:pt x="572007" y="187985"/>
                  </a:lnTo>
                  <a:close/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4" name="グループ化 183">
              <a:extLst>
                <a:ext uri="{FF2B5EF4-FFF2-40B4-BE49-F238E27FC236}">
                  <a16:creationId xmlns:a16="http://schemas.microsoft.com/office/drawing/2014/main" id="{A8B47B37-0F31-9773-5EA6-3C7C34910EA2}"/>
                </a:ext>
              </a:extLst>
            </p:cNvPr>
            <p:cNvGrpSpPr/>
            <p:nvPr/>
          </p:nvGrpSpPr>
          <p:grpSpPr>
            <a:xfrm>
              <a:off x="8967107" y="2677644"/>
              <a:ext cx="531594" cy="172801"/>
              <a:chOff x="8961543" y="2677643"/>
              <a:chExt cx="531594" cy="172801"/>
            </a:xfrm>
          </p:grpSpPr>
          <p:grpSp>
            <p:nvGrpSpPr>
              <p:cNvPr id="185" name="グループ化 184">
                <a:extLst>
                  <a:ext uri="{FF2B5EF4-FFF2-40B4-BE49-F238E27FC236}">
                    <a16:creationId xmlns:a16="http://schemas.microsoft.com/office/drawing/2014/main" id="{87566D3A-7589-BDEB-1010-F8383F47ED2B}"/>
                  </a:ext>
                </a:extLst>
              </p:cNvPr>
              <p:cNvGrpSpPr/>
              <p:nvPr/>
            </p:nvGrpSpPr>
            <p:grpSpPr>
              <a:xfrm>
                <a:off x="8961543" y="2677644"/>
                <a:ext cx="177198" cy="172800"/>
                <a:chOff x="9105815" y="2655467"/>
                <a:chExt cx="177198" cy="172800"/>
              </a:xfrm>
            </p:grpSpPr>
            <p:sp>
              <p:nvSpPr>
                <p:cNvPr id="1154" name="Google Shape;135;p7">
                  <a:extLst>
                    <a:ext uri="{FF2B5EF4-FFF2-40B4-BE49-F238E27FC236}">
                      <a16:creationId xmlns:a16="http://schemas.microsoft.com/office/drawing/2014/main" id="{085D80B6-A226-4DE0-9D63-06A6681CD687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5400000">
                  <a:off x="9108014" y="2653268"/>
                  <a:ext cx="172800" cy="177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494" h="156845" extrusionOk="0">
                      <a:moveTo>
                        <a:pt x="150393" y="156476"/>
                      </a:moveTo>
                      <a:lnTo>
                        <a:pt x="0" y="156476"/>
                      </a:lnTo>
                      <a:lnTo>
                        <a:pt x="0" y="0"/>
                      </a:lnTo>
                      <a:lnTo>
                        <a:pt x="150393" y="0"/>
                      </a:lnTo>
                      <a:lnTo>
                        <a:pt x="150393" y="156476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0" tIns="0" rIns="0" bIns="0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155" name="直線コネクタ 1154">
                  <a:extLst>
                    <a:ext uri="{FF2B5EF4-FFF2-40B4-BE49-F238E27FC236}">
                      <a16:creationId xmlns:a16="http://schemas.microsoft.com/office/drawing/2014/main" id="{AA0DBF8A-1B51-8AE8-8348-C1FA7460ADC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05815" y="2694482"/>
                  <a:ext cx="177198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6" name="グループ化 185">
                <a:extLst>
                  <a:ext uri="{FF2B5EF4-FFF2-40B4-BE49-F238E27FC236}">
                    <a16:creationId xmlns:a16="http://schemas.microsoft.com/office/drawing/2014/main" id="{5674641D-CB69-8956-02EB-0BBC8DFB47E2}"/>
                  </a:ext>
                </a:extLst>
              </p:cNvPr>
              <p:cNvGrpSpPr/>
              <p:nvPr/>
            </p:nvGrpSpPr>
            <p:grpSpPr>
              <a:xfrm>
                <a:off x="9138741" y="2677643"/>
                <a:ext cx="177198" cy="172800"/>
                <a:chOff x="9105815" y="2655467"/>
                <a:chExt cx="177198" cy="172800"/>
              </a:xfrm>
            </p:grpSpPr>
            <p:sp>
              <p:nvSpPr>
                <p:cNvPr id="190" name="Google Shape;135;p7">
                  <a:extLst>
                    <a:ext uri="{FF2B5EF4-FFF2-40B4-BE49-F238E27FC236}">
                      <a16:creationId xmlns:a16="http://schemas.microsoft.com/office/drawing/2014/main" id="{352F2F23-1C53-CA7B-1C0A-B21051757923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5400000">
                  <a:off x="9108014" y="2653268"/>
                  <a:ext cx="172800" cy="177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494" h="156845" extrusionOk="0">
                      <a:moveTo>
                        <a:pt x="150393" y="156476"/>
                      </a:moveTo>
                      <a:lnTo>
                        <a:pt x="0" y="156476"/>
                      </a:lnTo>
                      <a:lnTo>
                        <a:pt x="0" y="0"/>
                      </a:lnTo>
                      <a:lnTo>
                        <a:pt x="150393" y="0"/>
                      </a:lnTo>
                      <a:lnTo>
                        <a:pt x="150393" y="156476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0" tIns="0" rIns="0" bIns="0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91" name="直線コネクタ 190">
                  <a:extLst>
                    <a:ext uri="{FF2B5EF4-FFF2-40B4-BE49-F238E27FC236}">
                      <a16:creationId xmlns:a16="http://schemas.microsoft.com/office/drawing/2014/main" id="{6EBF9115-F2DD-7712-FBBA-7391979F36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05815" y="2694482"/>
                  <a:ext cx="177198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7" name="グループ化 186">
                <a:extLst>
                  <a:ext uri="{FF2B5EF4-FFF2-40B4-BE49-F238E27FC236}">
                    <a16:creationId xmlns:a16="http://schemas.microsoft.com/office/drawing/2014/main" id="{DE571B0E-2D1E-4CEB-FC4E-218E8FFB5172}"/>
                  </a:ext>
                </a:extLst>
              </p:cNvPr>
              <p:cNvGrpSpPr/>
              <p:nvPr/>
            </p:nvGrpSpPr>
            <p:grpSpPr>
              <a:xfrm>
                <a:off x="9315939" y="2677643"/>
                <a:ext cx="177198" cy="172800"/>
                <a:chOff x="9105815" y="2655467"/>
                <a:chExt cx="177198" cy="172800"/>
              </a:xfrm>
            </p:grpSpPr>
            <p:sp>
              <p:nvSpPr>
                <p:cNvPr id="188" name="Google Shape;135;p7">
                  <a:extLst>
                    <a:ext uri="{FF2B5EF4-FFF2-40B4-BE49-F238E27FC236}">
                      <a16:creationId xmlns:a16="http://schemas.microsoft.com/office/drawing/2014/main" id="{4507964E-7631-7E2E-D2A7-41020A5E344B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5400000">
                  <a:off x="9108014" y="2653268"/>
                  <a:ext cx="172800" cy="177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494" h="156845" extrusionOk="0">
                      <a:moveTo>
                        <a:pt x="150393" y="156476"/>
                      </a:moveTo>
                      <a:lnTo>
                        <a:pt x="0" y="156476"/>
                      </a:lnTo>
                      <a:lnTo>
                        <a:pt x="0" y="0"/>
                      </a:lnTo>
                      <a:lnTo>
                        <a:pt x="150393" y="0"/>
                      </a:lnTo>
                      <a:lnTo>
                        <a:pt x="150393" y="156476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0" tIns="0" rIns="0" bIns="0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89" name="直線コネクタ 188">
                  <a:extLst>
                    <a:ext uri="{FF2B5EF4-FFF2-40B4-BE49-F238E27FC236}">
                      <a16:creationId xmlns:a16="http://schemas.microsoft.com/office/drawing/2014/main" id="{46694037-1E72-59DA-59DC-F1D3365F63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05815" y="2694482"/>
                  <a:ext cx="177198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71" name="グループ化 170">
            <a:extLst>
              <a:ext uri="{FF2B5EF4-FFF2-40B4-BE49-F238E27FC236}">
                <a16:creationId xmlns:a16="http://schemas.microsoft.com/office/drawing/2014/main" id="{B280935A-83AB-6735-D8DE-0434914C6DE0}"/>
              </a:ext>
            </a:extLst>
          </p:cNvPr>
          <p:cNvGrpSpPr/>
          <p:nvPr/>
        </p:nvGrpSpPr>
        <p:grpSpPr>
          <a:xfrm>
            <a:off x="8424784" y="7689900"/>
            <a:ext cx="590728" cy="369551"/>
            <a:chOff x="2850374" y="7967612"/>
            <a:chExt cx="590728" cy="369551"/>
          </a:xfrm>
        </p:grpSpPr>
        <p:sp>
          <p:nvSpPr>
            <p:cNvPr id="176" name="Google Shape;255;p7">
              <a:extLst>
                <a:ext uri="{FF2B5EF4-FFF2-40B4-BE49-F238E27FC236}">
                  <a16:creationId xmlns:a16="http://schemas.microsoft.com/office/drawing/2014/main" id="{48A600EC-97EC-7891-62DB-C8F65444EFCA}"/>
                </a:ext>
              </a:extLst>
            </p:cNvPr>
            <p:cNvSpPr/>
            <p:nvPr/>
          </p:nvSpPr>
          <p:spPr>
            <a:xfrm rot="10800000">
              <a:off x="2850374" y="8141890"/>
              <a:ext cx="590728" cy="195273"/>
            </a:xfrm>
            <a:custGeom>
              <a:avLst/>
              <a:gdLst/>
              <a:ahLst/>
              <a:cxnLst/>
              <a:rect l="l" t="t" r="r" b="b"/>
              <a:pathLst>
                <a:path w="572134" h="188594" extrusionOk="0">
                  <a:moveTo>
                    <a:pt x="572007" y="187985"/>
                  </a:moveTo>
                  <a:lnTo>
                    <a:pt x="0" y="187985"/>
                  </a:lnTo>
                  <a:lnTo>
                    <a:pt x="0" y="0"/>
                  </a:lnTo>
                  <a:lnTo>
                    <a:pt x="572007" y="0"/>
                  </a:lnTo>
                  <a:lnTo>
                    <a:pt x="572007" y="187985"/>
                  </a:lnTo>
                  <a:close/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7" name="グループ化 176">
              <a:extLst>
                <a:ext uri="{FF2B5EF4-FFF2-40B4-BE49-F238E27FC236}">
                  <a16:creationId xmlns:a16="http://schemas.microsoft.com/office/drawing/2014/main" id="{782E5FF4-6E6E-0599-B3A6-0D5BC6168525}"/>
                </a:ext>
              </a:extLst>
            </p:cNvPr>
            <p:cNvGrpSpPr/>
            <p:nvPr/>
          </p:nvGrpSpPr>
          <p:grpSpPr>
            <a:xfrm>
              <a:off x="2879941" y="7967613"/>
              <a:ext cx="177198" cy="172800"/>
              <a:chOff x="9105815" y="2655467"/>
              <a:chExt cx="177198" cy="172800"/>
            </a:xfrm>
          </p:grpSpPr>
          <p:sp>
            <p:nvSpPr>
              <p:cNvPr id="181" name="Google Shape;135;p7">
                <a:extLst>
                  <a:ext uri="{FF2B5EF4-FFF2-40B4-BE49-F238E27FC236}">
                    <a16:creationId xmlns:a16="http://schemas.microsoft.com/office/drawing/2014/main" id="{FF622EBF-C905-1773-ED00-BA2109FE39B1}"/>
                  </a:ext>
                </a:extLst>
              </p:cNvPr>
              <p:cNvSpPr>
                <a:spLocks/>
              </p:cNvSpPr>
              <p:nvPr/>
            </p:nvSpPr>
            <p:spPr>
              <a:xfrm rot="5400000">
                <a:off x="9108014" y="2653268"/>
                <a:ext cx="172800" cy="177197"/>
              </a:xfrm>
              <a:custGeom>
                <a:avLst/>
                <a:gdLst/>
                <a:ahLst/>
                <a:cxnLst/>
                <a:rect l="l" t="t" r="r" b="b"/>
                <a:pathLst>
                  <a:path w="150494" h="156845" extrusionOk="0">
                    <a:moveTo>
                      <a:pt x="150393" y="156476"/>
                    </a:moveTo>
                    <a:lnTo>
                      <a:pt x="0" y="156476"/>
                    </a:lnTo>
                    <a:lnTo>
                      <a:pt x="0" y="0"/>
                    </a:lnTo>
                    <a:lnTo>
                      <a:pt x="150393" y="0"/>
                    </a:lnTo>
                    <a:lnTo>
                      <a:pt x="150393" y="156476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82" name="直線コネクタ 181">
                <a:extLst>
                  <a:ext uri="{FF2B5EF4-FFF2-40B4-BE49-F238E27FC236}">
                    <a16:creationId xmlns:a16="http://schemas.microsoft.com/office/drawing/2014/main" id="{89CB3C2D-36DD-EB02-4A04-3D6099FB18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05815" y="2694482"/>
                <a:ext cx="17719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78" name="グループ化 177">
              <a:extLst>
                <a:ext uri="{FF2B5EF4-FFF2-40B4-BE49-F238E27FC236}">
                  <a16:creationId xmlns:a16="http://schemas.microsoft.com/office/drawing/2014/main" id="{F024482B-0362-1AB7-BE72-6164335B5275}"/>
                </a:ext>
              </a:extLst>
            </p:cNvPr>
            <p:cNvGrpSpPr/>
            <p:nvPr/>
          </p:nvGrpSpPr>
          <p:grpSpPr>
            <a:xfrm>
              <a:off x="3234337" y="7967612"/>
              <a:ext cx="177198" cy="172800"/>
              <a:chOff x="9105815" y="2655467"/>
              <a:chExt cx="177198" cy="172800"/>
            </a:xfrm>
          </p:grpSpPr>
          <p:sp>
            <p:nvSpPr>
              <p:cNvPr id="179" name="Google Shape;135;p7">
                <a:extLst>
                  <a:ext uri="{FF2B5EF4-FFF2-40B4-BE49-F238E27FC236}">
                    <a16:creationId xmlns:a16="http://schemas.microsoft.com/office/drawing/2014/main" id="{2FDBFA12-D76A-1315-D056-FC93D4A9AE67}"/>
                  </a:ext>
                </a:extLst>
              </p:cNvPr>
              <p:cNvSpPr>
                <a:spLocks/>
              </p:cNvSpPr>
              <p:nvPr/>
            </p:nvSpPr>
            <p:spPr>
              <a:xfrm rot="5400000">
                <a:off x="9108014" y="2653268"/>
                <a:ext cx="172800" cy="177197"/>
              </a:xfrm>
              <a:custGeom>
                <a:avLst/>
                <a:gdLst/>
                <a:ahLst/>
                <a:cxnLst/>
                <a:rect l="l" t="t" r="r" b="b"/>
                <a:pathLst>
                  <a:path w="150494" h="156845" extrusionOk="0">
                    <a:moveTo>
                      <a:pt x="150393" y="156476"/>
                    </a:moveTo>
                    <a:lnTo>
                      <a:pt x="0" y="156476"/>
                    </a:lnTo>
                    <a:lnTo>
                      <a:pt x="0" y="0"/>
                    </a:lnTo>
                    <a:lnTo>
                      <a:pt x="150393" y="0"/>
                    </a:lnTo>
                    <a:lnTo>
                      <a:pt x="150393" y="156476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80" name="直線コネクタ 179">
                <a:extLst>
                  <a:ext uri="{FF2B5EF4-FFF2-40B4-BE49-F238E27FC236}">
                    <a16:creationId xmlns:a16="http://schemas.microsoft.com/office/drawing/2014/main" id="{592574E0-4AD3-4C43-520B-5578F9BB9F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05815" y="2694482"/>
                <a:ext cx="17719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72" name="Google Shape;255;p7">
            <a:extLst>
              <a:ext uri="{FF2B5EF4-FFF2-40B4-BE49-F238E27FC236}">
                <a16:creationId xmlns:a16="http://schemas.microsoft.com/office/drawing/2014/main" id="{6C803A90-6EE2-86FF-F53A-560FEC04CDEF}"/>
              </a:ext>
            </a:extLst>
          </p:cNvPr>
          <p:cNvSpPr/>
          <p:nvPr/>
        </p:nvSpPr>
        <p:spPr>
          <a:xfrm rot="10800000">
            <a:off x="8441105" y="72447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68C4EDC8-F164-6939-AFF7-1BCFCA7A29E6}"/>
              </a:ext>
            </a:extLst>
          </p:cNvPr>
          <p:cNvGrpSpPr/>
          <p:nvPr/>
        </p:nvGrpSpPr>
        <p:grpSpPr>
          <a:xfrm>
            <a:off x="9523079" y="7247627"/>
            <a:ext cx="177198" cy="172800"/>
            <a:chOff x="9105815" y="2655467"/>
            <a:chExt cx="177198" cy="172800"/>
          </a:xfrm>
        </p:grpSpPr>
        <p:sp>
          <p:nvSpPr>
            <p:cNvPr id="174" name="Google Shape;135;p7">
              <a:extLst>
                <a:ext uri="{FF2B5EF4-FFF2-40B4-BE49-F238E27FC236}">
                  <a16:creationId xmlns:a16="http://schemas.microsoft.com/office/drawing/2014/main" id="{BC6C86BE-3ABF-FC61-2031-7E6FF9B2C7B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5" name="直線コネクタ 174">
              <a:extLst>
                <a:ext uri="{FF2B5EF4-FFF2-40B4-BE49-F238E27FC236}">
                  <a16:creationId xmlns:a16="http://schemas.microsoft.com/office/drawing/2014/main" id="{09E75135-B434-75C7-1F02-60AFA8FB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73" name="Google Shape;255;p7">
            <a:extLst>
              <a:ext uri="{FF2B5EF4-FFF2-40B4-BE49-F238E27FC236}">
                <a16:creationId xmlns:a16="http://schemas.microsoft.com/office/drawing/2014/main" id="{EB6398FE-DF00-6F9F-D8C3-EB76672C8B49}"/>
              </a:ext>
            </a:extLst>
          </p:cNvPr>
          <p:cNvSpPr/>
          <p:nvPr/>
        </p:nvSpPr>
        <p:spPr>
          <a:xfrm rot="10800000">
            <a:off x="9171691" y="251629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74" name="グループ化 1073">
            <a:extLst>
              <a:ext uri="{FF2B5EF4-FFF2-40B4-BE49-F238E27FC236}">
                <a16:creationId xmlns:a16="http://schemas.microsoft.com/office/drawing/2014/main" id="{25962C6B-FC04-BEDD-D59E-B427C324EADC}"/>
              </a:ext>
            </a:extLst>
          </p:cNvPr>
          <p:cNvGrpSpPr/>
          <p:nvPr/>
        </p:nvGrpSpPr>
        <p:grpSpPr>
          <a:xfrm>
            <a:off x="9201258" y="2342015"/>
            <a:ext cx="177198" cy="172800"/>
            <a:chOff x="9105815" y="2655467"/>
            <a:chExt cx="177198" cy="172800"/>
          </a:xfrm>
        </p:grpSpPr>
        <p:sp>
          <p:nvSpPr>
            <p:cNvPr id="1159" name="Google Shape;135;p7">
              <a:extLst>
                <a:ext uri="{FF2B5EF4-FFF2-40B4-BE49-F238E27FC236}">
                  <a16:creationId xmlns:a16="http://schemas.microsoft.com/office/drawing/2014/main" id="{87EC8E91-2DDE-F6EB-F306-62C80C7F434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60" name="直線コネクタ 1159">
              <a:extLst>
                <a:ext uri="{FF2B5EF4-FFF2-40B4-BE49-F238E27FC236}">
                  <a16:creationId xmlns:a16="http://schemas.microsoft.com/office/drawing/2014/main" id="{CADC2CDC-8AB9-522B-40B1-081171E35FB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75" name="グループ化 1074">
            <a:extLst>
              <a:ext uri="{FF2B5EF4-FFF2-40B4-BE49-F238E27FC236}">
                <a16:creationId xmlns:a16="http://schemas.microsoft.com/office/drawing/2014/main" id="{0F65317F-8AFA-E12D-4B6B-575D0B856438}"/>
              </a:ext>
            </a:extLst>
          </p:cNvPr>
          <p:cNvGrpSpPr/>
          <p:nvPr/>
        </p:nvGrpSpPr>
        <p:grpSpPr>
          <a:xfrm>
            <a:off x="9375671" y="2342012"/>
            <a:ext cx="357184" cy="172803"/>
            <a:chOff x="8925829" y="2655467"/>
            <a:chExt cx="357184" cy="172803"/>
          </a:xfrm>
        </p:grpSpPr>
        <p:sp>
          <p:nvSpPr>
            <p:cNvPr id="1076" name="Google Shape;135;p7">
              <a:extLst>
                <a:ext uri="{FF2B5EF4-FFF2-40B4-BE49-F238E27FC236}">
                  <a16:creationId xmlns:a16="http://schemas.microsoft.com/office/drawing/2014/main" id="{6DC3C9F7-F689-8E76-D191-842AB0F1401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77" name="直線コネクタ 1076">
              <a:extLst>
                <a:ext uri="{FF2B5EF4-FFF2-40B4-BE49-F238E27FC236}">
                  <a16:creationId xmlns:a16="http://schemas.microsoft.com/office/drawing/2014/main" id="{0CE496B5-5115-46E0-EDEC-6F41A226B9D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78" name="Google Shape;135;p7">
              <a:extLst>
                <a:ext uri="{FF2B5EF4-FFF2-40B4-BE49-F238E27FC236}">
                  <a16:creationId xmlns:a16="http://schemas.microsoft.com/office/drawing/2014/main" id="{73F939C6-E89E-BFDC-11CE-05B808D058F5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79" name="直線コネクタ 1078">
              <a:extLst>
                <a:ext uri="{FF2B5EF4-FFF2-40B4-BE49-F238E27FC236}">
                  <a16:creationId xmlns:a16="http://schemas.microsoft.com/office/drawing/2014/main" id="{C5B59B11-AC14-2556-E420-AE073F1E0731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64" name="Google Shape;255;p7">
            <a:extLst>
              <a:ext uri="{FF2B5EF4-FFF2-40B4-BE49-F238E27FC236}">
                <a16:creationId xmlns:a16="http://schemas.microsoft.com/office/drawing/2014/main" id="{FF08361A-C7D5-0658-B105-E1625E3A8366}"/>
              </a:ext>
            </a:extLst>
          </p:cNvPr>
          <p:cNvSpPr/>
          <p:nvPr/>
        </p:nvSpPr>
        <p:spPr>
          <a:xfrm rot="10800000">
            <a:off x="8582114" y="251629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65" name="グループ化 1064">
            <a:extLst>
              <a:ext uri="{FF2B5EF4-FFF2-40B4-BE49-F238E27FC236}">
                <a16:creationId xmlns:a16="http://schemas.microsoft.com/office/drawing/2014/main" id="{09E9A13C-278D-881E-2628-E2E0B5A6C78F}"/>
              </a:ext>
            </a:extLst>
          </p:cNvPr>
          <p:cNvGrpSpPr/>
          <p:nvPr/>
        </p:nvGrpSpPr>
        <p:grpSpPr>
          <a:xfrm>
            <a:off x="8611681" y="2342014"/>
            <a:ext cx="177198" cy="172800"/>
            <a:chOff x="9105815" y="2655467"/>
            <a:chExt cx="177198" cy="172800"/>
          </a:xfrm>
        </p:grpSpPr>
        <p:sp>
          <p:nvSpPr>
            <p:cNvPr id="1071" name="Google Shape;135;p7">
              <a:extLst>
                <a:ext uri="{FF2B5EF4-FFF2-40B4-BE49-F238E27FC236}">
                  <a16:creationId xmlns:a16="http://schemas.microsoft.com/office/drawing/2014/main" id="{F4DC717C-DF59-8777-21AD-0757FD5D3EF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72" name="直線コネクタ 1071">
              <a:extLst>
                <a:ext uri="{FF2B5EF4-FFF2-40B4-BE49-F238E27FC236}">
                  <a16:creationId xmlns:a16="http://schemas.microsoft.com/office/drawing/2014/main" id="{DE756FE6-716C-ACC2-DF47-002E60A4C4B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66" name="グループ化 1065">
            <a:extLst>
              <a:ext uri="{FF2B5EF4-FFF2-40B4-BE49-F238E27FC236}">
                <a16:creationId xmlns:a16="http://schemas.microsoft.com/office/drawing/2014/main" id="{45C628AA-8E8A-1A2F-8C27-143ED4A20BF1}"/>
              </a:ext>
            </a:extLst>
          </p:cNvPr>
          <p:cNvGrpSpPr/>
          <p:nvPr/>
        </p:nvGrpSpPr>
        <p:grpSpPr>
          <a:xfrm>
            <a:off x="8789971" y="2342011"/>
            <a:ext cx="353306" cy="172800"/>
            <a:chOff x="8929707" y="2655467"/>
            <a:chExt cx="353306" cy="172800"/>
          </a:xfrm>
        </p:grpSpPr>
        <p:sp>
          <p:nvSpPr>
            <p:cNvPr id="1067" name="Google Shape;135;p7">
              <a:extLst>
                <a:ext uri="{FF2B5EF4-FFF2-40B4-BE49-F238E27FC236}">
                  <a16:creationId xmlns:a16="http://schemas.microsoft.com/office/drawing/2014/main" id="{215940F0-AC7C-7CFD-A184-6F12748965B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68" name="直線コネクタ 1067">
              <a:extLst>
                <a:ext uri="{FF2B5EF4-FFF2-40B4-BE49-F238E27FC236}">
                  <a16:creationId xmlns:a16="http://schemas.microsoft.com/office/drawing/2014/main" id="{3530664C-5B3D-D823-DF4A-5832710D971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69" name="Google Shape;135;p7">
              <a:extLst>
                <a:ext uri="{FF2B5EF4-FFF2-40B4-BE49-F238E27FC236}">
                  <a16:creationId xmlns:a16="http://schemas.microsoft.com/office/drawing/2014/main" id="{0B1FF02C-23DB-3EBE-9505-4AB0F23F1472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70" name="直線コネクタ 1069">
              <a:extLst>
                <a:ext uri="{FF2B5EF4-FFF2-40B4-BE49-F238E27FC236}">
                  <a16:creationId xmlns:a16="http://schemas.microsoft.com/office/drawing/2014/main" id="{B2C58A24-B0EF-3F96-487D-80974D8E01F9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55" name="Google Shape;255;p7">
            <a:extLst>
              <a:ext uri="{FF2B5EF4-FFF2-40B4-BE49-F238E27FC236}">
                <a16:creationId xmlns:a16="http://schemas.microsoft.com/office/drawing/2014/main" id="{C46FE443-60D8-FF7F-3F63-C3AA8D47E0A8}"/>
              </a:ext>
            </a:extLst>
          </p:cNvPr>
          <p:cNvSpPr/>
          <p:nvPr/>
        </p:nvSpPr>
        <p:spPr>
          <a:xfrm rot="10800000">
            <a:off x="7992817" y="251629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6" name="グループ化 1055">
            <a:extLst>
              <a:ext uri="{FF2B5EF4-FFF2-40B4-BE49-F238E27FC236}">
                <a16:creationId xmlns:a16="http://schemas.microsoft.com/office/drawing/2014/main" id="{75095CF6-AB28-ED44-A915-4F2824D22FED}"/>
              </a:ext>
            </a:extLst>
          </p:cNvPr>
          <p:cNvGrpSpPr/>
          <p:nvPr/>
        </p:nvGrpSpPr>
        <p:grpSpPr>
          <a:xfrm>
            <a:off x="8022384" y="2342014"/>
            <a:ext cx="177198" cy="172800"/>
            <a:chOff x="9105815" y="2655467"/>
            <a:chExt cx="177198" cy="172800"/>
          </a:xfrm>
        </p:grpSpPr>
        <p:sp>
          <p:nvSpPr>
            <p:cNvPr id="1062" name="Google Shape;135;p7">
              <a:extLst>
                <a:ext uri="{FF2B5EF4-FFF2-40B4-BE49-F238E27FC236}">
                  <a16:creationId xmlns:a16="http://schemas.microsoft.com/office/drawing/2014/main" id="{AFEAB045-9E98-1773-87CD-F66969DFC22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63" name="直線コネクタ 1062">
              <a:extLst>
                <a:ext uri="{FF2B5EF4-FFF2-40B4-BE49-F238E27FC236}">
                  <a16:creationId xmlns:a16="http://schemas.microsoft.com/office/drawing/2014/main" id="{CA0D58BC-FD15-CBA3-2DF1-EDEF0463CAA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57" name="グループ化 1056">
            <a:extLst>
              <a:ext uri="{FF2B5EF4-FFF2-40B4-BE49-F238E27FC236}">
                <a16:creationId xmlns:a16="http://schemas.microsoft.com/office/drawing/2014/main" id="{B4FCD7D6-FEA7-C3E0-410B-33EBD4A9A8CB}"/>
              </a:ext>
            </a:extLst>
          </p:cNvPr>
          <p:cNvGrpSpPr/>
          <p:nvPr/>
        </p:nvGrpSpPr>
        <p:grpSpPr>
          <a:xfrm>
            <a:off x="8198270" y="2342013"/>
            <a:ext cx="355708" cy="172800"/>
            <a:chOff x="8927305" y="2655467"/>
            <a:chExt cx="355708" cy="172800"/>
          </a:xfrm>
        </p:grpSpPr>
        <p:sp>
          <p:nvSpPr>
            <p:cNvPr id="1058" name="Google Shape;135;p7">
              <a:extLst>
                <a:ext uri="{FF2B5EF4-FFF2-40B4-BE49-F238E27FC236}">
                  <a16:creationId xmlns:a16="http://schemas.microsoft.com/office/drawing/2014/main" id="{474E91F5-5BA2-9784-5A7F-BC0D4199ED4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059" name="直線コネクタ 1058">
              <a:extLst>
                <a:ext uri="{FF2B5EF4-FFF2-40B4-BE49-F238E27FC236}">
                  <a16:creationId xmlns:a16="http://schemas.microsoft.com/office/drawing/2014/main" id="{107C7F00-215C-1E81-560D-FF19D1FC1C3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60" name="Google Shape;135;p7">
              <a:extLst>
                <a:ext uri="{FF2B5EF4-FFF2-40B4-BE49-F238E27FC236}">
                  <a16:creationId xmlns:a16="http://schemas.microsoft.com/office/drawing/2014/main" id="{F8247EA0-F4F9-5DD0-132B-EF83F96993A6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61" name="直線コネクタ 1060">
              <a:extLst>
                <a:ext uri="{FF2B5EF4-FFF2-40B4-BE49-F238E27FC236}">
                  <a16:creationId xmlns:a16="http://schemas.microsoft.com/office/drawing/2014/main" id="{1B57625C-11F1-F93D-7FDD-107C90D62E4D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99" name="Google Shape;255;p7">
            <a:extLst>
              <a:ext uri="{FF2B5EF4-FFF2-40B4-BE49-F238E27FC236}">
                <a16:creationId xmlns:a16="http://schemas.microsoft.com/office/drawing/2014/main" id="{C167434E-A8F6-D52C-7030-268CA37B6EBD}"/>
              </a:ext>
            </a:extLst>
          </p:cNvPr>
          <p:cNvSpPr/>
          <p:nvPr/>
        </p:nvSpPr>
        <p:spPr>
          <a:xfrm rot="10800000">
            <a:off x="7400464" y="251629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00" name="グループ化 1299">
            <a:extLst>
              <a:ext uri="{FF2B5EF4-FFF2-40B4-BE49-F238E27FC236}">
                <a16:creationId xmlns:a16="http://schemas.microsoft.com/office/drawing/2014/main" id="{525F6C9C-C248-E76B-3104-5C755EE02E9D}"/>
              </a:ext>
            </a:extLst>
          </p:cNvPr>
          <p:cNvGrpSpPr/>
          <p:nvPr/>
        </p:nvGrpSpPr>
        <p:grpSpPr>
          <a:xfrm>
            <a:off x="7430031" y="2342015"/>
            <a:ext cx="177198" cy="172800"/>
            <a:chOff x="9105815" y="2655467"/>
            <a:chExt cx="177198" cy="172800"/>
          </a:xfrm>
        </p:grpSpPr>
        <p:sp>
          <p:nvSpPr>
            <p:cNvPr id="1306" name="Google Shape;135;p7">
              <a:extLst>
                <a:ext uri="{FF2B5EF4-FFF2-40B4-BE49-F238E27FC236}">
                  <a16:creationId xmlns:a16="http://schemas.microsoft.com/office/drawing/2014/main" id="{00907CEA-62D1-99E3-9CC4-542F1F33A14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07" name="直線コネクタ 1306">
              <a:extLst>
                <a:ext uri="{FF2B5EF4-FFF2-40B4-BE49-F238E27FC236}">
                  <a16:creationId xmlns:a16="http://schemas.microsoft.com/office/drawing/2014/main" id="{36D92568-1648-D35C-0703-2A6C5B292752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01" name="グループ化 1300">
            <a:extLst>
              <a:ext uri="{FF2B5EF4-FFF2-40B4-BE49-F238E27FC236}">
                <a16:creationId xmlns:a16="http://schemas.microsoft.com/office/drawing/2014/main" id="{ED05D8E1-4C74-DE44-58A8-C884DB1338BA}"/>
              </a:ext>
            </a:extLst>
          </p:cNvPr>
          <p:cNvGrpSpPr/>
          <p:nvPr/>
        </p:nvGrpSpPr>
        <p:grpSpPr>
          <a:xfrm>
            <a:off x="7604444" y="2342012"/>
            <a:ext cx="357184" cy="172803"/>
            <a:chOff x="8925829" y="2655467"/>
            <a:chExt cx="357184" cy="172803"/>
          </a:xfrm>
        </p:grpSpPr>
        <p:sp>
          <p:nvSpPr>
            <p:cNvPr id="1302" name="Google Shape;135;p7">
              <a:extLst>
                <a:ext uri="{FF2B5EF4-FFF2-40B4-BE49-F238E27FC236}">
                  <a16:creationId xmlns:a16="http://schemas.microsoft.com/office/drawing/2014/main" id="{0944C558-2301-7E90-2C98-EB14E073762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03" name="直線コネクタ 1302">
              <a:extLst>
                <a:ext uri="{FF2B5EF4-FFF2-40B4-BE49-F238E27FC236}">
                  <a16:creationId xmlns:a16="http://schemas.microsoft.com/office/drawing/2014/main" id="{6A68267F-2221-A5D4-B2A7-016ABC5F275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04" name="Google Shape;135;p7">
              <a:extLst>
                <a:ext uri="{FF2B5EF4-FFF2-40B4-BE49-F238E27FC236}">
                  <a16:creationId xmlns:a16="http://schemas.microsoft.com/office/drawing/2014/main" id="{E417AB6A-A69B-4E23-84A1-CEFF48175141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05" name="直線コネクタ 1304">
              <a:extLst>
                <a:ext uri="{FF2B5EF4-FFF2-40B4-BE49-F238E27FC236}">
                  <a16:creationId xmlns:a16="http://schemas.microsoft.com/office/drawing/2014/main" id="{FFF2B7E4-20D0-8E71-D0AC-197B83393994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90" name="Google Shape;255;p7">
            <a:extLst>
              <a:ext uri="{FF2B5EF4-FFF2-40B4-BE49-F238E27FC236}">
                <a16:creationId xmlns:a16="http://schemas.microsoft.com/office/drawing/2014/main" id="{0F75F9B7-B62A-2EBE-2F58-5FBA2C066624}"/>
              </a:ext>
            </a:extLst>
          </p:cNvPr>
          <p:cNvSpPr/>
          <p:nvPr/>
        </p:nvSpPr>
        <p:spPr>
          <a:xfrm rot="10800000">
            <a:off x="6810887" y="251629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91" name="グループ化 1290">
            <a:extLst>
              <a:ext uri="{FF2B5EF4-FFF2-40B4-BE49-F238E27FC236}">
                <a16:creationId xmlns:a16="http://schemas.microsoft.com/office/drawing/2014/main" id="{AFE84C87-343D-AF5E-F9DD-E78A4EF651FB}"/>
              </a:ext>
            </a:extLst>
          </p:cNvPr>
          <p:cNvGrpSpPr/>
          <p:nvPr/>
        </p:nvGrpSpPr>
        <p:grpSpPr>
          <a:xfrm>
            <a:off x="6840454" y="2342014"/>
            <a:ext cx="177198" cy="172800"/>
            <a:chOff x="9105815" y="2655467"/>
            <a:chExt cx="177198" cy="172800"/>
          </a:xfrm>
        </p:grpSpPr>
        <p:sp>
          <p:nvSpPr>
            <p:cNvPr id="1297" name="Google Shape;135;p7">
              <a:extLst>
                <a:ext uri="{FF2B5EF4-FFF2-40B4-BE49-F238E27FC236}">
                  <a16:creationId xmlns:a16="http://schemas.microsoft.com/office/drawing/2014/main" id="{328C3A6C-623E-8C7E-6688-9FB6CC0985E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98" name="直線コネクタ 1297">
              <a:extLst>
                <a:ext uri="{FF2B5EF4-FFF2-40B4-BE49-F238E27FC236}">
                  <a16:creationId xmlns:a16="http://schemas.microsoft.com/office/drawing/2014/main" id="{288F9EF5-99FD-0C25-35BC-35400D69021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92" name="グループ化 1291">
            <a:extLst>
              <a:ext uri="{FF2B5EF4-FFF2-40B4-BE49-F238E27FC236}">
                <a16:creationId xmlns:a16="http://schemas.microsoft.com/office/drawing/2014/main" id="{117C6D94-AEE4-E581-D8A1-B626E89ACF99}"/>
              </a:ext>
            </a:extLst>
          </p:cNvPr>
          <p:cNvGrpSpPr/>
          <p:nvPr/>
        </p:nvGrpSpPr>
        <p:grpSpPr>
          <a:xfrm>
            <a:off x="7018744" y="2342011"/>
            <a:ext cx="353306" cy="172800"/>
            <a:chOff x="8929707" y="2655467"/>
            <a:chExt cx="353306" cy="172800"/>
          </a:xfrm>
        </p:grpSpPr>
        <p:sp>
          <p:nvSpPr>
            <p:cNvPr id="1293" name="Google Shape;135;p7">
              <a:extLst>
                <a:ext uri="{FF2B5EF4-FFF2-40B4-BE49-F238E27FC236}">
                  <a16:creationId xmlns:a16="http://schemas.microsoft.com/office/drawing/2014/main" id="{C50A81C9-6668-F536-2A2D-FB80627BFE7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294" name="直線コネクタ 1293">
              <a:extLst>
                <a:ext uri="{FF2B5EF4-FFF2-40B4-BE49-F238E27FC236}">
                  <a16:creationId xmlns:a16="http://schemas.microsoft.com/office/drawing/2014/main" id="{F535F359-B587-1789-16C5-91AE65E0892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95" name="Google Shape;135;p7">
              <a:extLst>
                <a:ext uri="{FF2B5EF4-FFF2-40B4-BE49-F238E27FC236}">
                  <a16:creationId xmlns:a16="http://schemas.microsoft.com/office/drawing/2014/main" id="{48DD4B18-916D-D6C6-1DEF-1E4408C68969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96" name="直線コネクタ 1295">
              <a:extLst>
                <a:ext uri="{FF2B5EF4-FFF2-40B4-BE49-F238E27FC236}">
                  <a16:creationId xmlns:a16="http://schemas.microsoft.com/office/drawing/2014/main" id="{505C6FC4-797C-8D09-DE24-AD69F3646BB2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81" name="Google Shape;255;p7">
            <a:extLst>
              <a:ext uri="{FF2B5EF4-FFF2-40B4-BE49-F238E27FC236}">
                <a16:creationId xmlns:a16="http://schemas.microsoft.com/office/drawing/2014/main" id="{DF8AC27D-A512-D1D2-40C2-68FBC251E41C}"/>
              </a:ext>
            </a:extLst>
          </p:cNvPr>
          <p:cNvSpPr/>
          <p:nvPr/>
        </p:nvSpPr>
        <p:spPr>
          <a:xfrm rot="10800000">
            <a:off x="6221590" y="251629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82" name="グループ化 1281">
            <a:extLst>
              <a:ext uri="{FF2B5EF4-FFF2-40B4-BE49-F238E27FC236}">
                <a16:creationId xmlns:a16="http://schemas.microsoft.com/office/drawing/2014/main" id="{57E30408-304C-49B2-5CCF-C01B046C8DE6}"/>
              </a:ext>
            </a:extLst>
          </p:cNvPr>
          <p:cNvGrpSpPr/>
          <p:nvPr/>
        </p:nvGrpSpPr>
        <p:grpSpPr>
          <a:xfrm>
            <a:off x="6251157" y="2342014"/>
            <a:ext cx="177198" cy="172800"/>
            <a:chOff x="9105815" y="2655467"/>
            <a:chExt cx="177198" cy="172800"/>
          </a:xfrm>
        </p:grpSpPr>
        <p:sp>
          <p:nvSpPr>
            <p:cNvPr id="1288" name="Google Shape;135;p7">
              <a:extLst>
                <a:ext uri="{FF2B5EF4-FFF2-40B4-BE49-F238E27FC236}">
                  <a16:creationId xmlns:a16="http://schemas.microsoft.com/office/drawing/2014/main" id="{15815C46-4F9F-1B74-F2E8-88EAC27C752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89" name="直線コネクタ 1288">
              <a:extLst>
                <a:ext uri="{FF2B5EF4-FFF2-40B4-BE49-F238E27FC236}">
                  <a16:creationId xmlns:a16="http://schemas.microsoft.com/office/drawing/2014/main" id="{973B8F9A-154E-0297-2515-605C6B98CD4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83" name="グループ化 1282">
            <a:extLst>
              <a:ext uri="{FF2B5EF4-FFF2-40B4-BE49-F238E27FC236}">
                <a16:creationId xmlns:a16="http://schemas.microsoft.com/office/drawing/2014/main" id="{ABD4AE90-1E24-04B7-CA1B-5D9486B572DC}"/>
              </a:ext>
            </a:extLst>
          </p:cNvPr>
          <p:cNvGrpSpPr/>
          <p:nvPr/>
        </p:nvGrpSpPr>
        <p:grpSpPr>
          <a:xfrm>
            <a:off x="6427043" y="2342013"/>
            <a:ext cx="355708" cy="172800"/>
            <a:chOff x="8927305" y="2655467"/>
            <a:chExt cx="355708" cy="172800"/>
          </a:xfrm>
        </p:grpSpPr>
        <p:sp>
          <p:nvSpPr>
            <p:cNvPr id="1284" name="Google Shape;135;p7">
              <a:extLst>
                <a:ext uri="{FF2B5EF4-FFF2-40B4-BE49-F238E27FC236}">
                  <a16:creationId xmlns:a16="http://schemas.microsoft.com/office/drawing/2014/main" id="{A7EA908C-FB9F-6CAE-3150-C1C23C5D5AB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285" name="直線コネクタ 1284">
              <a:extLst>
                <a:ext uri="{FF2B5EF4-FFF2-40B4-BE49-F238E27FC236}">
                  <a16:creationId xmlns:a16="http://schemas.microsoft.com/office/drawing/2014/main" id="{44C16A48-6898-2D0D-719F-89D5EAB7FFA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86" name="Google Shape;135;p7">
              <a:extLst>
                <a:ext uri="{FF2B5EF4-FFF2-40B4-BE49-F238E27FC236}">
                  <a16:creationId xmlns:a16="http://schemas.microsoft.com/office/drawing/2014/main" id="{B56D4CFF-A086-241A-8BB0-F6C3DF66D106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87" name="直線コネクタ 1286">
              <a:extLst>
                <a:ext uri="{FF2B5EF4-FFF2-40B4-BE49-F238E27FC236}">
                  <a16:creationId xmlns:a16="http://schemas.microsoft.com/office/drawing/2014/main" id="{0C15C490-157B-7684-596F-33FC6D9A200B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73" name="Google Shape;255;p7">
            <a:extLst>
              <a:ext uri="{FF2B5EF4-FFF2-40B4-BE49-F238E27FC236}">
                <a16:creationId xmlns:a16="http://schemas.microsoft.com/office/drawing/2014/main" id="{F213B9E8-E63E-E0F3-4650-FFE0A0EFFB47}"/>
              </a:ext>
            </a:extLst>
          </p:cNvPr>
          <p:cNvSpPr/>
          <p:nvPr/>
        </p:nvSpPr>
        <p:spPr>
          <a:xfrm rot="10800000">
            <a:off x="5628391" y="251629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74" name="グループ化 1573">
            <a:extLst>
              <a:ext uri="{FF2B5EF4-FFF2-40B4-BE49-F238E27FC236}">
                <a16:creationId xmlns:a16="http://schemas.microsoft.com/office/drawing/2014/main" id="{15AB7B85-6785-BF05-E3C5-35CC8D7FC12F}"/>
              </a:ext>
            </a:extLst>
          </p:cNvPr>
          <p:cNvGrpSpPr/>
          <p:nvPr/>
        </p:nvGrpSpPr>
        <p:grpSpPr>
          <a:xfrm>
            <a:off x="5657958" y="2342015"/>
            <a:ext cx="177198" cy="172800"/>
            <a:chOff x="9105815" y="2655467"/>
            <a:chExt cx="177198" cy="172800"/>
          </a:xfrm>
        </p:grpSpPr>
        <p:sp>
          <p:nvSpPr>
            <p:cNvPr id="1612" name="Google Shape;135;p7">
              <a:extLst>
                <a:ext uri="{FF2B5EF4-FFF2-40B4-BE49-F238E27FC236}">
                  <a16:creationId xmlns:a16="http://schemas.microsoft.com/office/drawing/2014/main" id="{FB190C37-CC4F-EE9E-3533-DD1B7AC9FB1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13" name="直線コネクタ 1612">
              <a:extLst>
                <a:ext uri="{FF2B5EF4-FFF2-40B4-BE49-F238E27FC236}">
                  <a16:creationId xmlns:a16="http://schemas.microsoft.com/office/drawing/2014/main" id="{BF9C6F2B-FCC2-DCB8-D2C0-7731E52AF90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75" name="グループ化 1574">
            <a:extLst>
              <a:ext uri="{FF2B5EF4-FFF2-40B4-BE49-F238E27FC236}">
                <a16:creationId xmlns:a16="http://schemas.microsoft.com/office/drawing/2014/main" id="{E19DBCA6-480F-18A0-8179-A21192182C34}"/>
              </a:ext>
            </a:extLst>
          </p:cNvPr>
          <p:cNvGrpSpPr/>
          <p:nvPr/>
        </p:nvGrpSpPr>
        <p:grpSpPr>
          <a:xfrm>
            <a:off x="5832371" y="2342012"/>
            <a:ext cx="357184" cy="172803"/>
            <a:chOff x="8925829" y="2655467"/>
            <a:chExt cx="357184" cy="172803"/>
          </a:xfrm>
        </p:grpSpPr>
        <p:sp>
          <p:nvSpPr>
            <p:cNvPr id="1576" name="Google Shape;135;p7">
              <a:extLst>
                <a:ext uri="{FF2B5EF4-FFF2-40B4-BE49-F238E27FC236}">
                  <a16:creationId xmlns:a16="http://schemas.microsoft.com/office/drawing/2014/main" id="{C26636B2-4C1E-C9CF-0A7A-D1B9DFC9901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77" name="直線コネクタ 1576">
              <a:extLst>
                <a:ext uri="{FF2B5EF4-FFF2-40B4-BE49-F238E27FC236}">
                  <a16:creationId xmlns:a16="http://schemas.microsoft.com/office/drawing/2014/main" id="{8609A95C-5869-3045-F655-ADB80A76DC6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78" name="Google Shape;135;p7">
              <a:extLst>
                <a:ext uri="{FF2B5EF4-FFF2-40B4-BE49-F238E27FC236}">
                  <a16:creationId xmlns:a16="http://schemas.microsoft.com/office/drawing/2014/main" id="{764110F8-AAFE-408D-9DA7-F193FF93AA62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11" name="直線コネクタ 1610">
              <a:extLst>
                <a:ext uri="{FF2B5EF4-FFF2-40B4-BE49-F238E27FC236}">
                  <a16:creationId xmlns:a16="http://schemas.microsoft.com/office/drawing/2014/main" id="{78029ADA-3705-4A8E-C740-F8944CD119A1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56" name="Google Shape;255;p7">
            <a:extLst>
              <a:ext uri="{FF2B5EF4-FFF2-40B4-BE49-F238E27FC236}">
                <a16:creationId xmlns:a16="http://schemas.microsoft.com/office/drawing/2014/main" id="{D9471FDB-F60B-6F75-4F4E-4649D5E1A9A2}"/>
              </a:ext>
            </a:extLst>
          </p:cNvPr>
          <p:cNvSpPr/>
          <p:nvPr/>
        </p:nvSpPr>
        <p:spPr>
          <a:xfrm rot="10800000">
            <a:off x="5038814" y="251629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57" name="グループ化 1356">
            <a:extLst>
              <a:ext uri="{FF2B5EF4-FFF2-40B4-BE49-F238E27FC236}">
                <a16:creationId xmlns:a16="http://schemas.microsoft.com/office/drawing/2014/main" id="{C1F264CD-8BD1-E089-A77A-1F15B7609EB5}"/>
              </a:ext>
            </a:extLst>
          </p:cNvPr>
          <p:cNvGrpSpPr/>
          <p:nvPr/>
        </p:nvGrpSpPr>
        <p:grpSpPr>
          <a:xfrm>
            <a:off x="5068381" y="2342014"/>
            <a:ext cx="177198" cy="172800"/>
            <a:chOff x="9105815" y="2655467"/>
            <a:chExt cx="177198" cy="172800"/>
          </a:xfrm>
        </p:grpSpPr>
        <p:sp>
          <p:nvSpPr>
            <p:cNvPr id="1571" name="Google Shape;135;p7">
              <a:extLst>
                <a:ext uri="{FF2B5EF4-FFF2-40B4-BE49-F238E27FC236}">
                  <a16:creationId xmlns:a16="http://schemas.microsoft.com/office/drawing/2014/main" id="{2FCD4ECE-E590-664C-F38A-0319643CFF7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72" name="直線コネクタ 1571">
              <a:extLst>
                <a:ext uri="{FF2B5EF4-FFF2-40B4-BE49-F238E27FC236}">
                  <a16:creationId xmlns:a16="http://schemas.microsoft.com/office/drawing/2014/main" id="{34E93E06-494A-E787-E868-6493FE76BED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58" name="グループ化 1357">
            <a:extLst>
              <a:ext uri="{FF2B5EF4-FFF2-40B4-BE49-F238E27FC236}">
                <a16:creationId xmlns:a16="http://schemas.microsoft.com/office/drawing/2014/main" id="{AC519F87-9B9D-F9E8-CBE4-88F34F38E158}"/>
              </a:ext>
            </a:extLst>
          </p:cNvPr>
          <p:cNvGrpSpPr/>
          <p:nvPr/>
        </p:nvGrpSpPr>
        <p:grpSpPr>
          <a:xfrm>
            <a:off x="5246671" y="2342011"/>
            <a:ext cx="353306" cy="172800"/>
            <a:chOff x="8929707" y="2655467"/>
            <a:chExt cx="353306" cy="172800"/>
          </a:xfrm>
        </p:grpSpPr>
        <p:sp>
          <p:nvSpPr>
            <p:cNvPr id="1359" name="Google Shape;135;p7">
              <a:extLst>
                <a:ext uri="{FF2B5EF4-FFF2-40B4-BE49-F238E27FC236}">
                  <a16:creationId xmlns:a16="http://schemas.microsoft.com/office/drawing/2014/main" id="{89110F41-DEAA-BD30-929B-CB1D8EF67C0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60" name="直線コネクタ 1359">
              <a:extLst>
                <a:ext uri="{FF2B5EF4-FFF2-40B4-BE49-F238E27FC236}">
                  <a16:creationId xmlns:a16="http://schemas.microsoft.com/office/drawing/2014/main" id="{C0CC3DFB-BCB2-51F1-D4AD-0F21645227A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69" name="Google Shape;135;p7">
              <a:extLst>
                <a:ext uri="{FF2B5EF4-FFF2-40B4-BE49-F238E27FC236}">
                  <a16:creationId xmlns:a16="http://schemas.microsoft.com/office/drawing/2014/main" id="{8B98EF74-3D31-CEA0-C09C-D6FE154C1C9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70" name="直線コネクタ 1569">
              <a:extLst>
                <a:ext uri="{FF2B5EF4-FFF2-40B4-BE49-F238E27FC236}">
                  <a16:creationId xmlns:a16="http://schemas.microsoft.com/office/drawing/2014/main" id="{24D3B113-5DCC-3314-7D18-433475D5C7AD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47" name="Google Shape;255;p7">
            <a:extLst>
              <a:ext uri="{FF2B5EF4-FFF2-40B4-BE49-F238E27FC236}">
                <a16:creationId xmlns:a16="http://schemas.microsoft.com/office/drawing/2014/main" id="{78168AF9-138C-C478-E680-6A6C10F6893A}"/>
              </a:ext>
            </a:extLst>
          </p:cNvPr>
          <p:cNvSpPr/>
          <p:nvPr/>
        </p:nvSpPr>
        <p:spPr>
          <a:xfrm rot="10800000">
            <a:off x="4449517" y="251629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48" name="グループ化 1347">
            <a:extLst>
              <a:ext uri="{FF2B5EF4-FFF2-40B4-BE49-F238E27FC236}">
                <a16:creationId xmlns:a16="http://schemas.microsoft.com/office/drawing/2014/main" id="{F9BF97FA-03A4-ACAD-9C36-2A2593D5195F}"/>
              </a:ext>
            </a:extLst>
          </p:cNvPr>
          <p:cNvGrpSpPr/>
          <p:nvPr/>
        </p:nvGrpSpPr>
        <p:grpSpPr>
          <a:xfrm>
            <a:off x="4479084" y="2342014"/>
            <a:ext cx="177198" cy="172800"/>
            <a:chOff x="9105815" y="2655467"/>
            <a:chExt cx="177198" cy="172800"/>
          </a:xfrm>
        </p:grpSpPr>
        <p:sp>
          <p:nvSpPr>
            <p:cNvPr id="1354" name="Google Shape;135;p7">
              <a:extLst>
                <a:ext uri="{FF2B5EF4-FFF2-40B4-BE49-F238E27FC236}">
                  <a16:creationId xmlns:a16="http://schemas.microsoft.com/office/drawing/2014/main" id="{86E980FB-DDC0-E276-5E5A-053FCAB2B36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55" name="直線コネクタ 1354">
              <a:extLst>
                <a:ext uri="{FF2B5EF4-FFF2-40B4-BE49-F238E27FC236}">
                  <a16:creationId xmlns:a16="http://schemas.microsoft.com/office/drawing/2014/main" id="{76CC9505-DE0C-436A-4FF7-139C6A20CCF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49" name="グループ化 1348">
            <a:extLst>
              <a:ext uri="{FF2B5EF4-FFF2-40B4-BE49-F238E27FC236}">
                <a16:creationId xmlns:a16="http://schemas.microsoft.com/office/drawing/2014/main" id="{678434BB-B4EE-FDF6-7540-1FDCBD25246D}"/>
              </a:ext>
            </a:extLst>
          </p:cNvPr>
          <p:cNvGrpSpPr/>
          <p:nvPr/>
        </p:nvGrpSpPr>
        <p:grpSpPr>
          <a:xfrm>
            <a:off x="4654970" y="2342013"/>
            <a:ext cx="355708" cy="172800"/>
            <a:chOff x="8927305" y="2655467"/>
            <a:chExt cx="355708" cy="172800"/>
          </a:xfrm>
        </p:grpSpPr>
        <p:sp>
          <p:nvSpPr>
            <p:cNvPr id="1350" name="Google Shape;135;p7">
              <a:extLst>
                <a:ext uri="{FF2B5EF4-FFF2-40B4-BE49-F238E27FC236}">
                  <a16:creationId xmlns:a16="http://schemas.microsoft.com/office/drawing/2014/main" id="{5212390C-5BC2-F711-F30F-2EB1F40C3DB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351" name="直線コネクタ 1350">
              <a:extLst>
                <a:ext uri="{FF2B5EF4-FFF2-40B4-BE49-F238E27FC236}">
                  <a16:creationId xmlns:a16="http://schemas.microsoft.com/office/drawing/2014/main" id="{E203A75F-1009-0410-E281-3C85685DA4D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52" name="Google Shape;135;p7">
              <a:extLst>
                <a:ext uri="{FF2B5EF4-FFF2-40B4-BE49-F238E27FC236}">
                  <a16:creationId xmlns:a16="http://schemas.microsoft.com/office/drawing/2014/main" id="{91E0F6CD-F474-F2A7-BB43-1D8EF574DC4F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53" name="直線コネクタ 1352">
              <a:extLst>
                <a:ext uri="{FF2B5EF4-FFF2-40B4-BE49-F238E27FC236}">
                  <a16:creationId xmlns:a16="http://schemas.microsoft.com/office/drawing/2014/main" id="{FCEB5F19-409B-3E2C-0AC3-9D9857E01F23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33" name="Google Shape;255;p7">
            <a:extLst>
              <a:ext uri="{FF2B5EF4-FFF2-40B4-BE49-F238E27FC236}">
                <a16:creationId xmlns:a16="http://schemas.microsoft.com/office/drawing/2014/main" id="{B037D8AE-712D-9E01-CC00-3D728505DC99}"/>
              </a:ext>
            </a:extLst>
          </p:cNvPr>
          <p:cNvSpPr/>
          <p:nvPr/>
        </p:nvSpPr>
        <p:spPr>
          <a:xfrm rot="10800000">
            <a:off x="3857164" y="251629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34" name="グループ化 1333">
            <a:extLst>
              <a:ext uri="{FF2B5EF4-FFF2-40B4-BE49-F238E27FC236}">
                <a16:creationId xmlns:a16="http://schemas.microsoft.com/office/drawing/2014/main" id="{CCF3555A-C265-2A8C-BEA9-92AF40DC3E7B}"/>
              </a:ext>
            </a:extLst>
          </p:cNvPr>
          <p:cNvGrpSpPr/>
          <p:nvPr/>
        </p:nvGrpSpPr>
        <p:grpSpPr>
          <a:xfrm>
            <a:off x="3886731" y="2342015"/>
            <a:ext cx="177198" cy="172800"/>
            <a:chOff x="9105815" y="2655467"/>
            <a:chExt cx="177198" cy="172800"/>
          </a:xfrm>
        </p:grpSpPr>
        <p:sp>
          <p:nvSpPr>
            <p:cNvPr id="1342" name="Google Shape;135;p7">
              <a:extLst>
                <a:ext uri="{FF2B5EF4-FFF2-40B4-BE49-F238E27FC236}">
                  <a16:creationId xmlns:a16="http://schemas.microsoft.com/office/drawing/2014/main" id="{83451946-CF1D-F899-3D87-EFF7F1A981E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43" name="直線コネクタ 1342">
              <a:extLst>
                <a:ext uri="{FF2B5EF4-FFF2-40B4-BE49-F238E27FC236}">
                  <a16:creationId xmlns:a16="http://schemas.microsoft.com/office/drawing/2014/main" id="{40EE3F95-8E8D-05BC-45AB-A4A4230DA34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37" name="グループ化 1336">
            <a:extLst>
              <a:ext uri="{FF2B5EF4-FFF2-40B4-BE49-F238E27FC236}">
                <a16:creationId xmlns:a16="http://schemas.microsoft.com/office/drawing/2014/main" id="{FD95BB54-17EB-840E-97F9-BA07ECD78D55}"/>
              </a:ext>
            </a:extLst>
          </p:cNvPr>
          <p:cNvGrpSpPr/>
          <p:nvPr/>
        </p:nvGrpSpPr>
        <p:grpSpPr>
          <a:xfrm>
            <a:off x="4061144" y="2342012"/>
            <a:ext cx="357184" cy="172803"/>
            <a:chOff x="8925829" y="2655467"/>
            <a:chExt cx="357184" cy="172803"/>
          </a:xfrm>
        </p:grpSpPr>
        <p:sp>
          <p:nvSpPr>
            <p:cNvPr id="1338" name="Google Shape;135;p7">
              <a:extLst>
                <a:ext uri="{FF2B5EF4-FFF2-40B4-BE49-F238E27FC236}">
                  <a16:creationId xmlns:a16="http://schemas.microsoft.com/office/drawing/2014/main" id="{BFE50B65-3550-24F7-9F59-129A293C9A1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39" name="直線コネクタ 1338">
              <a:extLst>
                <a:ext uri="{FF2B5EF4-FFF2-40B4-BE49-F238E27FC236}">
                  <a16:creationId xmlns:a16="http://schemas.microsoft.com/office/drawing/2014/main" id="{DB302799-A7DA-A9B2-BDC6-15D840EB486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40" name="Google Shape;135;p7">
              <a:extLst>
                <a:ext uri="{FF2B5EF4-FFF2-40B4-BE49-F238E27FC236}">
                  <a16:creationId xmlns:a16="http://schemas.microsoft.com/office/drawing/2014/main" id="{8EEFE634-C262-F615-AE8F-9E96F442DC84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41" name="直線コネクタ 1340">
              <a:extLst>
                <a:ext uri="{FF2B5EF4-FFF2-40B4-BE49-F238E27FC236}">
                  <a16:creationId xmlns:a16="http://schemas.microsoft.com/office/drawing/2014/main" id="{06636988-5F30-9F5B-BD37-AB5D0EBAF5BB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24" name="Google Shape;255;p7">
            <a:extLst>
              <a:ext uri="{FF2B5EF4-FFF2-40B4-BE49-F238E27FC236}">
                <a16:creationId xmlns:a16="http://schemas.microsoft.com/office/drawing/2014/main" id="{3C09B0B3-E006-DC9B-6C3B-015F372A8B6E}"/>
              </a:ext>
            </a:extLst>
          </p:cNvPr>
          <p:cNvSpPr/>
          <p:nvPr/>
        </p:nvSpPr>
        <p:spPr>
          <a:xfrm rot="10800000">
            <a:off x="3267587" y="251629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25" name="グループ化 1324">
            <a:extLst>
              <a:ext uri="{FF2B5EF4-FFF2-40B4-BE49-F238E27FC236}">
                <a16:creationId xmlns:a16="http://schemas.microsoft.com/office/drawing/2014/main" id="{012BE7B0-4252-B28F-9D1B-B3383FD3FFCC}"/>
              </a:ext>
            </a:extLst>
          </p:cNvPr>
          <p:cNvGrpSpPr/>
          <p:nvPr/>
        </p:nvGrpSpPr>
        <p:grpSpPr>
          <a:xfrm>
            <a:off x="3297154" y="2342014"/>
            <a:ext cx="177198" cy="172800"/>
            <a:chOff x="9105815" y="2655467"/>
            <a:chExt cx="177198" cy="172800"/>
          </a:xfrm>
        </p:grpSpPr>
        <p:sp>
          <p:nvSpPr>
            <p:cNvPr id="1331" name="Google Shape;135;p7">
              <a:extLst>
                <a:ext uri="{FF2B5EF4-FFF2-40B4-BE49-F238E27FC236}">
                  <a16:creationId xmlns:a16="http://schemas.microsoft.com/office/drawing/2014/main" id="{A34D8291-1A98-C17E-5C20-03440AD48E4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32" name="直線コネクタ 1331">
              <a:extLst>
                <a:ext uri="{FF2B5EF4-FFF2-40B4-BE49-F238E27FC236}">
                  <a16:creationId xmlns:a16="http://schemas.microsoft.com/office/drawing/2014/main" id="{4CE9CC48-3644-F548-54B5-D883C9A1513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26" name="グループ化 1325">
            <a:extLst>
              <a:ext uri="{FF2B5EF4-FFF2-40B4-BE49-F238E27FC236}">
                <a16:creationId xmlns:a16="http://schemas.microsoft.com/office/drawing/2014/main" id="{6D364845-CD3B-E0A0-1986-32F929BB2D03}"/>
              </a:ext>
            </a:extLst>
          </p:cNvPr>
          <p:cNvGrpSpPr/>
          <p:nvPr/>
        </p:nvGrpSpPr>
        <p:grpSpPr>
          <a:xfrm>
            <a:off x="3475444" y="2342011"/>
            <a:ext cx="353306" cy="172800"/>
            <a:chOff x="8929707" y="2655467"/>
            <a:chExt cx="353306" cy="172800"/>
          </a:xfrm>
        </p:grpSpPr>
        <p:sp>
          <p:nvSpPr>
            <p:cNvPr id="1327" name="Google Shape;135;p7">
              <a:extLst>
                <a:ext uri="{FF2B5EF4-FFF2-40B4-BE49-F238E27FC236}">
                  <a16:creationId xmlns:a16="http://schemas.microsoft.com/office/drawing/2014/main" id="{15E9EF2B-CADC-BCAA-4D87-A6CFA913C8C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28" name="直線コネクタ 1327">
              <a:extLst>
                <a:ext uri="{FF2B5EF4-FFF2-40B4-BE49-F238E27FC236}">
                  <a16:creationId xmlns:a16="http://schemas.microsoft.com/office/drawing/2014/main" id="{F279899B-4D58-C563-0F56-C8B192E68D1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29" name="Google Shape;135;p7">
              <a:extLst>
                <a:ext uri="{FF2B5EF4-FFF2-40B4-BE49-F238E27FC236}">
                  <a16:creationId xmlns:a16="http://schemas.microsoft.com/office/drawing/2014/main" id="{297DE5BA-FDA0-D5CD-BC22-B9B7A1F1CBCC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30" name="直線コネクタ 1329">
              <a:extLst>
                <a:ext uri="{FF2B5EF4-FFF2-40B4-BE49-F238E27FC236}">
                  <a16:creationId xmlns:a16="http://schemas.microsoft.com/office/drawing/2014/main" id="{35798108-02B1-754C-6F62-8F117AA991C9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15" name="Google Shape;255;p7">
            <a:extLst>
              <a:ext uri="{FF2B5EF4-FFF2-40B4-BE49-F238E27FC236}">
                <a16:creationId xmlns:a16="http://schemas.microsoft.com/office/drawing/2014/main" id="{243864DC-BF1F-0BAF-EB23-FB96EB35A180}"/>
              </a:ext>
            </a:extLst>
          </p:cNvPr>
          <p:cNvSpPr/>
          <p:nvPr/>
        </p:nvSpPr>
        <p:spPr>
          <a:xfrm rot="10800000">
            <a:off x="2678290" y="251629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16" name="グループ化 1315">
            <a:extLst>
              <a:ext uri="{FF2B5EF4-FFF2-40B4-BE49-F238E27FC236}">
                <a16:creationId xmlns:a16="http://schemas.microsoft.com/office/drawing/2014/main" id="{371C349F-1291-B03D-B217-079CD83D60D6}"/>
              </a:ext>
            </a:extLst>
          </p:cNvPr>
          <p:cNvGrpSpPr/>
          <p:nvPr/>
        </p:nvGrpSpPr>
        <p:grpSpPr>
          <a:xfrm>
            <a:off x="2707857" y="2342014"/>
            <a:ext cx="177198" cy="172800"/>
            <a:chOff x="9105815" y="2655467"/>
            <a:chExt cx="177198" cy="172800"/>
          </a:xfrm>
        </p:grpSpPr>
        <p:sp>
          <p:nvSpPr>
            <p:cNvPr id="1322" name="Google Shape;135;p7">
              <a:extLst>
                <a:ext uri="{FF2B5EF4-FFF2-40B4-BE49-F238E27FC236}">
                  <a16:creationId xmlns:a16="http://schemas.microsoft.com/office/drawing/2014/main" id="{EA0DDB15-FB5B-69FF-2E15-EAD0ED9F43C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23" name="直線コネクタ 1322">
              <a:extLst>
                <a:ext uri="{FF2B5EF4-FFF2-40B4-BE49-F238E27FC236}">
                  <a16:creationId xmlns:a16="http://schemas.microsoft.com/office/drawing/2014/main" id="{B5905C06-04B0-EA38-27EE-1B55A9F6A60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17" name="グループ化 1316">
            <a:extLst>
              <a:ext uri="{FF2B5EF4-FFF2-40B4-BE49-F238E27FC236}">
                <a16:creationId xmlns:a16="http://schemas.microsoft.com/office/drawing/2014/main" id="{E391FF7C-4205-C40F-7D02-5CF18639CB9C}"/>
              </a:ext>
            </a:extLst>
          </p:cNvPr>
          <p:cNvGrpSpPr/>
          <p:nvPr/>
        </p:nvGrpSpPr>
        <p:grpSpPr>
          <a:xfrm>
            <a:off x="2883743" y="2342013"/>
            <a:ext cx="355708" cy="172800"/>
            <a:chOff x="8927305" y="2655467"/>
            <a:chExt cx="355708" cy="172800"/>
          </a:xfrm>
        </p:grpSpPr>
        <p:sp>
          <p:nvSpPr>
            <p:cNvPr id="1318" name="Google Shape;135;p7">
              <a:extLst>
                <a:ext uri="{FF2B5EF4-FFF2-40B4-BE49-F238E27FC236}">
                  <a16:creationId xmlns:a16="http://schemas.microsoft.com/office/drawing/2014/main" id="{1B08FE1E-2062-3C65-8B8F-F73182BBD5A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319" name="直線コネクタ 1318">
              <a:extLst>
                <a:ext uri="{FF2B5EF4-FFF2-40B4-BE49-F238E27FC236}">
                  <a16:creationId xmlns:a16="http://schemas.microsoft.com/office/drawing/2014/main" id="{82ED47B8-46FA-59C7-ADDE-230D6A06B4D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20" name="Google Shape;135;p7">
              <a:extLst>
                <a:ext uri="{FF2B5EF4-FFF2-40B4-BE49-F238E27FC236}">
                  <a16:creationId xmlns:a16="http://schemas.microsoft.com/office/drawing/2014/main" id="{91C7BD15-37CF-E638-F341-006C1C9B8FFC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21" name="直線コネクタ 1320">
              <a:extLst>
                <a:ext uri="{FF2B5EF4-FFF2-40B4-BE49-F238E27FC236}">
                  <a16:creationId xmlns:a16="http://schemas.microsoft.com/office/drawing/2014/main" id="{6227BD5C-C3DF-CEE1-E355-776D6A2B045D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37" name="Google Shape;255;p7">
            <a:extLst>
              <a:ext uri="{FF2B5EF4-FFF2-40B4-BE49-F238E27FC236}">
                <a16:creationId xmlns:a16="http://schemas.microsoft.com/office/drawing/2014/main" id="{F2EAE376-4362-6E34-B1C2-1010375EAFEF}"/>
              </a:ext>
            </a:extLst>
          </p:cNvPr>
          <p:cNvSpPr/>
          <p:nvPr/>
        </p:nvSpPr>
        <p:spPr>
          <a:xfrm rot="10800000">
            <a:off x="2092372" y="251629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38" name="グループ化 1637">
            <a:extLst>
              <a:ext uri="{FF2B5EF4-FFF2-40B4-BE49-F238E27FC236}">
                <a16:creationId xmlns:a16="http://schemas.microsoft.com/office/drawing/2014/main" id="{43427001-DFEE-525F-B54F-E5BFB28D41EE}"/>
              </a:ext>
            </a:extLst>
          </p:cNvPr>
          <p:cNvGrpSpPr/>
          <p:nvPr/>
        </p:nvGrpSpPr>
        <p:grpSpPr>
          <a:xfrm>
            <a:off x="2121939" y="2342015"/>
            <a:ext cx="177198" cy="172800"/>
            <a:chOff x="9105815" y="2655467"/>
            <a:chExt cx="177198" cy="172800"/>
          </a:xfrm>
        </p:grpSpPr>
        <p:sp>
          <p:nvSpPr>
            <p:cNvPr id="1644" name="Google Shape;135;p7">
              <a:extLst>
                <a:ext uri="{FF2B5EF4-FFF2-40B4-BE49-F238E27FC236}">
                  <a16:creationId xmlns:a16="http://schemas.microsoft.com/office/drawing/2014/main" id="{C40D980F-5918-6BC1-E97D-8524EBFCEB10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45" name="直線コネクタ 1644">
              <a:extLst>
                <a:ext uri="{FF2B5EF4-FFF2-40B4-BE49-F238E27FC236}">
                  <a16:creationId xmlns:a16="http://schemas.microsoft.com/office/drawing/2014/main" id="{3C1922F4-89C9-A16C-A124-BB6448693B1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39" name="グループ化 1638">
            <a:extLst>
              <a:ext uri="{FF2B5EF4-FFF2-40B4-BE49-F238E27FC236}">
                <a16:creationId xmlns:a16="http://schemas.microsoft.com/office/drawing/2014/main" id="{F9D76734-4CD5-57A8-2363-80C77DD33B49}"/>
              </a:ext>
            </a:extLst>
          </p:cNvPr>
          <p:cNvGrpSpPr/>
          <p:nvPr/>
        </p:nvGrpSpPr>
        <p:grpSpPr>
          <a:xfrm>
            <a:off x="2296352" y="2342012"/>
            <a:ext cx="357184" cy="172803"/>
            <a:chOff x="8925829" y="2655467"/>
            <a:chExt cx="357184" cy="172803"/>
          </a:xfrm>
        </p:grpSpPr>
        <p:sp>
          <p:nvSpPr>
            <p:cNvPr id="1640" name="Google Shape;135;p7">
              <a:extLst>
                <a:ext uri="{FF2B5EF4-FFF2-40B4-BE49-F238E27FC236}">
                  <a16:creationId xmlns:a16="http://schemas.microsoft.com/office/drawing/2014/main" id="{56B425A2-3645-5DB7-5C3D-71DF4F7A23D0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41" name="直線コネクタ 1640">
              <a:extLst>
                <a:ext uri="{FF2B5EF4-FFF2-40B4-BE49-F238E27FC236}">
                  <a16:creationId xmlns:a16="http://schemas.microsoft.com/office/drawing/2014/main" id="{2916564C-2A6E-4D9C-FF3C-2D7A17817A7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42" name="Google Shape;135;p7">
              <a:extLst>
                <a:ext uri="{FF2B5EF4-FFF2-40B4-BE49-F238E27FC236}">
                  <a16:creationId xmlns:a16="http://schemas.microsoft.com/office/drawing/2014/main" id="{6C199258-7388-8C78-E60D-B72220A6F99B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43" name="直線コネクタ 1642">
              <a:extLst>
                <a:ext uri="{FF2B5EF4-FFF2-40B4-BE49-F238E27FC236}">
                  <a16:creationId xmlns:a16="http://schemas.microsoft.com/office/drawing/2014/main" id="{7CEC3E76-33DB-48E3-6F16-F7EC7E36258C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09" name="Google Shape;255;p7">
            <a:extLst>
              <a:ext uri="{FF2B5EF4-FFF2-40B4-BE49-F238E27FC236}">
                <a16:creationId xmlns:a16="http://schemas.microsoft.com/office/drawing/2014/main" id="{A3820B4C-773C-5F6F-4341-533F844E2D8E}"/>
              </a:ext>
            </a:extLst>
          </p:cNvPr>
          <p:cNvSpPr/>
          <p:nvPr/>
        </p:nvSpPr>
        <p:spPr>
          <a:xfrm>
            <a:off x="2092373" y="506859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10" name="グループ化 1809">
            <a:extLst>
              <a:ext uri="{FF2B5EF4-FFF2-40B4-BE49-F238E27FC236}">
                <a16:creationId xmlns:a16="http://schemas.microsoft.com/office/drawing/2014/main" id="{2962E0EF-1C60-40C0-3164-51C74B5972B7}"/>
              </a:ext>
            </a:extLst>
          </p:cNvPr>
          <p:cNvGrpSpPr/>
          <p:nvPr/>
        </p:nvGrpSpPr>
        <p:grpSpPr>
          <a:xfrm rot="10800000">
            <a:off x="2476335" y="5265347"/>
            <a:ext cx="177198" cy="172800"/>
            <a:chOff x="9105815" y="2655467"/>
            <a:chExt cx="177198" cy="172800"/>
          </a:xfrm>
        </p:grpSpPr>
        <p:sp>
          <p:nvSpPr>
            <p:cNvPr id="1816" name="Google Shape;135;p7">
              <a:extLst>
                <a:ext uri="{FF2B5EF4-FFF2-40B4-BE49-F238E27FC236}">
                  <a16:creationId xmlns:a16="http://schemas.microsoft.com/office/drawing/2014/main" id="{51B0BE08-7332-0D57-4799-1C4C77FB842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17" name="直線コネクタ 1816">
              <a:extLst>
                <a:ext uri="{FF2B5EF4-FFF2-40B4-BE49-F238E27FC236}">
                  <a16:creationId xmlns:a16="http://schemas.microsoft.com/office/drawing/2014/main" id="{6E2CDB19-0295-7C3C-C0F4-46DA2B70CC7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11" name="グループ化 1810">
            <a:extLst>
              <a:ext uri="{FF2B5EF4-FFF2-40B4-BE49-F238E27FC236}">
                <a16:creationId xmlns:a16="http://schemas.microsoft.com/office/drawing/2014/main" id="{66A64233-5603-3A05-74DB-06A7A74F35DC}"/>
              </a:ext>
            </a:extLst>
          </p:cNvPr>
          <p:cNvGrpSpPr/>
          <p:nvPr/>
        </p:nvGrpSpPr>
        <p:grpSpPr>
          <a:xfrm rot="10800000">
            <a:off x="2121937" y="5265348"/>
            <a:ext cx="357184" cy="172803"/>
            <a:chOff x="8925829" y="2655467"/>
            <a:chExt cx="357184" cy="172803"/>
          </a:xfrm>
        </p:grpSpPr>
        <p:sp>
          <p:nvSpPr>
            <p:cNvPr id="1812" name="Google Shape;135;p7">
              <a:extLst>
                <a:ext uri="{FF2B5EF4-FFF2-40B4-BE49-F238E27FC236}">
                  <a16:creationId xmlns:a16="http://schemas.microsoft.com/office/drawing/2014/main" id="{86954A8C-4862-2A48-347F-D34CEECA097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13" name="直線コネクタ 1812">
              <a:extLst>
                <a:ext uri="{FF2B5EF4-FFF2-40B4-BE49-F238E27FC236}">
                  <a16:creationId xmlns:a16="http://schemas.microsoft.com/office/drawing/2014/main" id="{1D59C668-A8E1-37A6-6E48-77955AF0A08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14" name="Google Shape;135;p7">
              <a:extLst>
                <a:ext uri="{FF2B5EF4-FFF2-40B4-BE49-F238E27FC236}">
                  <a16:creationId xmlns:a16="http://schemas.microsoft.com/office/drawing/2014/main" id="{626DB27D-C678-4F84-B7EA-77E3275D8837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15" name="直線コネクタ 1814">
              <a:extLst>
                <a:ext uri="{FF2B5EF4-FFF2-40B4-BE49-F238E27FC236}">
                  <a16:creationId xmlns:a16="http://schemas.microsoft.com/office/drawing/2014/main" id="{5CECD65E-3B13-899D-F3C1-01779F143946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00" name="Google Shape;255;p7">
            <a:extLst>
              <a:ext uri="{FF2B5EF4-FFF2-40B4-BE49-F238E27FC236}">
                <a16:creationId xmlns:a16="http://schemas.microsoft.com/office/drawing/2014/main" id="{E0236D52-6849-3C8C-4571-87F82850EF8C}"/>
              </a:ext>
            </a:extLst>
          </p:cNvPr>
          <p:cNvSpPr/>
          <p:nvPr/>
        </p:nvSpPr>
        <p:spPr>
          <a:xfrm>
            <a:off x="2681950" y="506859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01" name="グループ化 1800">
            <a:extLst>
              <a:ext uri="{FF2B5EF4-FFF2-40B4-BE49-F238E27FC236}">
                <a16:creationId xmlns:a16="http://schemas.microsoft.com/office/drawing/2014/main" id="{6D97FF32-00FA-71AE-6E55-017BAADCCE93}"/>
              </a:ext>
            </a:extLst>
          </p:cNvPr>
          <p:cNvGrpSpPr/>
          <p:nvPr/>
        </p:nvGrpSpPr>
        <p:grpSpPr>
          <a:xfrm rot="10800000">
            <a:off x="3065912" y="5265348"/>
            <a:ext cx="177198" cy="172800"/>
            <a:chOff x="9105815" y="2655467"/>
            <a:chExt cx="177198" cy="172800"/>
          </a:xfrm>
        </p:grpSpPr>
        <p:sp>
          <p:nvSpPr>
            <p:cNvPr id="1807" name="Google Shape;135;p7">
              <a:extLst>
                <a:ext uri="{FF2B5EF4-FFF2-40B4-BE49-F238E27FC236}">
                  <a16:creationId xmlns:a16="http://schemas.microsoft.com/office/drawing/2014/main" id="{8B03892F-2087-AC90-7749-7C373B5BB83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08" name="直線コネクタ 1807">
              <a:extLst>
                <a:ext uri="{FF2B5EF4-FFF2-40B4-BE49-F238E27FC236}">
                  <a16:creationId xmlns:a16="http://schemas.microsoft.com/office/drawing/2014/main" id="{239062C1-57FE-7FEB-01F1-16C5A0E25D5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02" name="グループ化 1801">
            <a:extLst>
              <a:ext uri="{FF2B5EF4-FFF2-40B4-BE49-F238E27FC236}">
                <a16:creationId xmlns:a16="http://schemas.microsoft.com/office/drawing/2014/main" id="{E786D8D7-E03E-0D0B-141F-2B570C812040}"/>
              </a:ext>
            </a:extLst>
          </p:cNvPr>
          <p:cNvGrpSpPr/>
          <p:nvPr/>
        </p:nvGrpSpPr>
        <p:grpSpPr>
          <a:xfrm rot="10800000">
            <a:off x="2711514" y="5265351"/>
            <a:ext cx="353306" cy="172800"/>
            <a:chOff x="8929707" y="2655467"/>
            <a:chExt cx="353306" cy="172800"/>
          </a:xfrm>
        </p:grpSpPr>
        <p:sp>
          <p:nvSpPr>
            <p:cNvPr id="1803" name="Google Shape;135;p7">
              <a:extLst>
                <a:ext uri="{FF2B5EF4-FFF2-40B4-BE49-F238E27FC236}">
                  <a16:creationId xmlns:a16="http://schemas.microsoft.com/office/drawing/2014/main" id="{43488022-F2EA-BB87-95A7-81C0FFF99F9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04" name="直線コネクタ 1803">
              <a:extLst>
                <a:ext uri="{FF2B5EF4-FFF2-40B4-BE49-F238E27FC236}">
                  <a16:creationId xmlns:a16="http://schemas.microsoft.com/office/drawing/2014/main" id="{E9E0894C-6AAD-1AA4-54DD-CB731708D71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05" name="Google Shape;135;p7">
              <a:extLst>
                <a:ext uri="{FF2B5EF4-FFF2-40B4-BE49-F238E27FC236}">
                  <a16:creationId xmlns:a16="http://schemas.microsoft.com/office/drawing/2014/main" id="{09B3D3A8-54BF-D31C-58D7-CB21D7E2E51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06" name="直線コネクタ 1805">
              <a:extLst>
                <a:ext uri="{FF2B5EF4-FFF2-40B4-BE49-F238E27FC236}">
                  <a16:creationId xmlns:a16="http://schemas.microsoft.com/office/drawing/2014/main" id="{76E40854-EF5C-BF64-BD43-2ED671D9E6FB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91" name="Google Shape;255;p7">
            <a:extLst>
              <a:ext uri="{FF2B5EF4-FFF2-40B4-BE49-F238E27FC236}">
                <a16:creationId xmlns:a16="http://schemas.microsoft.com/office/drawing/2014/main" id="{598037A3-67E7-D822-5952-0E5B49B02F02}"/>
              </a:ext>
            </a:extLst>
          </p:cNvPr>
          <p:cNvSpPr/>
          <p:nvPr/>
        </p:nvSpPr>
        <p:spPr>
          <a:xfrm>
            <a:off x="3271247" y="506859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92" name="グループ化 1791">
            <a:extLst>
              <a:ext uri="{FF2B5EF4-FFF2-40B4-BE49-F238E27FC236}">
                <a16:creationId xmlns:a16="http://schemas.microsoft.com/office/drawing/2014/main" id="{3FEF0FF3-9103-ABA1-540E-454EBF06A780}"/>
              </a:ext>
            </a:extLst>
          </p:cNvPr>
          <p:cNvGrpSpPr/>
          <p:nvPr/>
        </p:nvGrpSpPr>
        <p:grpSpPr>
          <a:xfrm rot="10800000">
            <a:off x="3655209" y="5265348"/>
            <a:ext cx="177198" cy="172800"/>
            <a:chOff x="9105815" y="2655467"/>
            <a:chExt cx="177198" cy="172800"/>
          </a:xfrm>
        </p:grpSpPr>
        <p:sp>
          <p:nvSpPr>
            <p:cNvPr id="1798" name="Google Shape;135;p7">
              <a:extLst>
                <a:ext uri="{FF2B5EF4-FFF2-40B4-BE49-F238E27FC236}">
                  <a16:creationId xmlns:a16="http://schemas.microsoft.com/office/drawing/2014/main" id="{DC027B23-D31C-E673-630A-AC9BD11C974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99" name="直線コネクタ 1798">
              <a:extLst>
                <a:ext uri="{FF2B5EF4-FFF2-40B4-BE49-F238E27FC236}">
                  <a16:creationId xmlns:a16="http://schemas.microsoft.com/office/drawing/2014/main" id="{853041AD-F982-E95F-11C2-0DD28201B3D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93" name="グループ化 1792">
            <a:extLst>
              <a:ext uri="{FF2B5EF4-FFF2-40B4-BE49-F238E27FC236}">
                <a16:creationId xmlns:a16="http://schemas.microsoft.com/office/drawing/2014/main" id="{BB8AB22E-0B37-42A6-AA63-5DAFD2757455}"/>
              </a:ext>
            </a:extLst>
          </p:cNvPr>
          <p:cNvGrpSpPr/>
          <p:nvPr/>
        </p:nvGrpSpPr>
        <p:grpSpPr>
          <a:xfrm rot="10800000">
            <a:off x="3300813" y="5265349"/>
            <a:ext cx="355708" cy="172800"/>
            <a:chOff x="8927305" y="2655467"/>
            <a:chExt cx="355708" cy="172800"/>
          </a:xfrm>
        </p:grpSpPr>
        <p:sp>
          <p:nvSpPr>
            <p:cNvPr id="1794" name="Google Shape;135;p7">
              <a:extLst>
                <a:ext uri="{FF2B5EF4-FFF2-40B4-BE49-F238E27FC236}">
                  <a16:creationId xmlns:a16="http://schemas.microsoft.com/office/drawing/2014/main" id="{3EA2E31A-CB0A-205C-92D4-4DC07D52331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795" name="直線コネクタ 1794">
              <a:extLst>
                <a:ext uri="{FF2B5EF4-FFF2-40B4-BE49-F238E27FC236}">
                  <a16:creationId xmlns:a16="http://schemas.microsoft.com/office/drawing/2014/main" id="{B48FBE5F-8940-1AC2-044E-051A532DC4D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96" name="Google Shape;135;p7">
              <a:extLst>
                <a:ext uri="{FF2B5EF4-FFF2-40B4-BE49-F238E27FC236}">
                  <a16:creationId xmlns:a16="http://schemas.microsoft.com/office/drawing/2014/main" id="{9EE6B9D9-7013-5518-73BC-DD9F1EB51C2F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97" name="直線コネクタ 1796">
              <a:extLst>
                <a:ext uri="{FF2B5EF4-FFF2-40B4-BE49-F238E27FC236}">
                  <a16:creationId xmlns:a16="http://schemas.microsoft.com/office/drawing/2014/main" id="{B8A0B55F-83DA-6007-AB99-6AE2C4E6C9F6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79" name="Google Shape;255;p7">
            <a:extLst>
              <a:ext uri="{FF2B5EF4-FFF2-40B4-BE49-F238E27FC236}">
                <a16:creationId xmlns:a16="http://schemas.microsoft.com/office/drawing/2014/main" id="{7FF5C6D2-6299-D544-E0C8-2047732360DD}"/>
              </a:ext>
            </a:extLst>
          </p:cNvPr>
          <p:cNvSpPr/>
          <p:nvPr/>
        </p:nvSpPr>
        <p:spPr>
          <a:xfrm>
            <a:off x="3863600" y="506859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80" name="グループ化 1779">
            <a:extLst>
              <a:ext uri="{FF2B5EF4-FFF2-40B4-BE49-F238E27FC236}">
                <a16:creationId xmlns:a16="http://schemas.microsoft.com/office/drawing/2014/main" id="{B33009A2-BCBE-2317-595E-A62B479A2978}"/>
              </a:ext>
            </a:extLst>
          </p:cNvPr>
          <p:cNvGrpSpPr/>
          <p:nvPr/>
        </p:nvGrpSpPr>
        <p:grpSpPr>
          <a:xfrm rot="10800000">
            <a:off x="4247562" y="5265347"/>
            <a:ext cx="177198" cy="172800"/>
            <a:chOff x="9105815" y="2655467"/>
            <a:chExt cx="177198" cy="172800"/>
          </a:xfrm>
        </p:grpSpPr>
        <p:sp>
          <p:nvSpPr>
            <p:cNvPr id="1786" name="Google Shape;135;p7">
              <a:extLst>
                <a:ext uri="{FF2B5EF4-FFF2-40B4-BE49-F238E27FC236}">
                  <a16:creationId xmlns:a16="http://schemas.microsoft.com/office/drawing/2014/main" id="{FFE368D7-D953-2C51-271C-8D390318BF2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87" name="直線コネクタ 1786">
              <a:extLst>
                <a:ext uri="{FF2B5EF4-FFF2-40B4-BE49-F238E27FC236}">
                  <a16:creationId xmlns:a16="http://schemas.microsoft.com/office/drawing/2014/main" id="{9E9C441B-47AC-D19A-B57B-F16944D03A9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81" name="グループ化 1780">
            <a:extLst>
              <a:ext uri="{FF2B5EF4-FFF2-40B4-BE49-F238E27FC236}">
                <a16:creationId xmlns:a16="http://schemas.microsoft.com/office/drawing/2014/main" id="{AD7D7655-F57F-E03E-B0BF-26F5BA2E923D}"/>
              </a:ext>
            </a:extLst>
          </p:cNvPr>
          <p:cNvGrpSpPr/>
          <p:nvPr/>
        </p:nvGrpSpPr>
        <p:grpSpPr>
          <a:xfrm rot="10800000">
            <a:off x="3893164" y="5265348"/>
            <a:ext cx="357184" cy="172803"/>
            <a:chOff x="8925829" y="2655467"/>
            <a:chExt cx="357184" cy="172803"/>
          </a:xfrm>
        </p:grpSpPr>
        <p:sp>
          <p:nvSpPr>
            <p:cNvPr id="1782" name="Google Shape;135;p7">
              <a:extLst>
                <a:ext uri="{FF2B5EF4-FFF2-40B4-BE49-F238E27FC236}">
                  <a16:creationId xmlns:a16="http://schemas.microsoft.com/office/drawing/2014/main" id="{E70F150D-97C3-3844-3354-7347B90E738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83" name="直線コネクタ 1782">
              <a:extLst>
                <a:ext uri="{FF2B5EF4-FFF2-40B4-BE49-F238E27FC236}">
                  <a16:creationId xmlns:a16="http://schemas.microsoft.com/office/drawing/2014/main" id="{71C59E18-2174-1831-0B58-F88BDED127E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84" name="Google Shape;135;p7">
              <a:extLst>
                <a:ext uri="{FF2B5EF4-FFF2-40B4-BE49-F238E27FC236}">
                  <a16:creationId xmlns:a16="http://schemas.microsoft.com/office/drawing/2014/main" id="{66F14CDD-C0C7-114C-3EDD-63E93D67BFB4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85" name="直線コネクタ 1784">
              <a:extLst>
                <a:ext uri="{FF2B5EF4-FFF2-40B4-BE49-F238E27FC236}">
                  <a16:creationId xmlns:a16="http://schemas.microsoft.com/office/drawing/2014/main" id="{5BA49B6D-FBAB-3486-DB38-CB63410CDB33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70" name="Google Shape;255;p7">
            <a:extLst>
              <a:ext uri="{FF2B5EF4-FFF2-40B4-BE49-F238E27FC236}">
                <a16:creationId xmlns:a16="http://schemas.microsoft.com/office/drawing/2014/main" id="{62A2375E-EED9-BA62-1385-DC2E18D8B522}"/>
              </a:ext>
            </a:extLst>
          </p:cNvPr>
          <p:cNvSpPr/>
          <p:nvPr/>
        </p:nvSpPr>
        <p:spPr>
          <a:xfrm>
            <a:off x="4453177" y="506859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71" name="グループ化 1770">
            <a:extLst>
              <a:ext uri="{FF2B5EF4-FFF2-40B4-BE49-F238E27FC236}">
                <a16:creationId xmlns:a16="http://schemas.microsoft.com/office/drawing/2014/main" id="{F6D25034-B94C-1A1C-D836-9A4EAA1B070F}"/>
              </a:ext>
            </a:extLst>
          </p:cNvPr>
          <p:cNvGrpSpPr/>
          <p:nvPr/>
        </p:nvGrpSpPr>
        <p:grpSpPr>
          <a:xfrm rot="10800000">
            <a:off x="4837139" y="5265348"/>
            <a:ext cx="177198" cy="172800"/>
            <a:chOff x="9105815" y="2655467"/>
            <a:chExt cx="177198" cy="172800"/>
          </a:xfrm>
        </p:grpSpPr>
        <p:sp>
          <p:nvSpPr>
            <p:cNvPr id="1777" name="Google Shape;135;p7">
              <a:extLst>
                <a:ext uri="{FF2B5EF4-FFF2-40B4-BE49-F238E27FC236}">
                  <a16:creationId xmlns:a16="http://schemas.microsoft.com/office/drawing/2014/main" id="{745CA658-DE54-A080-33CC-EB6C322CD3A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78" name="直線コネクタ 1777">
              <a:extLst>
                <a:ext uri="{FF2B5EF4-FFF2-40B4-BE49-F238E27FC236}">
                  <a16:creationId xmlns:a16="http://schemas.microsoft.com/office/drawing/2014/main" id="{DD2B0BC5-6FE8-9E1D-B643-E0B16594E13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72" name="グループ化 1771">
            <a:extLst>
              <a:ext uri="{FF2B5EF4-FFF2-40B4-BE49-F238E27FC236}">
                <a16:creationId xmlns:a16="http://schemas.microsoft.com/office/drawing/2014/main" id="{B0D01CCF-50AC-F67D-3BCC-9B4B509233F1}"/>
              </a:ext>
            </a:extLst>
          </p:cNvPr>
          <p:cNvGrpSpPr/>
          <p:nvPr/>
        </p:nvGrpSpPr>
        <p:grpSpPr>
          <a:xfrm rot="10800000">
            <a:off x="4482741" y="5265351"/>
            <a:ext cx="353306" cy="172800"/>
            <a:chOff x="8929707" y="2655467"/>
            <a:chExt cx="353306" cy="172800"/>
          </a:xfrm>
        </p:grpSpPr>
        <p:sp>
          <p:nvSpPr>
            <p:cNvPr id="1773" name="Google Shape;135;p7">
              <a:extLst>
                <a:ext uri="{FF2B5EF4-FFF2-40B4-BE49-F238E27FC236}">
                  <a16:creationId xmlns:a16="http://schemas.microsoft.com/office/drawing/2014/main" id="{252FA41F-7007-6746-79ED-DFE645D3EED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74" name="直線コネクタ 1773">
              <a:extLst>
                <a:ext uri="{FF2B5EF4-FFF2-40B4-BE49-F238E27FC236}">
                  <a16:creationId xmlns:a16="http://schemas.microsoft.com/office/drawing/2014/main" id="{540BF0B4-314D-E5EB-E5A6-34F52ABDF41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75" name="Google Shape;135;p7">
              <a:extLst>
                <a:ext uri="{FF2B5EF4-FFF2-40B4-BE49-F238E27FC236}">
                  <a16:creationId xmlns:a16="http://schemas.microsoft.com/office/drawing/2014/main" id="{3DCD43E9-D213-B4B0-CCC0-38858DCB83C6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76" name="直線コネクタ 1775">
              <a:extLst>
                <a:ext uri="{FF2B5EF4-FFF2-40B4-BE49-F238E27FC236}">
                  <a16:creationId xmlns:a16="http://schemas.microsoft.com/office/drawing/2014/main" id="{0BCF7BC9-42F7-EB00-F9FB-2622BA0E9982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61" name="Google Shape;255;p7">
            <a:extLst>
              <a:ext uri="{FF2B5EF4-FFF2-40B4-BE49-F238E27FC236}">
                <a16:creationId xmlns:a16="http://schemas.microsoft.com/office/drawing/2014/main" id="{312EB64A-563B-7BCB-6141-0E2E210DA080}"/>
              </a:ext>
            </a:extLst>
          </p:cNvPr>
          <p:cNvSpPr/>
          <p:nvPr/>
        </p:nvSpPr>
        <p:spPr>
          <a:xfrm>
            <a:off x="5042474" y="506859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62" name="グループ化 1761">
            <a:extLst>
              <a:ext uri="{FF2B5EF4-FFF2-40B4-BE49-F238E27FC236}">
                <a16:creationId xmlns:a16="http://schemas.microsoft.com/office/drawing/2014/main" id="{22527CA6-B560-E812-F9C8-B2BDD6D78375}"/>
              </a:ext>
            </a:extLst>
          </p:cNvPr>
          <p:cNvGrpSpPr/>
          <p:nvPr/>
        </p:nvGrpSpPr>
        <p:grpSpPr>
          <a:xfrm rot="10800000">
            <a:off x="5426436" y="5265348"/>
            <a:ext cx="177198" cy="172800"/>
            <a:chOff x="9105815" y="2655467"/>
            <a:chExt cx="177198" cy="172800"/>
          </a:xfrm>
        </p:grpSpPr>
        <p:sp>
          <p:nvSpPr>
            <p:cNvPr id="1768" name="Google Shape;135;p7">
              <a:extLst>
                <a:ext uri="{FF2B5EF4-FFF2-40B4-BE49-F238E27FC236}">
                  <a16:creationId xmlns:a16="http://schemas.microsoft.com/office/drawing/2014/main" id="{2754D37B-EE67-34F1-A330-C5B926736CD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69" name="直線コネクタ 1768">
              <a:extLst>
                <a:ext uri="{FF2B5EF4-FFF2-40B4-BE49-F238E27FC236}">
                  <a16:creationId xmlns:a16="http://schemas.microsoft.com/office/drawing/2014/main" id="{E81B5911-A79F-07A5-9334-8F4F79DD4AA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63" name="グループ化 1762">
            <a:extLst>
              <a:ext uri="{FF2B5EF4-FFF2-40B4-BE49-F238E27FC236}">
                <a16:creationId xmlns:a16="http://schemas.microsoft.com/office/drawing/2014/main" id="{58C16C85-BA53-7775-D063-CCDABB1EF167}"/>
              </a:ext>
            </a:extLst>
          </p:cNvPr>
          <p:cNvGrpSpPr/>
          <p:nvPr/>
        </p:nvGrpSpPr>
        <p:grpSpPr>
          <a:xfrm rot="10800000">
            <a:off x="5072040" y="5265349"/>
            <a:ext cx="355708" cy="172800"/>
            <a:chOff x="8927305" y="2655467"/>
            <a:chExt cx="355708" cy="172800"/>
          </a:xfrm>
        </p:grpSpPr>
        <p:sp>
          <p:nvSpPr>
            <p:cNvPr id="1764" name="Google Shape;135;p7">
              <a:extLst>
                <a:ext uri="{FF2B5EF4-FFF2-40B4-BE49-F238E27FC236}">
                  <a16:creationId xmlns:a16="http://schemas.microsoft.com/office/drawing/2014/main" id="{69643A1B-D5A1-8098-D170-8041023D75D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765" name="直線コネクタ 1764">
              <a:extLst>
                <a:ext uri="{FF2B5EF4-FFF2-40B4-BE49-F238E27FC236}">
                  <a16:creationId xmlns:a16="http://schemas.microsoft.com/office/drawing/2014/main" id="{04A4EBBE-54B0-2427-0595-C7D996B2C4A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66" name="Google Shape;135;p7">
              <a:extLst>
                <a:ext uri="{FF2B5EF4-FFF2-40B4-BE49-F238E27FC236}">
                  <a16:creationId xmlns:a16="http://schemas.microsoft.com/office/drawing/2014/main" id="{1E9A69AF-8D97-50DF-87F3-01500246BFBD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67" name="直線コネクタ 1766">
              <a:extLst>
                <a:ext uri="{FF2B5EF4-FFF2-40B4-BE49-F238E27FC236}">
                  <a16:creationId xmlns:a16="http://schemas.microsoft.com/office/drawing/2014/main" id="{8D542E73-EA27-73BA-5DEF-238888AD945D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47" name="Google Shape;255;p7">
            <a:extLst>
              <a:ext uri="{FF2B5EF4-FFF2-40B4-BE49-F238E27FC236}">
                <a16:creationId xmlns:a16="http://schemas.microsoft.com/office/drawing/2014/main" id="{2034390E-89EE-D2C8-0A11-0BBDA5AEB09C}"/>
              </a:ext>
            </a:extLst>
          </p:cNvPr>
          <p:cNvSpPr/>
          <p:nvPr/>
        </p:nvSpPr>
        <p:spPr>
          <a:xfrm>
            <a:off x="5635673" y="506859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48" name="グループ化 1747">
            <a:extLst>
              <a:ext uri="{FF2B5EF4-FFF2-40B4-BE49-F238E27FC236}">
                <a16:creationId xmlns:a16="http://schemas.microsoft.com/office/drawing/2014/main" id="{4C80B07A-ECC8-D9A8-B58C-A3C21D51327B}"/>
              </a:ext>
            </a:extLst>
          </p:cNvPr>
          <p:cNvGrpSpPr/>
          <p:nvPr/>
        </p:nvGrpSpPr>
        <p:grpSpPr>
          <a:xfrm rot="10800000">
            <a:off x="6019635" y="5265347"/>
            <a:ext cx="177198" cy="172800"/>
            <a:chOff x="9105815" y="2655467"/>
            <a:chExt cx="177198" cy="172800"/>
          </a:xfrm>
        </p:grpSpPr>
        <p:sp>
          <p:nvSpPr>
            <p:cNvPr id="1754" name="Google Shape;135;p7">
              <a:extLst>
                <a:ext uri="{FF2B5EF4-FFF2-40B4-BE49-F238E27FC236}">
                  <a16:creationId xmlns:a16="http://schemas.microsoft.com/office/drawing/2014/main" id="{CBB2C11D-9D54-A8BD-BCA6-A40AAE71A66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55" name="直線コネクタ 1754">
              <a:extLst>
                <a:ext uri="{FF2B5EF4-FFF2-40B4-BE49-F238E27FC236}">
                  <a16:creationId xmlns:a16="http://schemas.microsoft.com/office/drawing/2014/main" id="{881ACE3F-2D25-CBFD-3907-D2A08A14D88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49" name="グループ化 1748">
            <a:extLst>
              <a:ext uri="{FF2B5EF4-FFF2-40B4-BE49-F238E27FC236}">
                <a16:creationId xmlns:a16="http://schemas.microsoft.com/office/drawing/2014/main" id="{61A111A9-3313-EB89-11B3-252CBA443248}"/>
              </a:ext>
            </a:extLst>
          </p:cNvPr>
          <p:cNvGrpSpPr/>
          <p:nvPr/>
        </p:nvGrpSpPr>
        <p:grpSpPr>
          <a:xfrm rot="10800000">
            <a:off x="5665237" y="5265348"/>
            <a:ext cx="357184" cy="172803"/>
            <a:chOff x="8925829" y="2655467"/>
            <a:chExt cx="357184" cy="172803"/>
          </a:xfrm>
        </p:grpSpPr>
        <p:sp>
          <p:nvSpPr>
            <p:cNvPr id="1750" name="Google Shape;135;p7">
              <a:extLst>
                <a:ext uri="{FF2B5EF4-FFF2-40B4-BE49-F238E27FC236}">
                  <a16:creationId xmlns:a16="http://schemas.microsoft.com/office/drawing/2014/main" id="{ACA46777-470F-585B-2E0B-C1CB13214F7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51" name="直線コネクタ 1750">
              <a:extLst>
                <a:ext uri="{FF2B5EF4-FFF2-40B4-BE49-F238E27FC236}">
                  <a16:creationId xmlns:a16="http://schemas.microsoft.com/office/drawing/2014/main" id="{F0DDC68F-36A1-D545-5328-82A2D616E53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52" name="Google Shape;135;p7">
              <a:extLst>
                <a:ext uri="{FF2B5EF4-FFF2-40B4-BE49-F238E27FC236}">
                  <a16:creationId xmlns:a16="http://schemas.microsoft.com/office/drawing/2014/main" id="{2820AEFA-E11A-EEF6-332B-9A602EB81C26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53" name="直線コネクタ 1752">
              <a:extLst>
                <a:ext uri="{FF2B5EF4-FFF2-40B4-BE49-F238E27FC236}">
                  <a16:creationId xmlns:a16="http://schemas.microsoft.com/office/drawing/2014/main" id="{85A8AC45-BF3B-B2BD-7D07-E25174ADF2C4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38" name="Google Shape;255;p7">
            <a:extLst>
              <a:ext uri="{FF2B5EF4-FFF2-40B4-BE49-F238E27FC236}">
                <a16:creationId xmlns:a16="http://schemas.microsoft.com/office/drawing/2014/main" id="{841BCDB3-5C15-6ED9-6021-626030621A8D}"/>
              </a:ext>
            </a:extLst>
          </p:cNvPr>
          <p:cNvSpPr/>
          <p:nvPr/>
        </p:nvSpPr>
        <p:spPr>
          <a:xfrm>
            <a:off x="6225250" y="506859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39" name="グループ化 1738">
            <a:extLst>
              <a:ext uri="{FF2B5EF4-FFF2-40B4-BE49-F238E27FC236}">
                <a16:creationId xmlns:a16="http://schemas.microsoft.com/office/drawing/2014/main" id="{5FC0F65C-794C-8F24-1A6E-34365B2E5684}"/>
              </a:ext>
            </a:extLst>
          </p:cNvPr>
          <p:cNvGrpSpPr/>
          <p:nvPr/>
        </p:nvGrpSpPr>
        <p:grpSpPr>
          <a:xfrm rot="10800000">
            <a:off x="6609212" y="5265348"/>
            <a:ext cx="177198" cy="172800"/>
            <a:chOff x="9105815" y="2655467"/>
            <a:chExt cx="177198" cy="172800"/>
          </a:xfrm>
        </p:grpSpPr>
        <p:sp>
          <p:nvSpPr>
            <p:cNvPr id="1745" name="Google Shape;135;p7">
              <a:extLst>
                <a:ext uri="{FF2B5EF4-FFF2-40B4-BE49-F238E27FC236}">
                  <a16:creationId xmlns:a16="http://schemas.microsoft.com/office/drawing/2014/main" id="{75B9A032-5C84-FA4E-01CE-95F3C0993CC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46" name="直線コネクタ 1745">
              <a:extLst>
                <a:ext uri="{FF2B5EF4-FFF2-40B4-BE49-F238E27FC236}">
                  <a16:creationId xmlns:a16="http://schemas.microsoft.com/office/drawing/2014/main" id="{C1D14306-D6D9-01F6-3438-11A5CCBC8A7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40" name="グループ化 1739">
            <a:extLst>
              <a:ext uri="{FF2B5EF4-FFF2-40B4-BE49-F238E27FC236}">
                <a16:creationId xmlns:a16="http://schemas.microsoft.com/office/drawing/2014/main" id="{4BD93C62-716D-8F98-9374-5D0037197269}"/>
              </a:ext>
            </a:extLst>
          </p:cNvPr>
          <p:cNvGrpSpPr/>
          <p:nvPr/>
        </p:nvGrpSpPr>
        <p:grpSpPr>
          <a:xfrm rot="10800000">
            <a:off x="6254814" y="5265351"/>
            <a:ext cx="353306" cy="172800"/>
            <a:chOff x="8929707" y="2655467"/>
            <a:chExt cx="353306" cy="172800"/>
          </a:xfrm>
        </p:grpSpPr>
        <p:sp>
          <p:nvSpPr>
            <p:cNvPr id="1741" name="Google Shape;135;p7">
              <a:extLst>
                <a:ext uri="{FF2B5EF4-FFF2-40B4-BE49-F238E27FC236}">
                  <a16:creationId xmlns:a16="http://schemas.microsoft.com/office/drawing/2014/main" id="{E9B8AB49-41F2-1911-A0A0-20CFE62EFE5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42" name="直線コネクタ 1741">
              <a:extLst>
                <a:ext uri="{FF2B5EF4-FFF2-40B4-BE49-F238E27FC236}">
                  <a16:creationId xmlns:a16="http://schemas.microsoft.com/office/drawing/2014/main" id="{327BA2A9-C4DF-8DB9-65AF-A5F47C11748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43" name="Google Shape;135;p7">
              <a:extLst>
                <a:ext uri="{FF2B5EF4-FFF2-40B4-BE49-F238E27FC236}">
                  <a16:creationId xmlns:a16="http://schemas.microsoft.com/office/drawing/2014/main" id="{8ABE6623-0938-416C-C826-55DBCEE474D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44" name="直線コネクタ 1743">
              <a:extLst>
                <a:ext uri="{FF2B5EF4-FFF2-40B4-BE49-F238E27FC236}">
                  <a16:creationId xmlns:a16="http://schemas.microsoft.com/office/drawing/2014/main" id="{174C6BB7-FBE9-92C9-4628-ED68A2572D82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29" name="Google Shape;255;p7">
            <a:extLst>
              <a:ext uri="{FF2B5EF4-FFF2-40B4-BE49-F238E27FC236}">
                <a16:creationId xmlns:a16="http://schemas.microsoft.com/office/drawing/2014/main" id="{E74AC430-C79A-1282-71D4-D85B466218B2}"/>
              </a:ext>
            </a:extLst>
          </p:cNvPr>
          <p:cNvSpPr/>
          <p:nvPr/>
        </p:nvSpPr>
        <p:spPr>
          <a:xfrm>
            <a:off x="6814547" y="506859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30" name="グループ化 1729">
            <a:extLst>
              <a:ext uri="{FF2B5EF4-FFF2-40B4-BE49-F238E27FC236}">
                <a16:creationId xmlns:a16="http://schemas.microsoft.com/office/drawing/2014/main" id="{B07CA554-B6F6-8E11-13B3-F53DFFBF0B41}"/>
              </a:ext>
            </a:extLst>
          </p:cNvPr>
          <p:cNvGrpSpPr/>
          <p:nvPr/>
        </p:nvGrpSpPr>
        <p:grpSpPr>
          <a:xfrm rot="10800000">
            <a:off x="7198509" y="5265348"/>
            <a:ext cx="177198" cy="172800"/>
            <a:chOff x="9105815" y="2655467"/>
            <a:chExt cx="177198" cy="172800"/>
          </a:xfrm>
        </p:grpSpPr>
        <p:sp>
          <p:nvSpPr>
            <p:cNvPr id="1736" name="Google Shape;135;p7">
              <a:extLst>
                <a:ext uri="{FF2B5EF4-FFF2-40B4-BE49-F238E27FC236}">
                  <a16:creationId xmlns:a16="http://schemas.microsoft.com/office/drawing/2014/main" id="{56AC038F-FCB8-7A63-9E85-4F87EBE2F49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37" name="直線コネクタ 1736">
              <a:extLst>
                <a:ext uri="{FF2B5EF4-FFF2-40B4-BE49-F238E27FC236}">
                  <a16:creationId xmlns:a16="http://schemas.microsoft.com/office/drawing/2014/main" id="{2502D30F-3B74-98E8-65A3-2F01EC15E57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31" name="グループ化 1730">
            <a:extLst>
              <a:ext uri="{FF2B5EF4-FFF2-40B4-BE49-F238E27FC236}">
                <a16:creationId xmlns:a16="http://schemas.microsoft.com/office/drawing/2014/main" id="{07760779-0C66-9669-0F2D-3C22A0683703}"/>
              </a:ext>
            </a:extLst>
          </p:cNvPr>
          <p:cNvGrpSpPr/>
          <p:nvPr/>
        </p:nvGrpSpPr>
        <p:grpSpPr>
          <a:xfrm rot="10800000">
            <a:off x="6844113" y="5265349"/>
            <a:ext cx="355708" cy="172800"/>
            <a:chOff x="8927305" y="2655467"/>
            <a:chExt cx="355708" cy="172800"/>
          </a:xfrm>
        </p:grpSpPr>
        <p:sp>
          <p:nvSpPr>
            <p:cNvPr id="1732" name="Google Shape;135;p7">
              <a:extLst>
                <a:ext uri="{FF2B5EF4-FFF2-40B4-BE49-F238E27FC236}">
                  <a16:creationId xmlns:a16="http://schemas.microsoft.com/office/drawing/2014/main" id="{4CF845BC-6F9B-CDFB-E91C-73181F024BF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733" name="直線コネクタ 1732">
              <a:extLst>
                <a:ext uri="{FF2B5EF4-FFF2-40B4-BE49-F238E27FC236}">
                  <a16:creationId xmlns:a16="http://schemas.microsoft.com/office/drawing/2014/main" id="{BE1EC253-480A-CA4E-84E6-186784DCE69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34" name="Google Shape;135;p7">
              <a:extLst>
                <a:ext uri="{FF2B5EF4-FFF2-40B4-BE49-F238E27FC236}">
                  <a16:creationId xmlns:a16="http://schemas.microsoft.com/office/drawing/2014/main" id="{73FEB2C0-8925-B257-4584-ED75673296F3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35" name="直線コネクタ 1734">
              <a:extLst>
                <a:ext uri="{FF2B5EF4-FFF2-40B4-BE49-F238E27FC236}">
                  <a16:creationId xmlns:a16="http://schemas.microsoft.com/office/drawing/2014/main" id="{83101A36-41DE-4914-2C2C-454A0A7A241B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17" name="Google Shape;255;p7">
            <a:extLst>
              <a:ext uri="{FF2B5EF4-FFF2-40B4-BE49-F238E27FC236}">
                <a16:creationId xmlns:a16="http://schemas.microsoft.com/office/drawing/2014/main" id="{7E4CCDB4-ADB4-C86C-1F6A-367DFB3E8320}"/>
              </a:ext>
            </a:extLst>
          </p:cNvPr>
          <p:cNvSpPr/>
          <p:nvPr/>
        </p:nvSpPr>
        <p:spPr>
          <a:xfrm>
            <a:off x="7406900" y="506859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18" name="グループ化 1717">
            <a:extLst>
              <a:ext uri="{FF2B5EF4-FFF2-40B4-BE49-F238E27FC236}">
                <a16:creationId xmlns:a16="http://schemas.microsoft.com/office/drawing/2014/main" id="{8FF08E26-CB10-0321-F369-29DB48B04AC4}"/>
              </a:ext>
            </a:extLst>
          </p:cNvPr>
          <p:cNvGrpSpPr/>
          <p:nvPr/>
        </p:nvGrpSpPr>
        <p:grpSpPr>
          <a:xfrm rot="10800000">
            <a:off x="7790862" y="5265347"/>
            <a:ext cx="177198" cy="172800"/>
            <a:chOff x="9105815" y="2655467"/>
            <a:chExt cx="177198" cy="172800"/>
          </a:xfrm>
        </p:grpSpPr>
        <p:sp>
          <p:nvSpPr>
            <p:cNvPr id="1724" name="Google Shape;135;p7">
              <a:extLst>
                <a:ext uri="{FF2B5EF4-FFF2-40B4-BE49-F238E27FC236}">
                  <a16:creationId xmlns:a16="http://schemas.microsoft.com/office/drawing/2014/main" id="{B4506D2D-50D4-DE57-DBDB-E7611553518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25" name="直線コネクタ 1724">
              <a:extLst>
                <a:ext uri="{FF2B5EF4-FFF2-40B4-BE49-F238E27FC236}">
                  <a16:creationId xmlns:a16="http://schemas.microsoft.com/office/drawing/2014/main" id="{FEB7C97B-4401-CF31-20CE-267DC0194B7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19" name="グループ化 1718">
            <a:extLst>
              <a:ext uri="{FF2B5EF4-FFF2-40B4-BE49-F238E27FC236}">
                <a16:creationId xmlns:a16="http://schemas.microsoft.com/office/drawing/2014/main" id="{B18701C4-4C3C-CB97-5B4B-E8797BE82F84}"/>
              </a:ext>
            </a:extLst>
          </p:cNvPr>
          <p:cNvGrpSpPr/>
          <p:nvPr/>
        </p:nvGrpSpPr>
        <p:grpSpPr>
          <a:xfrm rot="10800000">
            <a:off x="7436464" y="5265348"/>
            <a:ext cx="357184" cy="172803"/>
            <a:chOff x="8925829" y="2655467"/>
            <a:chExt cx="357184" cy="172803"/>
          </a:xfrm>
        </p:grpSpPr>
        <p:sp>
          <p:nvSpPr>
            <p:cNvPr id="1720" name="Google Shape;135;p7">
              <a:extLst>
                <a:ext uri="{FF2B5EF4-FFF2-40B4-BE49-F238E27FC236}">
                  <a16:creationId xmlns:a16="http://schemas.microsoft.com/office/drawing/2014/main" id="{3D2972B7-1A8F-A389-D9A0-4F1A3CE64CD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21" name="直線コネクタ 1720">
              <a:extLst>
                <a:ext uri="{FF2B5EF4-FFF2-40B4-BE49-F238E27FC236}">
                  <a16:creationId xmlns:a16="http://schemas.microsoft.com/office/drawing/2014/main" id="{403FB924-9312-4BD4-5836-CE76A433AD3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22" name="Google Shape;135;p7">
              <a:extLst>
                <a:ext uri="{FF2B5EF4-FFF2-40B4-BE49-F238E27FC236}">
                  <a16:creationId xmlns:a16="http://schemas.microsoft.com/office/drawing/2014/main" id="{DCBC4DEF-0092-FCA7-243E-A28B0F07D667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23" name="直線コネクタ 1722">
              <a:extLst>
                <a:ext uri="{FF2B5EF4-FFF2-40B4-BE49-F238E27FC236}">
                  <a16:creationId xmlns:a16="http://schemas.microsoft.com/office/drawing/2014/main" id="{6FF0FF00-6125-C828-02FD-20E4B5E63E21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73" name="Google Shape;255;p7">
            <a:extLst>
              <a:ext uri="{FF2B5EF4-FFF2-40B4-BE49-F238E27FC236}">
                <a16:creationId xmlns:a16="http://schemas.microsoft.com/office/drawing/2014/main" id="{4D4F3B1A-218D-0945-3068-784237C2F85C}"/>
              </a:ext>
            </a:extLst>
          </p:cNvPr>
          <p:cNvSpPr/>
          <p:nvPr/>
        </p:nvSpPr>
        <p:spPr>
          <a:xfrm>
            <a:off x="7996477" y="506859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09" name="グループ化 1708">
            <a:extLst>
              <a:ext uri="{FF2B5EF4-FFF2-40B4-BE49-F238E27FC236}">
                <a16:creationId xmlns:a16="http://schemas.microsoft.com/office/drawing/2014/main" id="{B864CE92-721F-0EE9-0CAB-9E223E96FA8C}"/>
              </a:ext>
            </a:extLst>
          </p:cNvPr>
          <p:cNvGrpSpPr/>
          <p:nvPr/>
        </p:nvGrpSpPr>
        <p:grpSpPr>
          <a:xfrm rot="10800000">
            <a:off x="8380439" y="5265348"/>
            <a:ext cx="177198" cy="172800"/>
            <a:chOff x="9105815" y="2655467"/>
            <a:chExt cx="177198" cy="172800"/>
          </a:xfrm>
        </p:grpSpPr>
        <p:sp>
          <p:nvSpPr>
            <p:cNvPr id="1715" name="Google Shape;135;p7">
              <a:extLst>
                <a:ext uri="{FF2B5EF4-FFF2-40B4-BE49-F238E27FC236}">
                  <a16:creationId xmlns:a16="http://schemas.microsoft.com/office/drawing/2014/main" id="{761E17FC-7D9D-DEB7-807D-8839AD7D3C5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16" name="直線コネクタ 1715">
              <a:extLst>
                <a:ext uri="{FF2B5EF4-FFF2-40B4-BE49-F238E27FC236}">
                  <a16:creationId xmlns:a16="http://schemas.microsoft.com/office/drawing/2014/main" id="{381E5E01-A773-D45B-B85D-CFA7DCCBFCD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10" name="グループ化 1709">
            <a:extLst>
              <a:ext uri="{FF2B5EF4-FFF2-40B4-BE49-F238E27FC236}">
                <a16:creationId xmlns:a16="http://schemas.microsoft.com/office/drawing/2014/main" id="{1DE3291B-1CF5-2019-20E1-028056745769}"/>
              </a:ext>
            </a:extLst>
          </p:cNvPr>
          <p:cNvGrpSpPr/>
          <p:nvPr/>
        </p:nvGrpSpPr>
        <p:grpSpPr>
          <a:xfrm rot="10800000">
            <a:off x="8026041" y="5265351"/>
            <a:ext cx="353306" cy="172800"/>
            <a:chOff x="8929707" y="2655467"/>
            <a:chExt cx="353306" cy="172800"/>
          </a:xfrm>
        </p:grpSpPr>
        <p:sp>
          <p:nvSpPr>
            <p:cNvPr id="1711" name="Google Shape;135;p7">
              <a:extLst>
                <a:ext uri="{FF2B5EF4-FFF2-40B4-BE49-F238E27FC236}">
                  <a16:creationId xmlns:a16="http://schemas.microsoft.com/office/drawing/2014/main" id="{8A020651-86F0-AE87-40E0-E1A13D473A0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12" name="直線コネクタ 1711">
              <a:extLst>
                <a:ext uri="{FF2B5EF4-FFF2-40B4-BE49-F238E27FC236}">
                  <a16:creationId xmlns:a16="http://schemas.microsoft.com/office/drawing/2014/main" id="{9A90315D-CA6B-41F8-9E71-4DA4E52E091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13" name="Google Shape;135;p7">
              <a:extLst>
                <a:ext uri="{FF2B5EF4-FFF2-40B4-BE49-F238E27FC236}">
                  <a16:creationId xmlns:a16="http://schemas.microsoft.com/office/drawing/2014/main" id="{72364544-CF74-A17D-8471-E3EF92D18912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14" name="直線コネクタ 1713">
              <a:extLst>
                <a:ext uri="{FF2B5EF4-FFF2-40B4-BE49-F238E27FC236}">
                  <a16:creationId xmlns:a16="http://schemas.microsoft.com/office/drawing/2014/main" id="{0737F470-EB47-000E-F2EF-CBFCBBC31889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64" name="Google Shape;255;p7">
            <a:extLst>
              <a:ext uri="{FF2B5EF4-FFF2-40B4-BE49-F238E27FC236}">
                <a16:creationId xmlns:a16="http://schemas.microsoft.com/office/drawing/2014/main" id="{E7C55B01-5CFD-F77C-B767-B1F913AB5AB0}"/>
              </a:ext>
            </a:extLst>
          </p:cNvPr>
          <p:cNvSpPr/>
          <p:nvPr/>
        </p:nvSpPr>
        <p:spPr>
          <a:xfrm>
            <a:off x="8585774" y="506859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65" name="グループ化 1664">
            <a:extLst>
              <a:ext uri="{FF2B5EF4-FFF2-40B4-BE49-F238E27FC236}">
                <a16:creationId xmlns:a16="http://schemas.microsoft.com/office/drawing/2014/main" id="{734A9FB1-6BD9-4F9C-BD64-D295A3898E5C}"/>
              </a:ext>
            </a:extLst>
          </p:cNvPr>
          <p:cNvGrpSpPr/>
          <p:nvPr/>
        </p:nvGrpSpPr>
        <p:grpSpPr>
          <a:xfrm rot="10800000">
            <a:off x="8969736" y="5265348"/>
            <a:ext cx="177198" cy="172800"/>
            <a:chOff x="9105815" y="2655467"/>
            <a:chExt cx="177198" cy="172800"/>
          </a:xfrm>
        </p:grpSpPr>
        <p:sp>
          <p:nvSpPr>
            <p:cNvPr id="1671" name="Google Shape;135;p7">
              <a:extLst>
                <a:ext uri="{FF2B5EF4-FFF2-40B4-BE49-F238E27FC236}">
                  <a16:creationId xmlns:a16="http://schemas.microsoft.com/office/drawing/2014/main" id="{89AC9D7F-D17A-118A-D454-E04A3DB7ED2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72" name="直線コネクタ 1671">
              <a:extLst>
                <a:ext uri="{FF2B5EF4-FFF2-40B4-BE49-F238E27FC236}">
                  <a16:creationId xmlns:a16="http://schemas.microsoft.com/office/drawing/2014/main" id="{C2262B57-0AF4-3433-F8B2-F07CD3013FB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66" name="グループ化 1665">
            <a:extLst>
              <a:ext uri="{FF2B5EF4-FFF2-40B4-BE49-F238E27FC236}">
                <a16:creationId xmlns:a16="http://schemas.microsoft.com/office/drawing/2014/main" id="{BDBDE0D7-E6CD-173E-1316-F6A1902493CF}"/>
              </a:ext>
            </a:extLst>
          </p:cNvPr>
          <p:cNvGrpSpPr/>
          <p:nvPr/>
        </p:nvGrpSpPr>
        <p:grpSpPr>
          <a:xfrm rot="10800000">
            <a:off x="8615340" y="5265349"/>
            <a:ext cx="355708" cy="172800"/>
            <a:chOff x="8927305" y="2655467"/>
            <a:chExt cx="355708" cy="172800"/>
          </a:xfrm>
        </p:grpSpPr>
        <p:sp>
          <p:nvSpPr>
            <p:cNvPr id="1667" name="Google Shape;135;p7">
              <a:extLst>
                <a:ext uri="{FF2B5EF4-FFF2-40B4-BE49-F238E27FC236}">
                  <a16:creationId xmlns:a16="http://schemas.microsoft.com/office/drawing/2014/main" id="{CAD4247C-C8E0-DB6D-EE2D-B0CAB1C277B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668" name="直線コネクタ 1667">
              <a:extLst>
                <a:ext uri="{FF2B5EF4-FFF2-40B4-BE49-F238E27FC236}">
                  <a16:creationId xmlns:a16="http://schemas.microsoft.com/office/drawing/2014/main" id="{52C3D235-B05C-13D8-9A39-AB27404AF6B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69" name="Google Shape;135;p7">
              <a:extLst>
                <a:ext uri="{FF2B5EF4-FFF2-40B4-BE49-F238E27FC236}">
                  <a16:creationId xmlns:a16="http://schemas.microsoft.com/office/drawing/2014/main" id="{6946C29A-4CC4-1269-A7FC-340D7435FFFD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70" name="直線コネクタ 1669">
              <a:extLst>
                <a:ext uri="{FF2B5EF4-FFF2-40B4-BE49-F238E27FC236}">
                  <a16:creationId xmlns:a16="http://schemas.microsoft.com/office/drawing/2014/main" id="{2F8B3610-03E8-E707-ABA1-2ACE896B3B1F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52" name="Google Shape;255;p7">
            <a:extLst>
              <a:ext uri="{FF2B5EF4-FFF2-40B4-BE49-F238E27FC236}">
                <a16:creationId xmlns:a16="http://schemas.microsoft.com/office/drawing/2014/main" id="{07194FEC-4E14-8F79-92B8-CEBE9615F5A7}"/>
              </a:ext>
            </a:extLst>
          </p:cNvPr>
          <p:cNvSpPr/>
          <p:nvPr/>
        </p:nvSpPr>
        <p:spPr>
          <a:xfrm>
            <a:off x="9171692" y="506859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53" name="グループ化 1652">
            <a:extLst>
              <a:ext uri="{FF2B5EF4-FFF2-40B4-BE49-F238E27FC236}">
                <a16:creationId xmlns:a16="http://schemas.microsoft.com/office/drawing/2014/main" id="{37ACAAC4-FA38-BC45-AB22-96DD69D03B5A}"/>
              </a:ext>
            </a:extLst>
          </p:cNvPr>
          <p:cNvGrpSpPr/>
          <p:nvPr/>
        </p:nvGrpSpPr>
        <p:grpSpPr>
          <a:xfrm rot="10800000">
            <a:off x="9555654" y="5265347"/>
            <a:ext cx="177198" cy="172800"/>
            <a:chOff x="9105815" y="2655467"/>
            <a:chExt cx="177198" cy="172800"/>
          </a:xfrm>
        </p:grpSpPr>
        <p:sp>
          <p:nvSpPr>
            <p:cNvPr id="1659" name="Google Shape;135;p7">
              <a:extLst>
                <a:ext uri="{FF2B5EF4-FFF2-40B4-BE49-F238E27FC236}">
                  <a16:creationId xmlns:a16="http://schemas.microsoft.com/office/drawing/2014/main" id="{17E6F9B7-F05A-629B-871D-BB1D6AA3C33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60" name="直線コネクタ 1659">
              <a:extLst>
                <a:ext uri="{FF2B5EF4-FFF2-40B4-BE49-F238E27FC236}">
                  <a16:creationId xmlns:a16="http://schemas.microsoft.com/office/drawing/2014/main" id="{371CDF23-F5C3-701F-2F48-72D92117F07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54" name="グループ化 1653">
            <a:extLst>
              <a:ext uri="{FF2B5EF4-FFF2-40B4-BE49-F238E27FC236}">
                <a16:creationId xmlns:a16="http://schemas.microsoft.com/office/drawing/2014/main" id="{A9D6F665-7088-5490-9D42-F77E75F379DC}"/>
              </a:ext>
            </a:extLst>
          </p:cNvPr>
          <p:cNvGrpSpPr/>
          <p:nvPr/>
        </p:nvGrpSpPr>
        <p:grpSpPr>
          <a:xfrm rot="10800000">
            <a:off x="9201256" y="5265348"/>
            <a:ext cx="357184" cy="172803"/>
            <a:chOff x="8925829" y="2655467"/>
            <a:chExt cx="357184" cy="172803"/>
          </a:xfrm>
        </p:grpSpPr>
        <p:sp>
          <p:nvSpPr>
            <p:cNvPr id="1655" name="Google Shape;135;p7">
              <a:extLst>
                <a:ext uri="{FF2B5EF4-FFF2-40B4-BE49-F238E27FC236}">
                  <a16:creationId xmlns:a16="http://schemas.microsoft.com/office/drawing/2014/main" id="{5E7AC7E7-0623-4927-376F-4B2C2D030C0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56" name="直線コネクタ 1655">
              <a:extLst>
                <a:ext uri="{FF2B5EF4-FFF2-40B4-BE49-F238E27FC236}">
                  <a16:creationId xmlns:a16="http://schemas.microsoft.com/office/drawing/2014/main" id="{0687E6E1-E999-6E8A-3D63-7B606E5690B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57" name="Google Shape;135;p7">
              <a:extLst>
                <a:ext uri="{FF2B5EF4-FFF2-40B4-BE49-F238E27FC236}">
                  <a16:creationId xmlns:a16="http://schemas.microsoft.com/office/drawing/2014/main" id="{762C5A82-05E2-345D-44DB-07E5C32CC7C9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58" name="直線コネクタ 1657">
              <a:extLst>
                <a:ext uri="{FF2B5EF4-FFF2-40B4-BE49-F238E27FC236}">
                  <a16:creationId xmlns:a16="http://schemas.microsoft.com/office/drawing/2014/main" id="{372B8B3A-E898-8287-8DEF-89C50103BB38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88" name="Google Shape;255;p7">
            <a:extLst>
              <a:ext uri="{FF2B5EF4-FFF2-40B4-BE49-F238E27FC236}">
                <a16:creationId xmlns:a16="http://schemas.microsoft.com/office/drawing/2014/main" id="{9131F30F-327B-9844-5D25-2F01875161D6}"/>
              </a:ext>
            </a:extLst>
          </p:cNvPr>
          <p:cNvSpPr/>
          <p:nvPr/>
        </p:nvSpPr>
        <p:spPr>
          <a:xfrm rot="16200000">
            <a:off x="9368828" y="467411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89" name="グループ化 1988">
            <a:extLst>
              <a:ext uri="{FF2B5EF4-FFF2-40B4-BE49-F238E27FC236}">
                <a16:creationId xmlns:a16="http://schemas.microsoft.com/office/drawing/2014/main" id="{1D884A3F-C587-8109-A741-13B7BF07D6A3}"/>
              </a:ext>
            </a:extLst>
          </p:cNvPr>
          <p:cNvGrpSpPr/>
          <p:nvPr/>
        </p:nvGrpSpPr>
        <p:grpSpPr>
          <a:xfrm rot="5400000">
            <a:off x="9761107" y="4508156"/>
            <a:ext cx="177198" cy="172800"/>
            <a:chOff x="9105815" y="2655467"/>
            <a:chExt cx="177198" cy="172800"/>
          </a:xfrm>
        </p:grpSpPr>
        <p:sp>
          <p:nvSpPr>
            <p:cNvPr id="1995" name="Google Shape;135;p7">
              <a:extLst>
                <a:ext uri="{FF2B5EF4-FFF2-40B4-BE49-F238E27FC236}">
                  <a16:creationId xmlns:a16="http://schemas.microsoft.com/office/drawing/2014/main" id="{569E90F3-1A09-D112-8EB0-E8528D2DBC8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96" name="直線コネクタ 1995">
              <a:extLst>
                <a:ext uri="{FF2B5EF4-FFF2-40B4-BE49-F238E27FC236}">
                  <a16:creationId xmlns:a16="http://schemas.microsoft.com/office/drawing/2014/main" id="{EDF1F94A-9AD0-F54A-469C-D703688BF96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90" name="グループ化 1989">
            <a:extLst>
              <a:ext uri="{FF2B5EF4-FFF2-40B4-BE49-F238E27FC236}">
                <a16:creationId xmlns:a16="http://schemas.microsoft.com/office/drawing/2014/main" id="{8D22D65D-F7E4-847D-7338-2A684F4C275D}"/>
              </a:ext>
            </a:extLst>
          </p:cNvPr>
          <p:cNvGrpSpPr/>
          <p:nvPr/>
        </p:nvGrpSpPr>
        <p:grpSpPr>
          <a:xfrm rot="5400000">
            <a:off x="9671116" y="4772560"/>
            <a:ext cx="357184" cy="172803"/>
            <a:chOff x="8925829" y="2655467"/>
            <a:chExt cx="357184" cy="172803"/>
          </a:xfrm>
        </p:grpSpPr>
        <p:sp>
          <p:nvSpPr>
            <p:cNvPr id="1991" name="Google Shape;135;p7">
              <a:extLst>
                <a:ext uri="{FF2B5EF4-FFF2-40B4-BE49-F238E27FC236}">
                  <a16:creationId xmlns:a16="http://schemas.microsoft.com/office/drawing/2014/main" id="{4CA6063D-74EB-CF35-02C4-F13E7753F9C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92" name="直線コネクタ 1991">
              <a:extLst>
                <a:ext uri="{FF2B5EF4-FFF2-40B4-BE49-F238E27FC236}">
                  <a16:creationId xmlns:a16="http://schemas.microsoft.com/office/drawing/2014/main" id="{36C9421A-32F9-D0E6-1A73-D5C1F2A35F0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93" name="Google Shape;135;p7">
              <a:extLst>
                <a:ext uri="{FF2B5EF4-FFF2-40B4-BE49-F238E27FC236}">
                  <a16:creationId xmlns:a16="http://schemas.microsoft.com/office/drawing/2014/main" id="{FF88D53E-8A2A-0862-2D7C-FFF1017486D5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94" name="直線コネクタ 1993">
              <a:extLst>
                <a:ext uri="{FF2B5EF4-FFF2-40B4-BE49-F238E27FC236}">
                  <a16:creationId xmlns:a16="http://schemas.microsoft.com/office/drawing/2014/main" id="{D4FBE43F-3982-4D92-E5C2-5EA160BEF47B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79" name="Google Shape;255;p7">
            <a:extLst>
              <a:ext uri="{FF2B5EF4-FFF2-40B4-BE49-F238E27FC236}">
                <a16:creationId xmlns:a16="http://schemas.microsoft.com/office/drawing/2014/main" id="{72BD9FEB-BB43-0C1B-F588-2899CD463442}"/>
              </a:ext>
            </a:extLst>
          </p:cNvPr>
          <p:cNvSpPr/>
          <p:nvPr/>
        </p:nvSpPr>
        <p:spPr>
          <a:xfrm rot="16200000">
            <a:off x="9368829" y="4084540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80" name="グループ化 1979">
            <a:extLst>
              <a:ext uri="{FF2B5EF4-FFF2-40B4-BE49-F238E27FC236}">
                <a16:creationId xmlns:a16="http://schemas.microsoft.com/office/drawing/2014/main" id="{4FAAE1A1-B178-14D1-C2F6-8674281A0B99}"/>
              </a:ext>
            </a:extLst>
          </p:cNvPr>
          <p:cNvGrpSpPr/>
          <p:nvPr/>
        </p:nvGrpSpPr>
        <p:grpSpPr>
          <a:xfrm rot="5400000">
            <a:off x="9761108" y="3918579"/>
            <a:ext cx="177198" cy="172800"/>
            <a:chOff x="9105815" y="2655467"/>
            <a:chExt cx="177198" cy="172800"/>
          </a:xfrm>
        </p:grpSpPr>
        <p:sp>
          <p:nvSpPr>
            <p:cNvPr id="1986" name="Google Shape;135;p7">
              <a:extLst>
                <a:ext uri="{FF2B5EF4-FFF2-40B4-BE49-F238E27FC236}">
                  <a16:creationId xmlns:a16="http://schemas.microsoft.com/office/drawing/2014/main" id="{6C61AD62-B239-7BF3-321C-B4EE008B1CE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87" name="直線コネクタ 1986">
              <a:extLst>
                <a:ext uri="{FF2B5EF4-FFF2-40B4-BE49-F238E27FC236}">
                  <a16:creationId xmlns:a16="http://schemas.microsoft.com/office/drawing/2014/main" id="{6122DF38-4C21-2FEB-F2CC-36245FA40E6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81" name="グループ化 1980">
            <a:extLst>
              <a:ext uri="{FF2B5EF4-FFF2-40B4-BE49-F238E27FC236}">
                <a16:creationId xmlns:a16="http://schemas.microsoft.com/office/drawing/2014/main" id="{2628C1CC-BB4F-AE66-FE9F-7AD6A207FFFA}"/>
              </a:ext>
            </a:extLst>
          </p:cNvPr>
          <p:cNvGrpSpPr/>
          <p:nvPr/>
        </p:nvGrpSpPr>
        <p:grpSpPr>
          <a:xfrm rot="5400000">
            <a:off x="9673057" y="4184923"/>
            <a:ext cx="353306" cy="172800"/>
            <a:chOff x="8929707" y="2655467"/>
            <a:chExt cx="353306" cy="172800"/>
          </a:xfrm>
        </p:grpSpPr>
        <p:sp>
          <p:nvSpPr>
            <p:cNvPr id="1982" name="Google Shape;135;p7">
              <a:extLst>
                <a:ext uri="{FF2B5EF4-FFF2-40B4-BE49-F238E27FC236}">
                  <a16:creationId xmlns:a16="http://schemas.microsoft.com/office/drawing/2014/main" id="{8CBCD305-D522-B4C4-3323-0EE40D9142F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83" name="直線コネクタ 1982">
              <a:extLst>
                <a:ext uri="{FF2B5EF4-FFF2-40B4-BE49-F238E27FC236}">
                  <a16:creationId xmlns:a16="http://schemas.microsoft.com/office/drawing/2014/main" id="{60E1EFCD-4110-8125-1329-83F847ECE8B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84" name="Google Shape;135;p7">
              <a:extLst>
                <a:ext uri="{FF2B5EF4-FFF2-40B4-BE49-F238E27FC236}">
                  <a16:creationId xmlns:a16="http://schemas.microsoft.com/office/drawing/2014/main" id="{A1DC797A-0C12-6FF3-88D8-77AF6868F8D3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85" name="直線コネクタ 1984">
              <a:extLst>
                <a:ext uri="{FF2B5EF4-FFF2-40B4-BE49-F238E27FC236}">
                  <a16:creationId xmlns:a16="http://schemas.microsoft.com/office/drawing/2014/main" id="{0271B29F-7153-6D5D-7B1F-0376B7C4D34C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70" name="Google Shape;255;p7">
            <a:extLst>
              <a:ext uri="{FF2B5EF4-FFF2-40B4-BE49-F238E27FC236}">
                <a16:creationId xmlns:a16="http://schemas.microsoft.com/office/drawing/2014/main" id="{DB617EE3-4E44-794D-9CE4-A592B6DC9129}"/>
              </a:ext>
            </a:extLst>
          </p:cNvPr>
          <p:cNvSpPr/>
          <p:nvPr/>
        </p:nvSpPr>
        <p:spPr>
          <a:xfrm rot="16200000">
            <a:off x="9368829" y="349524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71" name="グループ化 1970">
            <a:extLst>
              <a:ext uri="{FF2B5EF4-FFF2-40B4-BE49-F238E27FC236}">
                <a16:creationId xmlns:a16="http://schemas.microsoft.com/office/drawing/2014/main" id="{039AD559-1ED3-4084-58BB-72B594349CBE}"/>
              </a:ext>
            </a:extLst>
          </p:cNvPr>
          <p:cNvGrpSpPr/>
          <p:nvPr/>
        </p:nvGrpSpPr>
        <p:grpSpPr>
          <a:xfrm rot="5400000">
            <a:off x="9761108" y="3329282"/>
            <a:ext cx="177198" cy="172800"/>
            <a:chOff x="9105815" y="2655467"/>
            <a:chExt cx="177198" cy="172800"/>
          </a:xfrm>
        </p:grpSpPr>
        <p:sp>
          <p:nvSpPr>
            <p:cNvPr id="1977" name="Google Shape;135;p7">
              <a:extLst>
                <a:ext uri="{FF2B5EF4-FFF2-40B4-BE49-F238E27FC236}">
                  <a16:creationId xmlns:a16="http://schemas.microsoft.com/office/drawing/2014/main" id="{1EE74E8F-812C-4471-FC94-A0FEC6949DC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78" name="直線コネクタ 1977">
              <a:extLst>
                <a:ext uri="{FF2B5EF4-FFF2-40B4-BE49-F238E27FC236}">
                  <a16:creationId xmlns:a16="http://schemas.microsoft.com/office/drawing/2014/main" id="{474B4018-8979-24C8-E7F4-B804048CE47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72" name="グループ化 1971">
            <a:extLst>
              <a:ext uri="{FF2B5EF4-FFF2-40B4-BE49-F238E27FC236}">
                <a16:creationId xmlns:a16="http://schemas.microsoft.com/office/drawing/2014/main" id="{DD1DF4EB-049D-7DEF-A58A-72D806DDEABB}"/>
              </a:ext>
            </a:extLst>
          </p:cNvPr>
          <p:cNvGrpSpPr/>
          <p:nvPr/>
        </p:nvGrpSpPr>
        <p:grpSpPr>
          <a:xfrm rot="5400000">
            <a:off x="9671854" y="3594423"/>
            <a:ext cx="355708" cy="172800"/>
            <a:chOff x="8927305" y="2655467"/>
            <a:chExt cx="355708" cy="172800"/>
          </a:xfrm>
        </p:grpSpPr>
        <p:sp>
          <p:nvSpPr>
            <p:cNvPr id="1973" name="Google Shape;135;p7">
              <a:extLst>
                <a:ext uri="{FF2B5EF4-FFF2-40B4-BE49-F238E27FC236}">
                  <a16:creationId xmlns:a16="http://schemas.microsoft.com/office/drawing/2014/main" id="{922BD439-C0C2-942E-5E6C-907F0E4CABC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974" name="直線コネクタ 1973">
              <a:extLst>
                <a:ext uri="{FF2B5EF4-FFF2-40B4-BE49-F238E27FC236}">
                  <a16:creationId xmlns:a16="http://schemas.microsoft.com/office/drawing/2014/main" id="{D0389438-3313-5499-E8D9-B6F10480F57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75" name="Google Shape;135;p7">
              <a:extLst>
                <a:ext uri="{FF2B5EF4-FFF2-40B4-BE49-F238E27FC236}">
                  <a16:creationId xmlns:a16="http://schemas.microsoft.com/office/drawing/2014/main" id="{237F7B86-31FB-2D6A-52C7-494639CDEA9E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76" name="直線コネクタ 1975">
              <a:extLst>
                <a:ext uri="{FF2B5EF4-FFF2-40B4-BE49-F238E27FC236}">
                  <a16:creationId xmlns:a16="http://schemas.microsoft.com/office/drawing/2014/main" id="{6385E5DA-6052-6226-84BA-05F57C7F11E2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58" name="Google Shape;255;p7">
            <a:extLst>
              <a:ext uri="{FF2B5EF4-FFF2-40B4-BE49-F238E27FC236}">
                <a16:creationId xmlns:a16="http://schemas.microsoft.com/office/drawing/2014/main" id="{24A8B7C4-632D-7019-154C-829B34AF3EE3}"/>
              </a:ext>
            </a:extLst>
          </p:cNvPr>
          <p:cNvSpPr/>
          <p:nvPr/>
        </p:nvSpPr>
        <p:spPr>
          <a:xfrm rot="16200000">
            <a:off x="9368828" y="290932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59" name="グループ化 1958">
            <a:extLst>
              <a:ext uri="{FF2B5EF4-FFF2-40B4-BE49-F238E27FC236}">
                <a16:creationId xmlns:a16="http://schemas.microsoft.com/office/drawing/2014/main" id="{AFC208B3-BB13-0230-83E4-943EB92ED6B6}"/>
              </a:ext>
            </a:extLst>
          </p:cNvPr>
          <p:cNvGrpSpPr/>
          <p:nvPr/>
        </p:nvGrpSpPr>
        <p:grpSpPr>
          <a:xfrm rot="5400000">
            <a:off x="9761107" y="2743363"/>
            <a:ext cx="177198" cy="172800"/>
            <a:chOff x="9105815" y="2655467"/>
            <a:chExt cx="177198" cy="172800"/>
          </a:xfrm>
        </p:grpSpPr>
        <p:sp>
          <p:nvSpPr>
            <p:cNvPr id="1965" name="Google Shape;135;p7">
              <a:extLst>
                <a:ext uri="{FF2B5EF4-FFF2-40B4-BE49-F238E27FC236}">
                  <a16:creationId xmlns:a16="http://schemas.microsoft.com/office/drawing/2014/main" id="{7D3925B1-54A1-5289-D4EF-D2C18A834D8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66" name="直線コネクタ 1965">
              <a:extLst>
                <a:ext uri="{FF2B5EF4-FFF2-40B4-BE49-F238E27FC236}">
                  <a16:creationId xmlns:a16="http://schemas.microsoft.com/office/drawing/2014/main" id="{D9477A4C-DF77-C3B6-D81B-20A5D2B8A63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60" name="グループ化 1959">
            <a:extLst>
              <a:ext uri="{FF2B5EF4-FFF2-40B4-BE49-F238E27FC236}">
                <a16:creationId xmlns:a16="http://schemas.microsoft.com/office/drawing/2014/main" id="{21496A9D-C74A-A731-C220-D6C815A95EC4}"/>
              </a:ext>
            </a:extLst>
          </p:cNvPr>
          <p:cNvGrpSpPr/>
          <p:nvPr/>
        </p:nvGrpSpPr>
        <p:grpSpPr>
          <a:xfrm rot="5400000">
            <a:off x="9671116" y="3007767"/>
            <a:ext cx="357184" cy="172803"/>
            <a:chOff x="8925829" y="2655467"/>
            <a:chExt cx="357184" cy="172803"/>
          </a:xfrm>
        </p:grpSpPr>
        <p:sp>
          <p:nvSpPr>
            <p:cNvPr id="1961" name="Google Shape;135;p7">
              <a:extLst>
                <a:ext uri="{FF2B5EF4-FFF2-40B4-BE49-F238E27FC236}">
                  <a16:creationId xmlns:a16="http://schemas.microsoft.com/office/drawing/2014/main" id="{133C7B89-65D2-550E-0B64-63BA1811B8B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62" name="直線コネクタ 1961">
              <a:extLst>
                <a:ext uri="{FF2B5EF4-FFF2-40B4-BE49-F238E27FC236}">
                  <a16:creationId xmlns:a16="http://schemas.microsoft.com/office/drawing/2014/main" id="{C232FCE6-1F83-8D4A-F8F2-82118137FE4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63" name="Google Shape;135;p7">
              <a:extLst>
                <a:ext uri="{FF2B5EF4-FFF2-40B4-BE49-F238E27FC236}">
                  <a16:creationId xmlns:a16="http://schemas.microsoft.com/office/drawing/2014/main" id="{F5BD7A00-1E22-64D4-3021-8A51C0BA2C9A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64" name="直線コネクタ 1963">
              <a:extLst>
                <a:ext uri="{FF2B5EF4-FFF2-40B4-BE49-F238E27FC236}">
                  <a16:creationId xmlns:a16="http://schemas.microsoft.com/office/drawing/2014/main" id="{75DD0C76-F62F-DED0-51B4-937ED271294F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34</Words>
  <Application>Microsoft Office PowerPoint</Application>
  <PresentationFormat>ユーザー設定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Hiragino Kaku Gothic Pro W3</vt:lpstr>
      <vt:lpstr>Arial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航空会館大ホール（701+702+703）</dc:title>
  <cp:lastModifiedBy>福田啓</cp:lastModifiedBy>
  <cp:revision>17</cp:revision>
  <dcterms:modified xsi:type="dcterms:W3CDTF">2024-01-28T04:58:58Z</dcterms:modified>
</cp:coreProperties>
</file>