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3"/>
  </p:notesMasterIdLst>
  <p:sldIdLst>
    <p:sldId id="256" r:id="rId2"/>
  </p:sldIdLst>
  <p:sldSz cx="12192000" cy="9144000"/>
  <p:notesSz cx="12192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EAE2"/>
    <a:srgbClr val="2CE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9"/>
  </p:normalViewPr>
  <p:slideViewPr>
    <p:cSldViewPr snapToGrid="0">
      <p:cViewPr varScale="1">
        <p:scale>
          <a:sx n="61" d="100"/>
          <a:sy n="61" d="100"/>
        </p:scale>
        <p:origin x="1493" y="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685800"/>
            <a:ext cx="8128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219200" y="4343400"/>
            <a:ext cx="975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1219200" y="4343400"/>
            <a:ext cx="97536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1097280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>
            <a:spLocks noGrp="1"/>
          </p:cNvSpPr>
          <p:nvPr>
            <p:ph type="ctrTitle"/>
          </p:nvPr>
        </p:nvSpPr>
        <p:spPr>
          <a:xfrm>
            <a:off x="914400" y="2834640"/>
            <a:ext cx="1036320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subTitle" idx="1"/>
          </p:nvPr>
        </p:nvSpPr>
        <p:spPr>
          <a:xfrm>
            <a:off x="1828800" y="5120640"/>
            <a:ext cx="8534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530352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body" idx="2"/>
          </p:nvPr>
        </p:nvSpPr>
        <p:spPr>
          <a:xfrm>
            <a:off x="6278880" y="2103120"/>
            <a:ext cx="530352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0366390" y="5021324"/>
            <a:ext cx="1003935" cy="1152525"/>
          </a:xfrm>
          <a:custGeom>
            <a:avLst/>
            <a:gdLst/>
            <a:ahLst/>
            <a:cxnLst/>
            <a:rect l="l" t="t" r="r" b="b"/>
            <a:pathLst>
              <a:path w="1003934" h="1152525" extrusionOk="0">
                <a:moveTo>
                  <a:pt x="1003642" y="0"/>
                </a:moveTo>
                <a:lnTo>
                  <a:pt x="0" y="0"/>
                </a:lnTo>
                <a:lnTo>
                  <a:pt x="0" y="1152055"/>
                </a:lnTo>
                <a:lnTo>
                  <a:pt x="1003642" y="1152055"/>
                </a:lnTo>
                <a:lnTo>
                  <a:pt x="1003642" y="0"/>
                </a:lnTo>
                <a:close/>
              </a:path>
            </a:pathLst>
          </a:custGeom>
          <a:solidFill>
            <a:srgbClr val="CCC4C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1112382" y="5670480"/>
            <a:ext cx="1278890" cy="1103630"/>
          </a:xfrm>
          <a:custGeom>
            <a:avLst/>
            <a:gdLst/>
            <a:ahLst/>
            <a:cxnLst/>
            <a:rect l="l" t="t" r="r" b="b"/>
            <a:pathLst>
              <a:path w="1278889" h="1103629" extrusionOk="0">
                <a:moveTo>
                  <a:pt x="1278661" y="0"/>
                </a:moveTo>
                <a:lnTo>
                  <a:pt x="0" y="13220"/>
                </a:lnTo>
                <a:lnTo>
                  <a:pt x="0" y="1096645"/>
                </a:lnTo>
                <a:lnTo>
                  <a:pt x="0" y="1089075"/>
                </a:lnTo>
                <a:lnTo>
                  <a:pt x="1273454" y="1103604"/>
                </a:lnTo>
                <a:lnTo>
                  <a:pt x="1278661" y="0"/>
                </a:lnTo>
                <a:close/>
              </a:path>
            </a:pathLst>
          </a:custGeom>
          <a:solidFill>
            <a:srgbClr val="CCC4C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10353688" y="5008790"/>
            <a:ext cx="1029335" cy="1177290"/>
          </a:xfrm>
          <a:custGeom>
            <a:avLst/>
            <a:gdLst/>
            <a:ahLst/>
            <a:cxnLst/>
            <a:rect l="l" t="t" r="r" b="b"/>
            <a:pathLst>
              <a:path w="1029334" h="1177289" extrusionOk="0">
                <a:moveTo>
                  <a:pt x="1029030" y="0"/>
                </a:moveTo>
                <a:lnTo>
                  <a:pt x="12700" y="0"/>
                </a:lnTo>
                <a:lnTo>
                  <a:pt x="12700" y="25400"/>
                </a:lnTo>
                <a:lnTo>
                  <a:pt x="1003630" y="25400"/>
                </a:lnTo>
                <a:lnTo>
                  <a:pt x="1003630" y="1096010"/>
                </a:lnTo>
                <a:lnTo>
                  <a:pt x="1003630" y="1151890"/>
                </a:lnTo>
                <a:lnTo>
                  <a:pt x="25400" y="1151890"/>
                </a:lnTo>
                <a:lnTo>
                  <a:pt x="25400" y="1096010"/>
                </a:lnTo>
                <a:lnTo>
                  <a:pt x="0" y="1096010"/>
                </a:lnTo>
                <a:lnTo>
                  <a:pt x="0" y="1151890"/>
                </a:lnTo>
                <a:lnTo>
                  <a:pt x="0" y="1177290"/>
                </a:lnTo>
                <a:lnTo>
                  <a:pt x="1029030" y="1177290"/>
                </a:lnTo>
                <a:lnTo>
                  <a:pt x="1029030" y="1151890"/>
                </a:lnTo>
                <a:lnTo>
                  <a:pt x="1029030" y="1096010"/>
                </a:lnTo>
                <a:lnTo>
                  <a:pt x="1029030" y="25400"/>
                </a:lnTo>
                <a:lnTo>
                  <a:pt x="102903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5420846" y="5672797"/>
            <a:ext cx="608330" cy="285115"/>
          </a:xfrm>
          <a:custGeom>
            <a:avLst/>
            <a:gdLst/>
            <a:ahLst/>
            <a:cxnLst/>
            <a:rect l="l" t="t" r="r" b="b"/>
            <a:pathLst>
              <a:path w="608329" h="285114" extrusionOk="0">
                <a:moveTo>
                  <a:pt x="304126" y="0"/>
                </a:moveTo>
                <a:lnTo>
                  <a:pt x="300146" y="48798"/>
                </a:lnTo>
                <a:lnTo>
                  <a:pt x="288622" y="94148"/>
                </a:lnTo>
                <a:lnTo>
                  <a:pt x="270181" y="135651"/>
                </a:lnTo>
                <a:lnTo>
                  <a:pt x="245449" y="172910"/>
                </a:lnTo>
                <a:lnTo>
                  <a:pt x="215052" y="205527"/>
                </a:lnTo>
                <a:lnTo>
                  <a:pt x="179615" y="233105"/>
                </a:lnTo>
                <a:lnTo>
                  <a:pt x="139766" y="255246"/>
                </a:lnTo>
                <a:lnTo>
                  <a:pt x="96129" y="271554"/>
                </a:lnTo>
                <a:lnTo>
                  <a:pt x="49332" y="281629"/>
                </a:lnTo>
                <a:lnTo>
                  <a:pt x="0" y="285076"/>
                </a:lnTo>
                <a:lnTo>
                  <a:pt x="0" y="1092"/>
                </a:lnTo>
              </a:path>
              <a:path w="608329" h="285114" extrusionOk="0">
                <a:moveTo>
                  <a:pt x="304126" y="0"/>
                </a:moveTo>
                <a:lnTo>
                  <a:pt x="308107" y="48798"/>
                </a:lnTo>
                <a:lnTo>
                  <a:pt x="319630" y="94148"/>
                </a:lnTo>
                <a:lnTo>
                  <a:pt x="338071" y="135651"/>
                </a:lnTo>
                <a:lnTo>
                  <a:pt x="362804" y="172910"/>
                </a:lnTo>
                <a:lnTo>
                  <a:pt x="393201" y="205527"/>
                </a:lnTo>
                <a:lnTo>
                  <a:pt x="428638" y="233105"/>
                </a:lnTo>
                <a:lnTo>
                  <a:pt x="468487" y="255246"/>
                </a:lnTo>
                <a:lnTo>
                  <a:pt x="512124" y="271554"/>
                </a:lnTo>
                <a:lnTo>
                  <a:pt x="558921" y="281629"/>
                </a:lnTo>
                <a:lnTo>
                  <a:pt x="608253" y="285076"/>
                </a:lnTo>
                <a:lnTo>
                  <a:pt x="608253" y="1092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8447412" y="5668771"/>
            <a:ext cx="608330" cy="285115"/>
          </a:xfrm>
          <a:custGeom>
            <a:avLst/>
            <a:gdLst/>
            <a:ahLst/>
            <a:cxnLst/>
            <a:rect l="l" t="t" r="r" b="b"/>
            <a:pathLst>
              <a:path w="608329" h="285114" extrusionOk="0">
                <a:moveTo>
                  <a:pt x="304126" y="0"/>
                </a:moveTo>
                <a:lnTo>
                  <a:pt x="300146" y="48798"/>
                </a:lnTo>
                <a:lnTo>
                  <a:pt x="288622" y="94148"/>
                </a:lnTo>
                <a:lnTo>
                  <a:pt x="270181" y="135651"/>
                </a:lnTo>
                <a:lnTo>
                  <a:pt x="245449" y="172910"/>
                </a:lnTo>
                <a:lnTo>
                  <a:pt x="215052" y="205527"/>
                </a:lnTo>
                <a:lnTo>
                  <a:pt x="179615" y="233105"/>
                </a:lnTo>
                <a:lnTo>
                  <a:pt x="139766" y="255246"/>
                </a:lnTo>
                <a:lnTo>
                  <a:pt x="96129" y="271554"/>
                </a:lnTo>
                <a:lnTo>
                  <a:pt x="49332" y="281629"/>
                </a:lnTo>
                <a:lnTo>
                  <a:pt x="0" y="285076"/>
                </a:lnTo>
                <a:lnTo>
                  <a:pt x="0" y="1092"/>
                </a:lnTo>
              </a:path>
              <a:path w="608329" h="285114" extrusionOk="0">
                <a:moveTo>
                  <a:pt x="304126" y="0"/>
                </a:moveTo>
                <a:lnTo>
                  <a:pt x="308107" y="48798"/>
                </a:lnTo>
                <a:lnTo>
                  <a:pt x="319630" y="94148"/>
                </a:lnTo>
                <a:lnTo>
                  <a:pt x="338071" y="135651"/>
                </a:lnTo>
                <a:lnTo>
                  <a:pt x="362804" y="172910"/>
                </a:lnTo>
                <a:lnTo>
                  <a:pt x="393201" y="205527"/>
                </a:lnTo>
                <a:lnTo>
                  <a:pt x="428638" y="233105"/>
                </a:lnTo>
                <a:lnTo>
                  <a:pt x="468487" y="255246"/>
                </a:lnTo>
                <a:lnTo>
                  <a:pt x="512124" y="271554"/>
                </a:lnTo>
                <a:lnTo>
                  <a:pt x="558921" y="281629"/>
                </a:lnTo>
                <a:lnTo>
                  <a:pt x="608253" y="285076"/>
                </a:lnTo>
                <a:lnTo>
                  <a:pt x="608253" y="1092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10367612" y="5805298"/>
            <a:ext cx="285115" cy="304165"/>
          </a:xfrm>
          <a:custGeom>
            <a:avLst/>
            <a:gdLst/>
            <a:ahLst/>
            <a:cxnLst/>
            <a:rect l="l" t="t" r="r" b="b"/>
            <a:pathLst>
              <a:path w="285115" h="304164" extrusionOk="0">
                <a:moveTo>
                  <a:pt x="1092" y="304126"/>
                </a:moveTo>
                <a:lnTo>
                  <a:pt x="285076" y="304126"/>
                </a:lnTo>
                <a:lnTo>
                  <a:pt x="281629" y="254794"/>
                </a:lnTo>
                <a:lnTo>
                  <a:pt x="271554" y="207997"/>
                </a:lnTo>
                <a:lnTo>
                  <a:pt x="255246" y="164360"/>
                </a:lnTo>
                <a:lnTo>
                  <a:pt x="233105" y="124511"/>
                </a:lnTo>
                <a:lnTo>
                  <a:pt x="205527" y="89074"/>
                </a:lnTo>
                <a:lnTo>
                  <a:pt x="172910" y="58677"/>
                </a:lnTo>
                <a:lnTo>
                  <a:pt x="135651" y="33945"/>
                </a:lnTo>
                <a:lnTo>
                  <a:pt x="94148" y="15504"/>
                </a:lnTo>
                <a:lnTo>
                  <a:pt x="48798" y="3980"/>
                </a:lnTo>
                <a:lnTo>
                  <a:pt x="0" y="0"/>
                </a:lnTo>
              </a:path>
            </a:pathLst>
          </a:custGeom>
          <a:noFill/>
          <a:ln w="126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2546734" y="6167654"/>
            <a:ext cx="304165" cy="278130"/>
          </a:xfrm>
          <a:custGeom>
            <a:avLst/>
            <a:gdLst/>
            <a:ahLst/>
            <a:cxnLst/>
            <a:rect l="l" t="t" r="r" b="b"/>
            <a:pathLst>
              <a:path w="304164" h="278129" extrusionOk="0">
                <a:moveTo>
                  <a:pt x="0" y="0"/>
                </a:moveTo>
                <a:lnTo>
                  <a:pt x="0" y="277634"/>
                </a:lnTo>
                <a:lnTo>
                  <a:pt x="49332" y="274396"/>
                </a:lnTo>
                <a:lnTo>
                  <a:pt x="96129" y="264885"/>
                </a:lnTo>
                <a:lnTo>
                  <a:pt x="139766" y="249411"/>
                </a:lnTo>
                <a:lnTo>
                  <a:pt x="179615" y="228282"/>
                </a:lnTo>
                <a:lnTo>
                  <a:pt x="215052" y="201806"/>
                </a:lnTo>
                <a:lnTo>
                  <a:pt x="245449" y="170290"/>
                </a:lnTo>
                <a:lnTo>
                  <a:pt x="270181" y="134043"/>
                </a:lnTo>
                <a:lnTo>
                  <a:pt x="288622" y="93374"/>
                </a:lnTo>
                <a:lnTo>
                  <a:pt x="300146" y="48590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1"/>
          <p:cNvSpPr/>
          <p:nvPr/>
        </p:nvSpPr>
        <p:spPr>
          <a:xfrm>
            <a:off x="2850863" y="6167654"/>
            <a:ext cx="304165" cy="278130"/>
          </a:xfrm>
          <a:custGeom>
            <a:avLst/>
            <a:gdLst/>
            <a:ahLst/>
            <a:cxnLst/>
            <a:rect l="l" t="t" r="r" b="b"/>
            <a:pathLst>
              <a:path w="304164" h="278129" extrusionOk="0">
                <a:moveTo>
                  <a:pt x="0" y="0"/>
                </a:moveTo>
                <a:lnTo>
                  <a:pt x="3980" y="48590"/>
                </a:lnTo>
                <a:lnTo>
                  <a:pt x="15504" y="93374"/>
                </a:lnTo>
                <a:lnTo>
                  <a:pt x="33945" y="134043"/>
                </a:lnTo>
                <a:lnTo>
                  <a:pt x="58677" y="170290"/>
                </a:lnTo>
                <a:lnTo>
                  <a:pt x="89074" y="201806"/>
                </a:lnTo>
                <a:lnTo>
                  <a:pt x="124511" y="228282"/>
                </a:lnTo>
                <a:lnTo>
                  <a:pt x="164360" y="249411"/>
                </a:lnTo>
                <a:lnTo>
                  <a:pt x="207997" y="264885"/>
                </a:lnTo>
                <a:lnTo>
                  <a:pt x="254794" y="274396"/>
                </a:lnTo>
                <a:lnTo>
                  <a:pt x="304126" y="277634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1"/>
          <p:cNvSpPr/>
          <p:nvPr/>
        </p:nvSpPr>
        <p:spPr>
          <a:xfrm>
            <a:off x="2253963" y="5670485"/>
            <a:ext cx="293370" cy="497205"/>
          </a:xfrm>
          <a:custGeom>
            <a:avLst/>
            <a:gdLst/>
            <a:ahLst/>
            <a:cxnLst/>
            <a:rect l="l" t="t" r="r" b="b"/>
            <a:pathLst>
              <a:path w="293369" h="497204" extrusionOk="0">
                <a:moveTo>
                  <a:pt x="0" y="0"/>
                </a:moveTo>
                <a:lnTo>
                  <a:pt x="137083" y="0"/>
                </a:lnTo>
                <a:lnTo>
                  <a:pt x="137083" y="497166"/>
                </a:lnTo>
                <a:lnTo>
                  <a:pt x="292773" y="497166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1101246" y="5673436"/>
            <a:ext cx="1284605" cy="1101090"/>
          </a:xfrm>
          <a:custGeom>
            <a:avLst/>
            <a:gdLst/>
            <a:ahLst/>
            <a:cxnLst/>
            <a:rect l="l" t="t" r="r" b="b"/>
            <a:pathLst>
              <a:path w="1284605" h="1101090" extrusionOk="0">
                <a:moveTo>
                  <a:pt x="848588" y="304"/>
                </a:moveTo>
                <a:lnTo>
                  <a:pt x="0" y="0"/>
                </a:lnTo>
                <a:lnTo>
                  <a:pt x="0" y="1100645"/>
                </a:lnTo>
                <a:lnTo>
                  <a:pt x="1284592" y="1100645"/>
                </a:lnTo>
                <a:lnTo>
                  <a:pt x="1283449" y="1062291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"/>
          <p:cNvSpPr/>
          <p:nvPr/>
        </p:nvSpPr>
        <p:spPr>
          <a:xfrm>
            <a:off x="3154987" y="5672246"/>
            <a:ext cx="2266315" cy="495934"/>
          </a:xfrm>
          <a:custGeom>
            <a:avLst/>
            <a:gdLst/>
            <a:ahLst/>
            <a:cxnLst/>
            <a:rect l="l" t="t" r="r" b="b"/>
            <a:pathLst>
              <a:path w="2266315" h="495935" extrusionOk="0">
                <a:moveTo>
                  <a:pt x="2265857" y="355"/>
                </a:moveTo>
                <a:lnTo>
                  <a:pt x="171195" y="0"/>
                </a:lnTo>
                <a:lnTo>
                  <a:pt x="171195" y="495414"/>
                </a:lnTo>
                <a:lnTo>
                  <a:pt x="0" y="495414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6029100" y="5672705"/>
            <a:ext cx="2405380" cy="635"/>
          </a:xfrm>
          <a:custGeom>
            <a:avLst/>
            <a:gdLst/>
            <a:ahLst/>
            <a:cxnLst/>
            <a:rect l="l" t="t" r="r" b="b"/>
            <a:pathLst>
              <a:path w="2405379" h="635" extrusionOk="0">
                <a:moveTo>
                  <a:pt x="2405303" y="406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1"/>
          <p:cNvSpPr/>
          <p:nvPr/>
        </p:nvSpPr>
        <p:spPr>
          <a:xfrm>
            <a:off x="10364073" y="5355940"/>
            <a:ext cx="0" cy="455930"/>
          </a:xfrm>
          <a:custGeom>
            <a:avLst/>
            <a:gdLst/>
            <a:ahLst/>
            <a:cxnLst/>
            <a:rect l="l" t="t" r="r" b="b"/>
            <a:pathLst>
              <a:path w="120000" h="455929" extrusionOk="0">
                <a:moveTo>
                  <a:pt x="0" y="0"/>
                </a:moveTo>
                <a:lnTo>
                  <a:pt x="0" y="455383"/>
                </a:ln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1"/>
          <p:cNvSpPr/>
          <p:nvPr/>
        </p:nvSpPr>
        <p:spPr>
          <a:xfrm>
            <a:off x="9050733" y="5673215"/>
            <a:ext cx="1313815" cy="635"/>
          </a:xfrm>
          <a:custGeom>
            <a:avLst/>
            <a:gdLst/>
            <a:ahLst/>
            <a:cxnLst/>
            <a:rect l="l" t="t" r="r" b="b"/>
            <a:pathLst>
              <a:path w="1313815" h="635" extrusionOk="0">
                <a:moveTo>
                  <a:pt x="0" y="0"/>
                </a:moveTo>
                <a:lnTo>
                  <a:pt x="1313345" y="228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1"/>
          <p:cNvSpPr/>
          <p:nvPr/>
        </p:nvSpPr>
        <p:spPr>
          <a:xfrm>
            <a:off x="1554642" y="2158329"/>
            <a:ext cx="8822690" cy="3515360"/>
          </a:xfrm>
          <a:custGeom>
            <a:avLst/>
            <a:gdLst/>
            <a:ahLst/>
            <a:cxnLst/>
            <a:rect l="l" t="t" r="r" b="b"/>
            <a:pathLst>
              <a:path w="8822690" h="3515360" extrusionOk="0">
                <a:moveTo>
                  <a:pt x="0" y="3515271"/>
                </a:moveTo>
                <a:lnTo>
                  <a:pt x="0" y="0"/>
                </a:lnTo>
                <a:lnTo>
                  <a:pt x="8822131" y="0"/>
                </a:lnTo>
                <a:lnTo>
                  <a:pt x="8822131" y="2920149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1"/>
          <p:cNvSpPr/>
          <p:nvPr/>
        </p:nvSpPr>
        <p:spPr>
          <a:xfrm>
            <a:off x="1949834" y="5670490"/>
            <a:ext cx="304165" cy="273685"/>
          </a:xfrm>
          <a:custGeom>
            <a:avLst/>
            <a:gdLst/>
            <a:ahLst/>
            <a:cxnLst/>
            <a:rect l="l" t="t" r="r" b="b"/>
            <a:pathLst>
              <a:path w="304164" h="273685" extrusionOk="0">
                <a:moveTo>
                  <a:pt x="0" y="3251"/>
                </a:moveTo>
                <a:lnTo>
                  <a:pt x="0" y="273151"/>
                </a:lnTo>
                <a:lnTo>
                  <a:pt x="49332" y="270038"/>
                </a:lnTo>
                <a:lnTo>
                  <a:pt x="96129" y="260867"/>
                </a:lnTo>
                <a:lnTo>
                  <a:pt x="139766" y="245894"/>
                </a:lnTo>
                <a:lnTo>
                  <a:pt x="179615" y="225373"/>
                </a:lnTo>
                <a:lnTo>
                  <a:pt x="215052" y="199559"/>
                </a:lnTo>
                <a:lnTo>
                  <a:pt x="245449" y="168707"/>
                </a:lnTo>
                <a:lnTo>
                  <a:pt x="270181" y="133070"/>
                </a:lnTo>
                <a:lnTo>
                  <a:pt x="288622" y="92903"/>
                </a:lnTo>
                <a:lnTo>
                  <a:pt x="300146" y="48461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"/>
          <p:cNvSpPr/>
          <p:nvPr/>
        </p:nvSpPr>
        <p:spPr>
          <a:xfrm>
            <a:off x="2104683" y="6431606"/>
            <a:ext cx="273685" cy="304165"/>
          </a:xfrm>
          <a:custGeom>
            <a:avLst/>
            <a:gdLst/>
            <a:ahLst/>
            <a:cxnLst/>
            <a:rect l="l" t="t" r="r" b="b"/>
            <a:pathLst>
              <a:path w="273685" h="304165" extrusionOk="0">
                <a:moveTo>
                  <a:pt x="263550" y="304126"/>
                </a:moveTo>
                <a:lnTo>
                  <a:pt x="0" y="304126"/>
                </a:lnTo>
                <a:lnTo>
                  <a:pt x="3113" y="254794"/>
                </a:lnTo>
                <a:lnTo>
                  <a:pt x="12283" y="207997"/>
                </a:lnTo>
                <a:lnTo>
                  <a:pt x="27256" y="164360"/>
                </a:lnTo>
                <a:lnTo>
                  <a:pt x="47777" y="124511"/>
                </a:lnTo>
                <a:lnTo>
                  <a:pt x="73591" y="89074"/>
                </a:lnTo>
                <a:lnTo>
                  <a:pt x="104444" y="58677"/>
                </a:lnTo>
                <a:lnTo>
                  <a:pt x="140081" y="33945"/>
                </a:lnTo>
                <a:lnTo>
                  <a:pt x="180248" y="15504"/>
                </a:lnTo>
                <a:lnTo>
                  <a:pt x="224689" y="3980"/>
                </a:lnTo>
                <a:lnTo>
                  <a:pt x="273151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1097280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1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Google Shape;27;p1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/>
        </p:nvSpPr>
        <p:spPr>
          <a:xfrm>
            <a:off x="1435360" y="6137287"/>
            <a:ext cx="652780" cy="261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>
                <a:solidFill>
                  <a:srgbClr val="180686"/>
                </a:solidFill>
                <a:latin typeface="Arial"/>
                <a:ea typeface="Arial"/>
                <a:cs typeface="Arial"/>
                <a:sym typeface="Arial"/>
              </a:rPr>
              <a:t>控え室</a:t>
            </a:r>
            <a:endParaRPr sz="15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7"/>
          <p:cNvSpPr/>
          <p:nvPr/>
        </p:nvSpPr>
        <p:spPr>
          <a:xfrm>
            <a:off x="2391049" y="6167654"/>
            <a:ext cx="0" cy="257810"/>
          </a:xfrm>
          <a:custGeom>
            <a:avLst/>
            <a:gdLst/>
            <a:ahLst/>
            <a:cxnLst/>
            <a:rect l="l" t="t" r="r" b="b"/>
            <a:pathLst>
              <a:path w="120000" h="257810" extrusionOk="0">
                <a:moveTo>
                  <a:pt x="0" y="0"/>
                </a:moveTo>
                <a:lnTo>
                  <a:pt x="0" y="257594"/>
                </a:ln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7"/>
          <p:cNvSpPr/>
          <p:nvPr/>
        </p:nvSpPr>
        <p:spPr>
          <a:xfrm>
            <a:off x="10254193" y="5055626"/>
            <a:ext cx="123189" cy="43815"/>
          </a:xfrm>
          <a:custGeom>
            <a:avLst/>
            <a:gdLst/>
            <a:ahLst/>
            <a:cxnLst/>
            <a:rect l="l" t="t" r="r" b="b"/>
            <a:pathLst>
              <a:path w="123190" h="43814" extrusionOk="0">
                <a:moveTo>
                  <a:pt x="122580" y="0"/>
                </a:moveTo>
                <a:lnTo>
                  <a:pt x="0" y="43307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7"/>
          <p:cNvSpPr/>
          <p:nvPr/>
        </p:nvSpPr>
        <p:spPr>
          <a:xfrm>
            <a:off x="10262521" y="5355940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 h="120000" extrusionOk="0">
                <a:moveTo>
                  <a:pt x="0" y="0"/>
                </a:moveTo>
                <a:lnTo>
                  <a:pt x="103759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7" name="Google Shape;6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6210" y="5520821"/>
            <a:ext cx="148381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424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901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235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3013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508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2414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542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68265" y="5520821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03639" y="55147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03639" y="4657540"/>
            <a:ext cx="148380" cy="134772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7"/>
          <p:cNvSpPr/>
          <p:nvPr/>
        </p:nvSpPr>
        <p:spPr>
          <a:xfrm>
            <a:off x="10233824" y="3878605"/>
            <a:ext cx="113664" cy="99060"/>
          </a:xfrm>
          <a:custGeom>
            <a:avLst/>
            <a:gdLst/>
            <a:ahLst/>
            <a:cxnLst/>
            <a:rect l="l" t="t" r="r" b="b"/>
            <a:pathLst>
              <a:path w="113665" h="99060" extrusionOk="0">
                <a:moveTo>
                  <a:pt x="113322" y="98907"/>
                </a:moveTo>
                <a:lnTo>
                  <a:pt x="0" y="98907"/>
                </a:lnTo>
                <a:lnTo>
                  <a:pt x="0" y="0"/>
                </a:lnTo>
                <a:lnTo>
                  <a:pt x="113322" y="0"/>
                </a:lnTo>
                <a:lnTo>
                  <a:pt x="113322" y="98907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986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4413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6489" y="2172938"/>
            <a:ext cx="3007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904439" y="2172938"/>
            <a:ext cx="30713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8820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5653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6173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176779" y="6013705"/>
            <a:ext cx="148381" cy="13477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5" name="Google Shape;95;p7"/>
          <p:cNvGrpSpPr/>
          <p:nvPr/>
        </p:nvGrpSpPr>
        <p:grpSpPr>
          <a:xfrm>
            <a:off x="2091009" y="6790039"/>
            <a:ext cx="303504" cy="222885"/>
            <a:chOff x="2091009" y="6790039"/>
            <a:chExt cx="303504" cy="222885"/>
          </a:xfrm>
        </p:grpSpPr>
        <p:sp>
          <p:nvSpPr>
            <p:cNvPr id="96" name="Google Shape;96;p7"/>
            <p:cNvSpPr/>
            <p:nvPr/>
          </p:nvSpPr>
          <p:spPr>
            <a:xfrm>
              <a:off x="2394513" y="6790039"/>
              <a:ext cx="0" cy="222885"/>
            </a:xfrm>
            <a:custGeom>
              <a:avLst/>
              <a:gdLst/>
              <a:ahLst/>
              <a:cxnLst/>
              <a:rect l="l" t="t" r="r" b="b"/>
              <a:pathLst>
                <a:path w="120000" h="222884" extrusionOk="0">
                  <a:moveTo>
                    <a:pt x="0" y="0"/>
                  </a:moveTo>
                  <a:lnTo>
                    <a:pt x="0" y="22231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2091009" y="6901195"/>
              <a:ext cx="297180" cy="0"/>
            </a:xfrm>
            <a:custGeom>
              <a:avLst/>
              <a:gdLst/>
              <a:ahLst/>
              <a:cxnLst/>
              <a:rect l="l" t="t" r="r" b="b"/>
              <a:pathLst>
                <a:path w="297180" h="120000" extrusionOk="0">
                  <a:moveTo>
                    <a:pt x="0" y="0"/>
                  </a:moveTo>
                  <a:lnTo>
                    <a:pt x="297154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" name="Google Shape;98;p7"/>
          <p:cNvGrpSpPr/>
          <p:nvPr/>
        </p:nvGrpSpPr>
        <p:grpSpPr>
          <a:xfrm>
            <a:off x="847175" y="6597388"/>
            <a:ext cx="607608" cy="420613"/>
            <a:chOff x="847175" y="6597388"/>
            <a:chExt cx="607608" cy="420613"/>
          </a:xfrm>
        </p:grpSpPr>
        <p:sp>
          <p:nvSpPr>
            <p:cNvPr id="99" name="Google Shape;99;p7"/>
            <p:cNvSpPr/>
            <p:nvPr/>
          </p:nvSpPr>
          <p:spPr>
            <a:xfrm>
              <a:off x="1089868" y="6731616"/>
              <a:ext cx="0" cy="286385"/>
            </a:xfrm>
            <a:custGeom>
              <a:avLst/>
              <a:gdLst/>
              <a:ahLst/>
              <a:cxnLst/>
              <a:rect l="l" t="t" r="r" b="b"/>
              <a:pathLst>
                <a:path w="120000" h="286384" extrusionOk="0">
                  <a:moveTo>
                    <a:pt x="0" y="0"/>
                  </a:moveTo>
                  <a:lnTo>
                    <a:pt x="0" y="28581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1091563" y="6901194"/>
              <a:ext cx="363220" cy="0"/>
            </a:xfrm>
            <a:custGeom>
              <a:avLst/>
              <a:gdLst/>
              <a:ahLst/>
              <a:cxnLst/>
              <a:rect l="l" t="t" r="r" b="b"/>
              <a:pathLst>
                <a:path w="363219" h="120000" extrusionOk="0">
                  <a:moveTo>
                    <a:pt x="0" y="0"/>
                  </a:moveTo>
                  <a:lnTo>
                    <a:pt x="362775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7"/>
            <p:cNvSpPr/>
            <p:nvPr/>
          </p:nvSpPr>
          <p:spPr>
            <a:xfrm>
              <a:off x="847175" y="6769663"/>
              <a:ext cx="222885" cy="0"/>
            </a:xfrm>
            <a:custGeom>
              <a:avLst/>
              <a:gdLst/>
              <a:ahLst/>
              <a:cxnLst/>
              <a:rect l="l" t="t" r="r" b="b"/>
              <a:pathLst>
                <a:path w="222884" h="120000" extrusionOk="0">
                  <a:moveTo>
                    <a:pt x="0" y="0"/>
                  </a:moveTo>
                  <a:lnTo>
                    <a:pt x="222313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7"/>
            <p:cNvSpPr/>
            <p:nvPr/>
          </p:nvSpPr>
          <p:spPr>
            <a:xfrm>
              <a:off x="958330" y="6597388"/>
              <a:ext cx="0" cy="172720"/>
            </a:xfrm>
            <a:custGeom>
              <a:avLst/>
              <a:gdLst/>
              <a:ahLst/>
              <a:cxnLst/>
              <a:rect l="l" t="t" r="r" b="b"/>
              <a:pathLst>
                <a:path w="120000" h="172720" extrusionOk="0">
                  <a:moveTo>
                    <a:pt x="0" y="172275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3" name="Google Shape;10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7"/>
          <p:cNvSpPr txBox="1"/>
          <p:nvPr/>
        </p:nvSpPr>
        <p:spPr>
          <a:xfrm>
            <a:off x="1469348" y="6793022"/>
            <a:ext cx="607095" cy="25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4.10m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" name="Google Shape;107;p7"/>
          <p:cNvGrpSpPr/>
          <p:nvPr/>
        </p:nvGrpSpPr>
        <p:grpSpPr>
          <a:xfrm>
            <a:off x="847175" y="5663563"/>
            <a:ext cx="222885" cy="201299"/>
            <a:chOff x="847175" y="5663563"/>
            <a:chExt cx="222885" cy="201299"/>
          </a:xfrm>
        </p:grpSpPr>
        <p:sp>
          <p:nvSpPr>
            <p:cNvPr id="108" name="Google Shape;108;p7"/>
            <p:cNvSpPr/>
            <p:nvPr/>
          </p:nvSpPr>
          <p:spPr>
            <a:xfrm>
              <a:off x="847175" y="5663563"/>
              <a:ext cx="222885" cy="0"/>
            </a:xfrm>
            <a:custGeom>
              <a:avLst/>
              <a:gdLst/>
              <a:ahLst/>
              <a:cxnLst/>
              <a:rect l="l" t="t" r="r" b="b"/>
              <a:pathLst>
                <a:path w="222884" h="120000" extrusionOk="0">
                  <a:moveTo>
                    <a:pt x="0" y="0"/>
                  </a:moveTo>
                  <a:lnTo>
                    <a:pt x="222313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7"/>
            <p:cNvSpPr/>
            <p:nvPr/>
          </p:nvSpPr>
          <p:spPr>
            <a:xfrm>
              <a:off x="958330" y="5669917"/>
              <a:ext cx="0" cy="194945"/>
            </a:xfrm>
            <a:custGeom>
              <a:avLst/>
              <a:gdLst/>
              <a:ahLst/>
              <a:cxnLst/>
              <a:rect l="l" t="t" r="r" b="b"/>
              <a:pathLst>
                <a:path w="120000" h="194945" extrusionOk="0">
                  <a:moveTo>
                    <a:pt x="0" y="194690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" name="Google Shape;110;p7"/>
          <p:cNvSpPr txBox="1"/>
          <p:nvPr/>
        </p:nvSpPr>
        <p:spPr>
          <a:xfrm rot="-5400000">
            <a:off x="657023" y="6068915"/>
            <a:ext cx="621030" cy="274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145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3.53m 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7"/>
          <p:cNvSpPr/>
          <p:nvPr/>
        </p:nvSpPr>
        <p:spPr>
          <a:xfrm>
            <a:off x="1259646" y="4430233"/>
            <a:ext cx="0" cy="1235075"/>
          </a:xfrm>
          <a:custGeom>
            <a:avLst/>
            <a:gdLst/>
            <a:ahLst/>
            <a:cxnLst/>
            <a:rect l="l" t="t" r="r" b="b"/>
            <a:pathLst>
              <a:path w="120000" h="1235075" extrusionOk="0">
                <a:moveTo>
                  <a:pt x="0" y="1234655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7"/>
          <p:cNvSpPr/>
          <p:nvPr/>
        </p:nvSpPr>
        <p:spPr>
          <a:xfrm>
            <a:off x="1259646" y="2158321"/>
            <a:ext cx="0" cy="1088390"/>
          </a:xfrm>
          <a:custGeom>
            <a:avLst/>
            <a:gdLst/>
            <a:ahLst/>
            <a:cxnLst/>
            <a:rect l="l" t="t" r="r" b="b"/>
            <a:pathLst>
              <a:path w="120000" h="1088389" extrusionOk="0">
                <a:moveTo>
                  <a:pt x="0" y="1088224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7"/>
          <p:cNvSpPr txBox="1"/>
          <p:nvPr/>
        </p:nvSpPr>
        <p:spPr>
          <a:xfrm rot="-5400000">
            <a:off x="650950" y="3706199"/>
            <a:ext cx="1029900" cy="344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ctr" rtl="0">
              <a:lnSpc>
                <a:spcPct val="11157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10.97m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7" name="Google Shape;117;p7"/>
          <p:cNvGrpSpPr/>
          <p:nvPr/>
        </p:nvGrpSpPr>
        <p:grpSpPr>
          <a:xfrm>
            <a:off x="10387351" y="6184878"/>
            <a:ext cx="185420" cy="305435"/>
            <a:chOff x="10387351" y="6184878"/>
            <a:chExt cx="185420" cy="305435"/>
          </a:xfrm>
        </p:grpSpPr>
        <p:sp>
          <p:nvSpPr>
            <p:cNvPr id="118" name="Google Shape;118;p7"/>
            <p:cNvSpPr/>
            <p:nvPr/>
          </p:nvSpPr>
          <p:spPr>
            <a:xfrm>
              <a:off x="10387351" y="6184878"/>
              <a:ext cx="0" cy="305435"/>
            </a:xfrm>
            <a:custGeom>
              <a:avLst/>
              <a:gdLst/>
              <a:ahLst/>
              <a:cxnLst/>
              <a:rect l="l" t="t" r="r" b="b"/>
              <a:pathLst>
                <a:path w="120000" h="305435" extrusionOk="0">
                  <a:moveTo>
                    <a:pt x="0" y="0"/>
                  </a:moveTo>
                  <a:lnTo>
                    <a:pt x="0" y="30486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10387351" y="6378582"/>
              <a:ext cx="185420" cy="0"/>
            </a:xfrm>
            <a:custGeom>
              <a:avLst/>
              <a:gdLst/>
              <a:ahLst/>
              <a:cxnLst/>
              <a:rect l="l" t="t" r="r" b="b"/>
              <a:pathLst>
                <a:path w="185420" h="120000" extrusionOk="0">
                  <a:moveTo>
                    <a:pt x="0" y="0"/>
                  </a:moveTo>
                  <a:lnTo>
                    <a:pt x="184975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" name="Google Shape;120;p7"/>
          <p:cNvGrpSpPr/>
          <p:nvPr/>
        </p:nvGrpSpPr>
        <p:grpSpPr>
          <a:xfrm>
            <a:off x="11208997" y="6184878"/>
            <a:ext cx="170154" cy="305435"/>
            <a:chOff x="11208997" y="6184878"/>
            <a:chExt cx="170154" cy="305435"/>
          </a:xfrm>
        </p:grpSpPr>
        <p:sp>
          <p:nvSpPr>
            <p:cNvPr id="121" name="Google Shape;121;p7"/>
            <p:cNvSpPr/>
            <p:nvPr/>
          </p:nvSpPr>
          <p:spPr>
            <a:xfrm>
              <a:off x="11379151" y="6184878"/>
              <a:ext cx="0" cy="305435"/>
            </a:xfrm>
            <a:custGeom>
              <a:avLst/>
              <a:gdLst/>
              <a:ahLst/>
              <a:cxnLst/>
              <a:rect l="l" t="t" r="r" b="b"/>
              <a:pathLst>
                <a:path w="120000" h="305435" extrusionOk="0">
                  <a:moveTo>
                    <a:pt x="0" y="0"/>
                  </a:moveTo>
                  <a:lnTo>
                    <a:pt x="0" y="30486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11208997" y="6378582"/>
              <a:ext cx="163830" cy="0"/>
            </a:xfrm>
            <a:custGeom>
              <a:avLst/>
              <a:gdLst/>
              <a:ahLst/>
              <a:cxnLst/>
              <a:rect l="l" t="t" r="r" b="b"/>
              <a:pathLst>
                <a:path w="163829" h="120000" extrusionOk="0">
                  <a:moveTo>
                    <a:pt x="0" y="0"/>
                  </a:moveTo>
                  <a:lnTo>
                    <a:pt x="163804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3" name="Google Shape;123;p7"/>
          <p:cNvSpPr txBox="1"/>
          <p:nvPr/>
        </p:nvSpPr>
        <p:spPr>
          <a:xfrm>
            <a:off x="10609935" y="6273231"/>
            <a:ext cx="652778" cy="25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3.18m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7"/>
          <p:cNvSpPr txBox="1"/>
          <p:nvPr/>
        </p:nvSpPr>
        <p:spPr>
          <a:xfrm>
            <a:off x="10524963" y="5516622"/>
            <a:ext cx="652780" cy="261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>
                <a:solidFill>
                  <a:srgbClr val="180686"/>
                </a:solidFill>
                <a:latin typeface="Arial"/>
                <a:ea typeface="Arial"/>
                <a:cs typeface="Arial"/>
                <a:sym typeface="Arial"/>
              </a:rPr>
              <a:t>控え室</a:t>
            </a:r>
            <a:endParaRPr sz="15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7"/>
          <p:cNvSpPr txBox="1"/>
          <p:nvPr/>
        </p:nvSpPr>
        <p:spPr>
          <a:xfrm rot="-5400000">
            <a:off x="10957320" y="5393620"/>
            <a:ext cx="621030" cy="274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145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3.65m 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29225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3989075"/>
            <a:ext cx="148380" cy="134772"/>
          </a:xfrm>
          <a:prstGeom prst="rect">
            <a:avLst/>
          </a:prstGeom>
          <a:noFill/>
          <a:ln>
            <a:noFill/>
          </a:ln>
        </p:spPr>
      </p:pic>
      <p:sp>
        <p:nvSpPr>
          <p:cNvPr id="1082" name="Google Shape;104;p7">
            <a:extLst>
              <a:ext uri="{FF2B5EF4-FFF2-40B4-BE49-F238E27FC236}">
                <a16:creationId xmlns:a16="http://schemas.microsoft.com/office/drawing/2014/main" id="{739D998A-918D-A564-EE5D-9CCCB6453D61}"/>
              </a:ext>
            </a:extLst>
          </p:cNvPr>
          <p:cNvSpPr/>
          <p:nvPr/>
        </p:nvSpPr>
        <p:spPr>
          <a:xfrm>
            <a:off x="6771767" y="1761971"/>
            <a:ext cx="3599179" cy="0"/>
          </a:xfrm>
          <a:custGeom>
            <a:avLst/>
            <a:gdLst/>
            <a:ahLst/>
            <a:cxnLst/>
            <a:rect l="l" t="t" r="r" b="b"/>
            <a:pathLst>
              <a:path w="3599179" h="120000" extrusionOk="0">
                <a:moveTo>
                  <a:pt x="0" y="0"/>
                </a:moveTo>
                <a:lnTo>
                  <a:pt x="3598697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3" name="Google Shape;112;p7">
            <a:extLst>
              <a:ext uri="{FF2B5EF4-FFF2-40B4-BE49-F238E27FC236}">
                <a16:creationId xmlns:a16="http://schemas.microsoft.com/office/drawing/2014/main" id="{A743AFA1-1A57-05CC-A4E7-FF4D9815D255}"/>
              </a:ext>
            </a:extLst>
          </p:cNvPr>
          <p:cNvGrpSpPr/>
          <p:nvPr/>
        </p:nvGrpSpPr>
        <p:grpSpPr>
          <a:xfrm>
            <a:off x="1067788" y="1569181"/>
            <a:ext cx="4079483" cy="1677530"/>
            <a:chOff x="1067788" y="1569181"/>
            <a:chExt cx="4079483" cy="1677530"/>
          </a:xfrm>
        </p:grpSpPr>
        <p:sp>
          <p:nvSpPr>
            <p:cNvPr id="1084" name="Google Shape;113;p7">
              <a:extLst>
                <a:ext uri="{FF2B5EF4-FFF2-40B4-BE49-F238E27FC236}">
                  <a16:creationId xmlns:a16="http://schemas.microsoft.com/office/drawing/2014/main" id="{B3955866-6144-8E8F-0DFE-31AEE7D7DB93}"/>
                </a:ext>
              </a:extLst>
            </p:cNvPr>
            <p:cNvSpPr/>
            <p:nvPr/>
          </p:nvSpPr>
          <p:spPr>
            <a:xfrm>
              <a:off x="1556981" y="1761971"/>
              <a:ext cx="3590290" cy="0"/>
            </a:xfrm>
            <a:custGeom>
              <a:avLst/>
              <a:gdLst/>
              <a:ahLst/>
              <a:cxnLst/>
              <a:rect l="l" t="t" r="r" b="b"/>
              <a:pathLst>
                <a:path w="3590290" h="120000" extrusionOk="0">
                  <a:moveTo>
                    <a:pt x="3590226" y="0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14;p7">
              <a:extLst>
                <a:ext uri="{FF2B5EF4-FFF2-40B4-BE49-F238E27FC236}">
                  <a16:creationId xmlns:a16="http://schemas.microsoft.com/office/drawing/2014/main" id="{D1418F30-EFE1-23FC-42B2-7211F82FD3AE}"/>
                </a:ext>
              </a:extLst>
            </p:cNvPr>
            <p:cNvSpPr/>
            <p:nvPr/>
          </p:nvSpPr>
          <p:spPr>
            <a:xfrm>
              <a:off x="1259646" y="2158321"/>
              <a:ext cx="0" cy="1088390"/>
            </a:xfrm>
            <a:custGeom>
              <a:avLst/>
              <a:gdLst/>
              <a:ahLst/>
              <a:cxnLst/>
              <a:rect l="l" t="t" r="r" b="b"/>
              <a:pathLst>
                <a:path w="120000" h="1088389" extrusionOk="0">
                  <a:moveTo>
                    <a:pt x="0" y="1088224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15;p7">
              <a:extLst>
                <a:ext uri="{FF2B5EF4-FFF2-40B4-BE49-F238E27FC236}">
                  <a16:creationId xmlns:a16="http://schemas.microsoft.com/office/drawing/2014/main" id="{869B5329-EC07-6E09-F25D-0EDB133AC95E}"/>
                </a:ext>
              </a:extLst>
            </p:cNvPr>
            <p:cNvSpPr/>
            <p:nvPr/>
          </p:nvSpPr>
          <p:spPr>
            <a:xfrm>
              <a:off x="1067788" y="1569181"/>
              <a:ext cx="487045" cy="589280"/>
            </a:xfrm>
            <a:custGeom>
              <a:avLst/>
              <a:gdLst/>
              <a:ahLst/>
              <a:cxnLst/>
              <a:rect l="l" t="t" r="r" b="b"/>
              <a:pathLst>
                <a:path w="487044" h="589280" extrusionOk="0">
                  <a:moveTo>
                    <a:pt x="486854" y="0"/>
                  </a:moveTo>
                  <a:lnTo>
                    <a:pt x="486854" y="589140"/>
                  </a:lnTo>
                  <a:lnTo>
                    <a:pt x="0" y="58914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7" name="Google Shape;132;p7">
            <a:extLst>
              <a:ext uri="{FF2B5EF4-FFF2-40B4-BE49-F238E27FC236}">
                <a16:creationId xmlns:a16="http://schemas.microsoft.com/office/drawing/2014/main" id="{9D656157-0954-93DC-DE0B-F57835A2BDFD}"/>
              </a:ext>
            </a:extLst>
          </p:cNvPr>
          <p:cNvSpPr txBox="1">
            <a:spLocks/>
          </p:cNvSpPr>
          <p:nvPr/>
        </p:nvSpPr>
        <p:spPr>
          <a:xfrm>
            <a:off x="1450040" y="438850"/>
            <a:ext cx="9277200" cy="4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algn="ctr"/>
            <a:r>
              <a:rPr lang="ja-JP" altLang="en-US" sz="2600" b="1"/>
              <a:t>航空会館大ホール（</a:t>
            </a:r>
            <a:r>
              <a:rPr lang="en-US" altLang="ja-JP" sz="2600" b="1"/>
              <a:t>701+702+703</a:t>
            </a:r>
            <a:r>
              <a:rPr lang="ja-JP" altLang="en-US" sz="2600" b="1"/>
              <a:t>）</a:t>
            </a:r>
          </a:p>
        </p:txBody>
      </p:sp>
      <p:sp>
        <p:nvSpPr>
          <p:cNvPr id="1152" name="Google Shape;133;p7">
            <a:extLst>
              <a:ext uri="{FF2B5EF4-FFF2-40B4-BE49-F238E27FC236}">
                <a16:creationId xmlns:a16="http://schemas.microsoft.com/office/drawing/2014/main" id="{F39FF873-3F1E-752F-FD44-6E1DD8CD0E81}"/>
              </a:ext>
            </a:extLst>
          </p:cNvPr>
          <p:cNvSpPr txBox="1"/>
          <p:nvPr/>
        </p:nvSpPr>
        <p:spPr>
          <a:xfrm>
            <a:off x="4320777" y="1205933"/>
            <a:ext cx="3445500" cy="6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920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アイランド</a:t>
            </a:r>
            <a:r>
              <a:rPr lang="en-US" sz="1800" dirty="0"/>
              <a:t>3</a:t>
            </a: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人掛け</a:t>
            </a:r>
            <a:r>
              <a:rPr lang="en-US" sz="1800" dirty="0"/>
              <a:t> </a:t>
            </a: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最大</a:t>
            </a:r>
            <a:r>
              <a:rPr lang="en-US" sz="1800" dirty="0"/>
              <a:t>189</a:t>
            </a: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席</a:t>
            </a: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144780" lvl="0" indent="0" algn="ctr" rtl="0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27.41m 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3" name="Google Shape;105;p7">
            <a:extLst>
              <a:ext uri="{FF2B5EF4-FFF2-40B4-BE49-F238E27FC236}">
                <a16:creationId xmlns:a16="http://schemas.microsoft.com/office/drawing/2014/main" id="{4099BC13-4802-63EA-E20A-FFF42675BC80}"/>
              </a:ext>
            </a:extLst>
          </p:cNvPr>
          <p:cNvSpPr/>
          <p:nvPr/>
        </p:nvSpPr>
        <p:spPr>
          <a:xfrm>
            <a:off x="10380976" y="1561123"/>
            <a:ext cx="635" cy="597535"/>
          </a:xfrm>
          <a:custGeom>
            <a:avLst/>
            <a:gdLst/>
            <a:ahLst/>
            <a:cxnLst/>
            <a:rect l="l" t="t" r="r" b="b"/>
            <a:pathLst>
              <a:path w="634" h="597535" extrusionOk="0">
                <a:moveTo>
                  <a:pt x="0" y="0"/>
                </a:moveTo>
                <a:lnTo>
                  <a:pt x="12" y="597204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E9D7C21-16D3-2FDF-B969-F0645E7408D9}"/>
              </a:ext>
            </a:extLst>
          </p:cNvPr>
          <p:cNvGrpSpPr/>
          <p:nvPr/>
        </p:nvGrpSpPr>
        <p:grpSpPr>
          <a:xfrm>
            <a:off x="629237" y="489201"/>
            <a:ext cx="1585089" cy="230401"/>
            <a:chOff x="3005189" y="6541500"/>
            <a:chExt cx="1585089" cy="230401"/>
          </a:xfrm>
        </p:grpSpPr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406AA073-8A88-C6FF-A1E8-E4469CEC042A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113" name="円/楕円 112">
                <a:extLst>
                  <a:ext uri="{FF2B5EF4-FFF2-40B4-BE49-F238E27FC236}">
                    <a16:creationId xmlns:a16="http://schemas.microsoft.com/office/drawing/2014/main" id="{F239257B-3B58-9804-DB00-24F46592CB5C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5" name="円/楕円 114">
                <a:extLst>
                  <a:ext uri="{FF2B5EF4-FFF2-40B4-BE49-F238E27FC236}">
                    <a16:creationId xmlns:a16="http://schemas.microsoft.com/office/drawing/2014/main" id="{044F6775-7634-F8A3-FC53-34B497F4A326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4557365D-3421-8524-BA15-AF7B30343EAF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512" name="グループ化 511">
            <a:extLst>
              <a:ext uri="{FF2B5EF4-FFF2-40B4-BE49-F238E27FC236}">
                <a16:creationId xmlns:a16="http://schemas.microsoft.com/office/drawing/2014/main" id="{1C24CD2F-E812-E76F-E991-CD5621976BEB}"/>
              </a:ext>
            </a:extLst>
          </p:cNvPr>
          <p:cNvGrpSpPr/>
          <p:nvPr/>
        </p:nvGrpSpPr>
        <p:grpSpPr>
          <a:xfrm>
            <a:off x="659067" y="889318"/>
            <a:ext cx="851837" cy="201447"/>
            <a:chOff x="3972653" y="7485939"/>
            <a:chExt cx="851837" cy="201447"/>
          </a:xfrm>
        </p:grpSpPr>
        <p:sp>
          <p:nvSpPr>
            <p:cNvPr id="513" name="object 30">
              <a:extLst>
                <a:ext uri="{FF2B5EF4-FFF2-40B4-BE49-F238E27FC236}">
                  <a16:creationId xmlns:a16="http://schemas.microsoft.com/office/drawing/2014/main" id="{239B567B-27A3-5165-E805-314E47FF95C4}"/>
                </a:ext>
              </a:extLst>
            </p:cNvPr>
            <p:cNvSpPr txBox="1"/>
            <p:nvPr/>
          </p:nvSpPr>
          <p:spPr>
            <a:xfrm>
              <a:off x="4204094" y="7518109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spc="55" dirty="0" err="1"/>
                <a:t>LAN</a:t>
              </a:r>
              <a:endParaRPr spc="55" dirty="0"/>
            </a:p>
          </p:txBody>
        </p:sp>
        <p:sp>
          <p:nvSpPr>
            <p:cNvPr id="514" name="正方形/長方形 513">
              <a:extLst>
                <a:ext uri="{FF2B5EF4-FFF2-40B4-BE49-F238E27FC236}">
                  <a16:creationId xmlns:a16="http://schemas.microsoft.com/office/drawing/2014/main" id="{A7F3D7EB-AB0A-CACE-F330-8AF816A58D25}"/>
                </a:ext>
              </a:extLst>
            </p:cNvPr>
            <p:cNvSpPr/>
            <p:nvPr/>
          </p:nvSpPr>
          <p:spPr>
            <a:xfrm>
              <a:off x="3972653" y="7485939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16" name="円/楕円 515">
            <a:extLst>
              <a:ext uri="{FF2B5EF4-FFF2-40B4-BE49-F238E27FC236}">
                <a16:creationId xmlns:a16="http://schemas.microsoft.com/office/drawing/2014/main" id="{08EA34C2-46B4-F62C-9CE1-3DC3024D86BE}"/>
              </a:ext>
            </a:extLst>
          </p:cNvPr>
          <p:cNvSpPr/>
          <p:nvPr/>
        </p:nvSpPr>
        <p:spPr>
          <a:xfrm>
            <a:off x="7821547" y="5431648"/>
            <a:ext cx="238421" cy="230401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7" name="円/楕円 516">
            <a:extLst>
              <a:ext uri="{FF2B5EF4-FFF2-40B4-BE49-F238E27FC236}">
                <a16:creationId xmlns:a16="http://schemas.microsoft.com/office/drawing/2014/main" id="{9A55574E-3473-4203-8F17-58DC1EF02D96}"/>
              </a:ext>
            </a:extLst>
          </p:cNvPr>
          <p:cNvSpPr/>
          <p:nvPr/>
        </p:nvSpPr>
        <p:spPr>
          <a:xfrm>
            <a:off x="8067409" y="5431648"/>
            <a:ext cx="238421" cy="230401"/>
          </a:xfrm>
          <a:prstGeom prst="ellipse">
            <a:avLst/>
          </a:prstGeom>
          <a:noFill/>
          <a:ln>
            <a:solidFill>
              <a:srgbClr val="FF7E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575CCB2D-5667-E5B4-44AC-B87E7F1D05DC}"/>
              </a:ext>
            </a:extLst>
          </p:cNvPr>
          <p:cNvSpPr/>
          <p:nvPr/>
        </p:nvSpPr>
        <p:spPr>
          <a:xfrm>
            <a:off x="10181996" y="3057310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A29F1BC9-05F0-707C-93D9-E6781823EEF2}"/>
              </a:ext>
            </a:extLst>
          </p:cNvPr>
          <p:cNvSpPr/>
          <p:nvPr/>
        </p:nvSpPr>
        <p:spPr>
          <a:xfrm>
            <a:off x="5316976" y="2160905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4DBF348A-D18C-BF3D-06C4-8C0480D872C9}"/>
              </a:ext>
            </a:extLst>
          </p:cNvPr>
          <p:cNvSpPr/>
          <p:nvPr/>
        </p:nvSpPr>
        <p:spPr>
          <a:xfrm>
            <a:off x="1565412" y="4966892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7" name="円/楕円 515">
            <a:extLst>
              <a:ext uri="{FF2B5EF4-FFF2-40B4-BE49-F238E27FC236}">
                <a16:creationId xmlns:a16="http://schemas.microsoft.com/office/drawing/2014/main" id="{0AFD453E-6DA1-5A62-36D1-A1B0519A73C8}"/>
              </a:ext>
            </a:extLst>
          </p:cNvPr>
          <p:cNvSpPr/>
          <p:nvPr/>
        </p:nvSpPr>
        <p:spPr>
          <a:xfrm>
            <a:off x="4971787" y="5459640"/>
            <a:ext cx="238421" cy="230401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円/楕円 516">
            <a:extLst>
              <a:ext uri="{FF2B5EF4-FFF2-40B4-BE49-F238E27FC236}">
                <a16:creationId xmlns:a16="http://schemas.microsoft.com/office/drawing/2014/main" id="{86B05157-5E95-EFC1-D36F-657F44779D0E}"/>
              </a:ext>
            </a:extLst>
          </p:cNvPr>
          <p:cNvSpPr/>
          <p:nvPr/>
        </p:nvSpPr>
        <p:spPr>
          <a:xfrm>
            <a:off x="5217649" y="5459640"/>
            <a:ext cx="238421" cy="230401"/>
          </a:xfrm>
          <a:prstGeom prst="ellipse">
            <a:avLst/>
          </a:prstGeom>
          <a:noFill/>
          <a:ln>
            <a:solidFill>
              <a:srgbClr val="FF7E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grpSp>
        <p:nvGrpSpPr>
          <p:cNvPr id="159" name="グループ化 158">
            <a:extLst>
              <a:ext uri="{FF2B5EF4-FFF2-40B4-BE49-F238E27FC236}">
                <a16:creationId xmlns:a16="http://schemas.microsoft.com/office/drawing/2014/main" id="{3DD8989E-FDE2-B633-8D0A-EC296F9F443C}"/>
              </a:ext>
            </a:extLst>
          </p:cNvPr>
          <p:cNvGrpSpPr/>
          <p:nvPr/>
        </p:nvGrpSpPr>
        <p:grpSpPr>
          <a:xfrm>
            <a:off x="1533528" y="5431861"/>
            <a:ext cx="484283" cy="230401"/>
            <a:chOff x="3005189" y="6541500"/>
            <a:chExt cx="484283" cy="230401"/>
          </a:xfrm>
        </p:grpSpPr>
        <p:sp>
          <p:nvSpPr>
            <p:cNvPr id="1080" name="円/楕円 515">
              <a:extLst>
                <a:ext uri="{FF2B5EF4-FFF2-40B4-BE49-F238E27FC236}">
                  <a16:creationId xmlns:a16="http://schemas.microsoft.com/office/drawing/2014/main" id="{01C9BE9D-0AC6-519D-7D46-C4D0EA64DF68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1" name="円/楕円 516">
              <a:extLst>
                <a:ext uri="{FF2B5EF4-FFF2-40B4-BE49-F238E27FC236}">
                  <a16:creationId xmlns:a16="http://schemas.microsoft.com/office/drawing/2014/main" id="{AF94D653-71D8-F2E7-3EB5-27C7844BCF02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165" name="Google Shape;127;p7">
            <a:extLst>
              <a:ext uri="{FF2B5EF4-FFF2-40B4-BE49-F238E27FC236}">
                <a16:creationId xmlns:a16="http://schemas.microsoft.com/office/drawing/2014/main" id="{09D1D0F1-E7A9-6A24-DE02-CB18770442E0}"/>
              </a:ext>
            </a:extLst>
          </p:cNvPr>
          <p:cNvSpPr txBox="1"/>
          <p:nvPr/>
        </p:nvSpPr>
        <p:spPr>
          <a:xfrm>
            <a:off x="9343361" y="858806"/>
            <a:ext cx="374650" cy="147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180cm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28;p7">
            <a:extLst>
              <a:ext uri="{FF2B5EF4-FFF2-40B4-BE49-F238E27FC236}">
                <a16:creationId xmlns:a16="http://schemas.microsoft.com/office/drawing/2014/main" id="{A09BAEC4-4854-178D-657C-C5D3F71761E9}"/>
              </a:ext>
            </a:extLst>
          </p:cNvPr>
          <p:cNvSpPr txBox="1"/>
          <p:nvPr/>
        </p:nvSpPr>
        <p:spPr>
          <a:xfrm>
            <a:off x="9823991" y="1053251"/>
            <a:ext cx="309880" cy="147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60cm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255;p7">
            <a:extLst>
              <a:ext uri="{FF2B5EF4-FFF2-40B4-BE49-F238E27FC236}">
                <a16:creationId xmlns:a16="http://schemas.microsoft.com/office/drawing/2014/main" id="{7BAB3354-B2E9-1D12-BF72-0DE88C1CE168}"/>
              </a:ext>
            </a:extLst>
          </p:cNvPr>
          <p:cNvSpPr/>
          <p:nvPr/>
        </p:nvSpPr>
        <p:spPr>
          <a:xfrm rot="10800000">
            <a:off x="9202078" y="101876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29;p7">
            <a:extLst>
              <a:ext uri="{FF2B5EF4-FFF2-40B4-BE49-F238E27FC236}">
                <a16:creationId xmlns:a16="http://schemas.microsoft.com/office/drawing/2014/main" id="{6738A794-CDA4-5F6B-F857-B20A5D40F200}"/>
              </a:ext>
            </a:extLst>
          </p:cNvPr>
          <p:cNvSpPr txBox="1"/>
          <p:nvPr/>
        </p:nvSpPr>
        <p:spPr>
          <a:xfrm>
            <a:off x="10197859" y="862229"/>
            <a:ext cx="529500" cy="331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35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54cm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  <a:p>
            <a:pPr marL="231775" lvl="0" indent="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54cm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C1A50878-8585-005B-F69B-4A96B9AE59C6}"/>
              </a:ext>
            </a:extLst>
          </p:cNvPr>
          <p:cNvGrpSpPr/>
          <p:nvPr/>
        </p:nvGrpSpPr>
        <p:grpSpPr>
          <a:xfrm>
            <a:off x="10204177" y="1053915"/>
            <a:ext cx="177198" cy="172800"/>
            <a:chOff x="10204177" y="1053915"/>
            <a:chExt cx="177198" cy="172800"/>
          </a:xfrm>
        </p:grpSpPr>
        <p:sp>
          <p:nvSpPr>
            <p:cNvPr id="163" name="Google Shape;135;p7">
              <a:extLst>
                <a:ext uri="{FF2B5EF4-FFF2-40B4-BE49-F238E27FC236}">
                  <a16:creationId xmlns:a16="http://schemas.microsoft.com/office/drawing/2014/main" id="{CF3BF237-5A08-ED8D-02AE-D82832D4E0D5}"/>
                </a:ext>
              </a:extLst>
            </p:cNvPr>
            <p:cNvSpPr>
              <a:spLocks/>
            </p:cNvSpPr>
            <p:nvPr/>
          </p:nvSpPr>
          <p:spPr>
            <a:xfrm rot="5400000">
              <a:off x="10206376" y="1051716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50139A6E-7C5A-365E-5F17-BCB82A4292E3}"/>
                </a:ext>
              </a:extLst>
            </p:cNvPr>
            <p:cNvCxnSpPr>
              <a:cxnSpLocks/>
            </p:cNvCxnSpPr>
            <p:nvPr/>
          </p:nvCxnSpPr>
          <p:spPr>
            <a:xfrm>
              <a:off x="10204177" y="1092930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Google Shape;64;p7">
            <a:extLst>
              <a:ext uri="{FF2B5EF4-FFF2-40B4-BE49-F238E27FC236}">
                <a16:creationId xmlns:a16="http://schemas.microsoft.com/office/drawing/2014/main" id="{AF6EBB0A-043C-9312-B7F1-53DFAD633F2A}"/>
              </a:ext>
            </a:extLst>
          </p:cNvPr>
          <p:cNvGrpSpPr/>
          <p:nvPr/>
        </p:nvGrpSpPr>
        <p:grpSpPr>
          <a:xfrm>
            <a:off x="8080544" y="6864428"/>
            <a:ext cx="2095870" cy="1486535"/>
            <a:chOff x="958331" y="7142140"/>
            <a:chExt cx="3765550" cy="1486535"/>
          </a:xfrm>
        </p:grpSpPr>
        <p:sp>
          <p:nvSpPr>
            <p:cNvPr id="1156" name="Google Shape;65;p7">
              <a:extLst>
                <a:ext uri="{FF2B5EF4-FFF2-40B4-BE49-F238E27FC236}">
                  <a16:creationId xmlns:a16="http://schemas.microsoft.com/office/drawing/2014/main" id="{F27C9FA8-1BA5-A22D-E3D2-7F39EF3843C3}"/>
                </a:ext>
              </a:extLst>
            </p:cNvPr>
            <p:cNvSpPr/>
            <p:nvPr/>
          </p:nvSpPr>
          <p:spPr>
            <a:xfrm>
              <a:off x="958331" y="7142140"/>
              <a:ext cx="3765550" cy="1486535"/>
            </a:xfrm>
            <a:custGeom>
              <a:avLst/>
              <a:gdLst/>
              <a:ahLst/>
              <a:cxnLst/>
              <a:rect l="l" t="t" r="r" b="b"/>
              <a:pathLst>
                <a:path w="3765550" h="1486534" extrusionOk="0">
                  <a:moveTo>
                    <a:pt x="3612857" y="1486027"/>
                  </a:moveTo>
                  <a:lnTo>
                    <a:pt x="152400" y="1486027"/>
                  </a:lnTo>
                  <a:lnTo>
                    <a:pt x="104363" y="1478224"/>
                  </a:lnTo>
                  <a:lnTo>
                    <a:pt x="62544" y="1456522"/>
                  </a:lnTo>
                  <a:lnTo>
                    <a:pt x="29504" y="1423482"/>
                  </a:lnTo>
                  <a:lnTo>
                    <a:pt x="7802" y="1381663"/>
                  </a:lnTo>
                  <a:lnTo>
                    <a:pt x="0" y="1333627"/>
                  </a:lnTo>
                  <a:lnTo>
                    <a:pt x="0" y="152400"/>
                  </a:lnTo>
                  <a:lnTo>
                    <a:pt x="7802" y="104363"/>
                  </a:lnTo>
                  <a:lnTo>
                    <a:pt x="29504" y="62544"/>
                  </a:lnTo>
                  <a:lnTo>
                    <a:pt x="62544" y="29504"/>
                  </a:lnTo>
                  <a:lnTo>
                    <a:pt x="104363" y="7802"/>
                  </a:lnTo>
                  <a:lnTo>
                    <a:pt x="152400" y="0"/>
                  </a:lnTo>
                  <a:lnTo>
                    <a:pt x="3612857" y="0"/>
                  </a:lnTo>
                  <a:lnTo>
                    <a:pt x="3660894" y="7802"/>
                  </a:lnTo>
                  <a:lnTo>
                    <a:pt x="3702712" y="29504"/>
                  </a:lnTo>
                  <a:lnTo>
                    <a:pt x="3735753" y="62544"/>
                  </a:lnTo>
                  <a:lnTo>
                    <a:pt x="3757455" y="104363"/>
                  </a:lnTo>
                  <a:lnTo>
                    <a:pt x="3765257" y="152400"/>
                  </a:lnTo>
                  <a:lnTo>
                    <a:pt x="3765257" y="1333627"/>
                  </a:lnTo>
                  <a:lnTo>
                    <a:pt x="3757455" y="1381663"/>
                  </a:lnTo>
                  <a:lnTo>
                    <a:pt x="3735753" y="1423482"/>
                  </a:lnTo>
                  <a:lnTo>
                    <a:pt x="3702712" y="1456522"/>
                  </a:lnTo>
                  <a:lnTo>
                    <a:pt x="3660894" y="1478224"/>
                  </a:lnTo>
                  <a:lnTo>
                    <a:pt x="3612857" y="1486027"/>
                  </a:lnTo>
                  <a:close/>
                </a:path>
              </a:pathLst>
            </a:custGeom>
            <a:noFill/>
            <a:ln w="63500" cap="flat" cmpd="sng">
              <a:solidFill>
                <a:srgbClr val="F7AB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66;p7">
              <a:extLst>
                <a:ext uri="{FF2B5EF4-FFF2-40B4-BE49-F238E27FC236}">
                  <a16:creationId xmlns:a16="http://schemas.microsoft.com/office/drawing/2014/main" id="{DB517DEE-2B34-B274-E853-E0304F1844E7}"/>
                </a:ext>
              </a:extLst>
            </p:cNvPr>
            <p:cNvSpPr/>
            <p:nvPr/>
          </p:nvSpPr>
          <p:spPr>
            <a:xfrm>
              <a:off x="1616113" y="7558125"/>
              <a:ext cx="382270" cy="170815"/>
            </a:xfrm>
            <a:custGeom>
              <a:avLst/>
              <a:gdLst/>
              <a:ahLst/>
              <a:cxnLst/>
              <a:rect l="l" t="t" r="r" b="b"/>
              <a:pathLst>
                <a:path w="382269" h="170815" extrusionOk="0">
                  <a:moveTo>
                    <a:pt x="382219" y="0"/>
                  </a:moveTo>
                  <a:lnTo>
                    <a:pt x="0" y="0"/>
                  </a:lnTo>
                  <a:lnTo>
                    <a:pt x="0" y="170611"/>
                  </a:lnTo>
                  <a:lnTo>
                    <a:pt x="382219" y="170611"/>
                  </a:lnTo>
                  <a:lnTo>
                    <a:pt x="382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" name="グループ化 169">
            <a:extLst>
              <a:ext uri="{FF2B5EF4-FFF2-40B4-BE49-F238E27FC236}">
                <a16:creationId xmlns:a16="http://schemas.microsoft.com/office/drawing/2014/main" id="{505E44FC-2F9A-BF93-B0DC-26183D8C5E21}"/>
              </a:ext>
            </a:extLst>
          </p:cNvPr>
          <p:cNvGrpSpPr/>
          <p:nvPr/>
        </p:nvGrpSpPr>
        <p:grpSpPr>
          <a:xfrm>
            <a:off x="9322251" y="7689900"/>
            <a:ext cx="590728" cy="369551"/>
            <a:chOff x="8937540" y="2677644"/>
            <a:chExt cx="590728" cy="369551"/>
          </a:xfrm>
        </p:grpSpPr>
        <p:sp>
          <p:nvSpPr>
            <p:cNvPr id="183" name="Google Shape;255;p7">
              <a:extLst>
                <a:ext uri="{FF2B5EF4-FFF2-40B4-BE49-F238E27FC236}">
                  <a16:creationId xmlns:a16="http://schemas.microsoft.com/office/drawing/2014/main" id="{762CFFA6-595D-F231-CD90-3A9BCA7C7993}"/>
                </a:ext>
              </a:extLst>
            </p:cNvPr>
            <p:cNvSpPr/>
            <p:nvPr/>
          </p:nvSpPr>
          <p:spPr>
            <a:xfrm rot="10800000">
              <a:off x="8937540" y="2851922"/>
              <a:ext cx="590728" cy="195273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4" name="グループ化 183">
              <a:extLst>
                <a:ext uri="{FF2B5EF4-FFF2-40B4-BE49-F238E27FC236}">
                  <a16:creationId xmlns:a16="http://schemas.microsoft.com/office/drawing/2014/main" id="{A8B47B37-0F31-9773-5EA6-3C7C34910EA2}"/>
                </a:ext>
              </a:extLst>
            </p:cNvPr>
            <p:cNvGrpSpPr/>
            <p:nvPr/>
          </p:nvGrpSpPr>
          <p:grpSpPr>
            <a:xfrm>
              <a:off x="8967107" y="2677644"/>
              <a:ext cx="531594" cy="172801"/>
              <a:chOff x="8961543" y="2677643"/>
              <a:chExt cx="531594" cy="172801"/>
            </a:xfrm>
          </p:grpSpPr>
          <p:grpSp>
            <p:nvGrpSpPr>
              <p:cNvPr id="185" name="グループ化 184">
                <a:extLst>
                  <a:ext uri="{FF2B5EF4-FFF2-40B4-BE49-F238E27FC236}">
                    <a16:creationId xmlns:a16="http://schemas.microsoft.com/office/drawing/2014/main" id="{87566D3A-7589-BDEB-1010-F8383F47ED2B}"/>
                  </a:ext>
                </a:extLst>
              </p:cNvPr>
              <p:cNvGrpSpPr/>
              <p:nvPr/>
            </p:nvGrpSpPr>
            <p:grpSpPr>
              <a:xfrm>
                <a:off x="8961543" y="2677644"/>
                <a:ext cx="177198" cy="172800"/>
                <a:chOff x="9105815" y="2655467"/>
                <a:chExt cx="177198" cy="172800"/>
              </a:xfrm>
            </p:grpSpPr>
            <p:sp>
              <p:nvSpPr>
                <p:cNvPr id="1154" name="Google Shape;135;p7">
                  <a:extLst>
                    <a:ext uri="{FF2B5EF4-FFF2-40B4-BE49-F238E27FC236}">
                      <a16:creationId xmlns:a16="http://schemas.microsoft.com/office/drawing/2014/main" id="{085D80B6-A226-4DE0-9D63-06A6681CD687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5400000">
                  <a:off x="9108014" y="2653268"/>
                  <a:ext cx="172800" cy="177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494" h="156845" extrusionOk="0">
                      <a:moveTo>
                        <a:pt x="150393" y="156476"/>
                      </a:moveTo>
                      <a:lnTo>
                        <a:pt x="0" y="156476"/>
                      </a:lnTo>
                      <a:lnTo>
                        <a:pt x="0" y="0"/>
                      </a:lnTo>
                      <a:lnTo>
                        <a:pt x="150393" y="0"/>
                      </a:lnTo>
                      <a:lnTo>
                        <a:pt x="150393" y="156476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155" name="直線コネクタ 1154">
                  <a:extLst>
                    <a:ext uri="{FF2B5EF4-FFF2-40B4-BE49-F238E27FC236}">
                      <a16:creationId xmlns:a16="http://schemas.microsoft.com/office/drawing/2014/main" id="{AA0DBF8A-1B51-8AE8-8348-C1FA7460ADC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5815" y="2694482"/>
                  <a:ext cx="177198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6" name="グループ化 185">
                <a:extLst>
                  <a:ext uri="{FF2B5EF4-FFF2-40B4-BE49-F238E27FC236}">
                    <a16:creationId xmlns:a16="http://schemas.microsoft.com/office/drawing/2014/main" id="{5674641D-CB69-8956-02EB-0BBC8DFB47E2}"/>
                  </a:ext>
                </a:extLst>
              </p:cNvPr>
              <p:cNvGrpSpPr/>
              <p:nvPr/>
            </p:nvGrpSpPr>
            <p:grpSpPr>
              <a:xfrm>
                <a:off x="9138741" y="2677643"/>
                <a:ext cx="177198" cy="172800"/>
                <a:chOff x="9105815" y="2655467"/>
                <a:chExt cx="177198" cy="172800"/>
              </a:xfrm>
            </p:grpSpPr>
            <p:sp>
              <p:nvSpPr>
                <p:cNvPr id="190" name="Google Shape;135;p7">
                  <a:extLst>
                    <a:ext uri="{FF2B5EF4-FFF2-40B4-BE49-F238E27FC236}">
                      <a16:creationId xmlns:a16="http://schemas.microsoft.com/office/drawing/2014/main" id="{352F2F23-1C53-CA7B-1C0A-B21051757923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5400000">
                  <a:off x="9108014" y="2653268"/>
                  <a:ext cx="172800" cy="177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494" h="156845" extrusionOk="0">
                      <a:moveTo>
                        <a:pt x="150393" y="156476"/>
                      </a:moveTo>
                      <a:lnTo>
                        <a:pt x="0" y="156476"/>
                      </a:lnTo>
                      <a:lnTo>
                        <a:pt x="0" y="0"/>
                      </a:lnTo>
                      <a:lnTo>
                        <a:pt x="150393" y="0"/>
                      </a:lnTo>
                      <a:lnTo>
                        <a:pt x="150393" y="156476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91" name="直線コネクタ 190">
                  <a:extLst>
                    <a:ext uri="{FF2B5EF4-FFF2-40B4-BE49-F238E27FC236}">
                      <a16:creationId xmlns:a16="http://schemas.microsoft.com/office/drawing/2014/main" id="{6EBF9115-F2DD-7712-FBBA-7391979F36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5815" y="2694482"/>
                  <a:ext cx="177198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7" name="グループ化 186">
                <a:extLst>
                  <a:ext uri="{FF2B5EF4-FFF2-40B4-BE49-F238E27FC236}">
                    <a16:creationId xmlns:a16="http://schemas.microsoft.com/office/drawing/2014/main" id="{DE571B0E-2D1E-4CEB-FC4E-218E8FFB5172}"/>
                  </a:ext>
                </a:extLst>
              </p:cNvPr>
              <p:cNvGrpSpPr/>
              <p:nvPr/>
            </p:nvGrpSpPr>
            <p:grpSpPr>
              <a:xfrm>
                <a:off x="9315939" y="2677643"/>
                <a:ext cx="177198" cy="172800"/>
                <a:chOff x="9105815" y="2655467"/>
                <a:chExt cx="177198" cy="172800"/>
              </a:xfrm>
            </p:grpSpPr>
            <p:sp>
              <p:nvSpPr>
                <p:cNvPr id="188" name="Google Shape;135;p7">
                  <a:extLst>
                    <a:ext uri="{FF2B5EF4-FFF2-40B4-BE49-F238E27FC236}">
                      <a16:creationId xmlns:a16="http://schemas.microsoft.com/office/drawing/2014/main" id="{4507964E-7631-7E2E-D2A7-41020A5E344B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5400000">
                  <a:off x="9108014" y="2653268"/>
                  <a:ext cx="172800" cy="1771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494" h="156845" extrusionOk="0">
                      <a:moveTo>
                        <a:pt x="150393" y="156476"/>
                      </a:moveTo>
                      <a:lnTo>
                        <a:pt x="0" y="156476"/>
                      </a:lnTo>
                      <a:lnTo>
                        <a:pt x="0" y="0"/>
                      </a:lnTo>
                      <a:lnTo>
                        <a:pt x="150393" y="0"/>
                      </a:lnTo>
                      <a:lnTo>
                        <a:pt x="150393" y="156476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0" tIns="0" rIns="0" bIns="0" anchor="t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cxnSp>
              <p:nvCxnSpPr>
                <p:cNvPr id="189" name="直線コネクタ 188">
                  <a:extLst>
                    <a:ext uri="{FF2B5EF4-FFF2-40B4-BE49-F238E27FC236}">
                      <a16:creationId xmlns:a16="http://schemas.microsoft.com/office/drawing/2014/main" id="{46694037-1E72-59DA-59DC-F1D3365F63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5815" y="2694482"/>
                  <a:ext cx="177198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B280935A-83AB-6735-D8DE-0434914C6DE0}"/>
              </a:ext>
            </a:extLst>
          </p:cNvPr>
          <p:cNvGrpSpPr/>
          <p:nvPr/>
        </p:nvGrpSpPr>
        <p:grpSpPr>
          <a:xfrm>
            <a:off x="8424784" y="7689900"/>
            <a:ext cx="590728" cy="369551"/>
            <a:chOff x="2850374" y="7967612"/>
            <a:chExt cx="590728" cy="369551"/>
          </a:xfrm>
        </p:grpSpPr>
        <p:sp>
          <p:nvSpPr>
            <p:cNvPr id="176" name="Google Shape;255;p7">
              <a:extLst>
                <a:ext uri="{FF2B5EF4-FFF2-40B4-BE49-F238E27FC236}">
                  <a16:creationId xmlns:a16="http://schemas.microsoft.com/office/drawing/2014/main" id="{48A600EC-97EC-7891-62DB-C8F65444EFCA}"/>
                </a:ext>
              </a:extLst>
            </p:cNvPr>
            <p:cNvSpPr/>
            <p:nvPr/>
          </p:nvSpPr>
          <p:spPr>
            <a:xfrm rot="10800000">
              <a:off x="2850374" y="8141890"/>
              <a:ext cx="590728" cy="195273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7" name="グループ化 176">
              <a:extLst>
                <a:ext uri="{FF2B5EF4-FFF2-40B4-BE49-F238E27FC236}">
                  <a16:creationId xmlns:a16="http://schemas.microsoft.com/office/drawing/2014/main" id="{782E5FF4-6E6E-0599-B3A6-0D5BC6168525}"/>
                </a:ext>
              </a:extLst>
            </p:cNvPr>
            <p:cNvGrpSpPr/>
            <p:nvPr/>
          </p:nvGrpSpPr>
          <p:grpSpPr>
            <a:xfrm>
              <a:off x="2879941" y="7967613"/>
              <a:ext cx="177198" cy="172800"/>
              <a:chOff x="9105815" y="2655467"/>
              <a:chExt cx="177198" cy="172800"/>
            </a:xfrm>
          </p:grpSpPr>
          <p:sp>
            <p:nvSpPr>
              <p:cNvPr id="181" name="Google Shape;135;p7">
                <a:extLst>
                  <a:ext uri="{FF2B5EF4-FFF2-40B4-BE49-F238E27FC236}">
                    <a16:creationId xmlns:a16="http://schemas.microsoft.com/office/drawing/2014/main" id="{FF622EBF-C905-1773-ED00-BA2109FE39B1}"/>
                  </a:ext>
                </a:extLst>
              </p:cNvPr>
              <p:cNvSpPr>
                <a:spLocks/>
              </p:cNvSpPr>
              <p:nvPr/>
            </p:nvSpPr>
            <p:spPr>
              <a:xfrm rot="5400000">
                <a:off x="9108014" y="2653268"/>
                <a:ext cx="172800" cy="177197"/>
              </a:xfrm>
              <a:custGeom>
                <a:avLst/>
                <a:gdLst/>
                <a:ahLst/>
                <a:cxnLst/>
                <a:rect l="l" t="t" r="r" b="b"/>
                <a:pathLst>
                  <a:path w="150494" h="156845" extrusionOk="0">
                    <a:moveTo>
                      <a:pt x="150393" y="156476"/>
                    </a:moveTo>
                    <a:lnTo>
                      <a:pt x="0" y="156476"/>
                    </a:lnTo>
                    <a:lnTo>
                      <a:pt x="0" y="0"/>
                    </a:lnTo>
                    <a:lnTo>
                      <a:pt x="150393" y="0"/>
                    </a:lnTo>
                    <a:lnTo>
                      <a:pt x="150393" y="156476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82" name="直線コネクタ 181">
                <a:extLst>
                  <a:ext uri="{FF2B5EF4-FFF2-40B4-BE49-F238E27FC236}">
                    <a16:creationId xmlns:a16="http://schemas.microsoft.com/office/drawing/2014/main" id="{89CB3C2D-36DD-EB02-4A04-3D6099FB18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05815" y="2694482"/>
                <a:ext cx="17719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78" name="グループ化 177">
              <a:extLst>
                <a:ext uri="{FF2B5EF4-FFF2-40B4-BE49-F238E27FC236}">
                  <a16:creationId xmlns:a16="http://schemas.microsoft.com/office/drawing/2014/main" id="{F024482B-0362-1AB7-BE72-6164335B5275}"/>
                </a:ext>
              </a:extLst>
            </p:cNvPr>
            <p:cNvGrpSpPr/>
            <p:nvPr/>
          </p:nvGrpSpPr>
          <p:grpSpPr>
            <a:xfrm>
              <a:off x="3234337" y="7967612"/>
              <a:ext cx="177198" cy="172800"/>
              <a:chOff x="9105815" y="2655467"/>
              <a:chExt cx="177198" cy="172800"/>
            </a:xfrm>
          </p:grpSpPr>
          <p:sp>
            <p:nvSpPr>
              <p:cNvPr id="179" name="Google Shape;135;p7">
                <a:extLst>
                  <a:ext uri="{FF2B5EF4-FFF2-40B4-BE49-F238E27FC236}">
                    <a16:creationId xmlns:a16="http://schemas.microsoft.com/office/drawing/2014/main" id="{2FDBFA12-D76A-1315-D056-FC93D4A9AE67}"/>
                  </a:ext>
                </a:extLst>
              </p:cNvPr>
              <p:cNvSpPr>
                <a:spLocks/>
              </p:cNvSpPr>
              <p:nvPr/>
            </p:nvSpPr>
            <p:spPr>
              <a:xfrm rot="5400000">
                <a:off x="9108014" y="2653268"/>
                <a:ext cx="172800" cy="177197"/>
              </a:xfrm>
              <a:custGeom>
                <a:avLst/>
                <a:gdLst/>
                <a:ahLst/>
                <a:cxnLst/>
                <a:rect l="l" t="t" r="r" b="b"/>
                <a:pathLst>
                  <a:path w="150494" h="156845" extrusionOk="0">
                    <a:moveTo>
                      <a:pt x="150393" y="156476"/>
                    </a:moveTo>
                    <a:lnTo>
                      <a:pt x="0" y="156476"/>
                    </a:lnTo>
                    <a:lnTo>
                      <a:pt x="0" y="0"/>
                    </a:lnTo>
                    <a:lnTo>
                      <a:pt x="150393" y="0"/>
                    </a:lnTo>
                    <a:lnTo>
                      <a:pt x="150393" y="156476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80" name="直線コネクタ 179">
                <a:extLst>
                  <a:ext uri="{FF2B5EF4-FFF2-40B4-BE49-F238E27FC236}">
                    <a16:creationId xmlns:a16="http://schemas.microsoft.com/office/drawing/2014/main" id="{592574E0-4AD3-4C43-520B-5578F9BB9F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05815" y="2694482"/>
                <a:ext cx="17719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72" name="Google Shape;255;p7">
            <a:extLst>
              <a:ext uri="{FF2B5EF4-FFF2-40B4-BE49-F238E27FC236}">
                <a16:creationId xmlns:a16="http://schemas.microsoft.com/office/drawing/2014/main" id="{6C803A90-6EE2-86FF-F53A-560FEC04CDEF}"/>
              </a:ext>
            </a:extLst>
          </p:cNvPr>
          <p:cNvSpPr/>
          <p:nvPr/>
        </p:nvSpPr>
        <p:spPr>
          <a:xfrm rot="10800000">
            <a:off x="8441105" y="72447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68C4EDC8-F164-6939-AFF7-1BCFCA7A29E6}"/>
              </a:ext>
            </a:extLst>
          </p:cNvPr>
          <p:cNvGrpSpPr/>
          <p:nvPr/>
        </p:nvGrpSpPr>
        <p:grpSpPr>
          <a:xfrm>
            <a:off x="9523079" y="7247627"/>
            <a:ext cx="177198" cy="172800"/>
            <a:chOff x="9105815" y="2655467"/>
            <a:chExt cx="177198" cy="172800"/>
          </a:xfrm>
        </p:grpSpPr>
        <p:sp>
          <p:nvSpPr>
            <p:cNvPr id="174" name="Google Shape;135;p7">
              <a:extLst>
                <a:ext uri="{FF2B5EF4-FFF2-40B4-BE49-F238E27FC236}">
                  <a16:creationId xmlns:a16="http://schemas.microsoft.com/office/drawing/2014/main" id="{BC6C86BE-3ABF-FC61-2031-7E6FF9B2C7B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09E75135-B434-75C7-1F02-60AFA8FB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58" name="Google Shape;255;p7">
            <a:extLst>
              <a:ext uri="{FF2B5EF4-FFF2-40B4-BE49-F238E27FC236}">
                <a16:creationId xmlns:a16="http://schemas.microsoft.com/office/drawing/2014/main" id="{24A8B7C4-632D-7019-154C-829B34AF3EE3}"/>
              </a:ext>
            </a:extLst>
          </p:cNvPr>
          <p:cNvSpPr/>
          <p:nvPr/>
        </p:nvSpPr>
        <p:spPr>
          <a:xfrm rot="10800000">
            <a:off x="2383254" y="271954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9" name="グループ化 1958">
            <a:extLst>
              <a:ext uri="{FF2B5EF4-FFF2-40B4-BE49-F238E27FC236}">
                <a16:creationId xmlns:a16="http://schemas.microsoft.com/office/drawing/2014/main" id="{AFC208B3-BB13-0230-83E4-943EB92ED6B6}"/>
              </a:ext>
            </a:extLst>
          </p:cNvPr>
          <p:cNvGrpSpPr/>
          <p:nvPr/>
        </p:nvGrpSpPr>
        <p:grpSpPr>
          <a:xfrm>
            <a:off x="2412821" y="2545264"/>
            <a:ext cx="177198" cy="172800"/>
            <a:chOff x="9105815" y="2655467"/>
            <a:chExt cx="177198" cy="172800"/>
          </a:xfrm>
        </p:grpSpPr>
        <p:sp>
          <p:nvSpPr>
            <p:cNvPr id="1965" name="Google Shape;135;p7">
              <a:extLst>
                <a:ext uri="{FF2B5EF4-FFF2-40B4-BE49-F238E27FC236}">
                  <a16:creationId xmlns:a16="http://schemas.microsoft.com/office/drawing/2014/main" id="{7D3925B1-54A1-5289-D4EF-D2C18A834D8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66" name="直線コネクタ 1965">
              <a:extLst>
                <a:ext uri="{FF2B5EF4-FFF2-40B4-BE49-F238E27FC236}">
                  <a16:creationId xmlns:a16="http://schemas.microsoft.com/office/drawing/2014/main" id="{D9477A4C-DF77-C3B6-D81B-20A5D2B8A63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60" name="グループ化 1959">
            <a:extLst>
              <a:ext uri="{FF2B5EF4-FFF2-40B4-BE49-F238E27FC236}">
                <a16:creationId xmlns:a16="http://schemas.microsoft.com/office/drawing/2014/main" id="{21496A9D-C74A-A731-C220-D6C815A95EC4}"/>
              </a:ext>
            </a:extLst>
          </p:cNvPr>
          <p:cNvGrpSpPr/>
          <p:nvPr/>
        </p:nvGrpSpPr>
        <p:grpSpPr>
          <a:xfrm>
            <a:off x="2587234" y="2545261"/>
            <a:ext cx="357184" cy="172803"/>
            <a:chOff x="8925829" y="2655467"/>
            <a:chExt cx="357184" cy="172803"/>
          </a:xfrm>
        </p:grpSpPr>
        <p:sp>
          <p:nvSpPr>
            <p:cNvPr id="1961" name="Google Shape;135;p7">
              <a:extLst>
                <a:ext uri="{FF2B5EF4-FFF2-40B4-BE49-F238E27FC236}">
                  <a16:creationId xmlns:a16="http://schemas.microsoft.com/office/drawing/2014/main" id="{133C7B89-65D2-550E-0B64-63BA1811B8B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62" name="直線コネクタ 1961">
              <a:extLst>
                <a:ext uri="{FF2B5EF4-FFF2-40B4-BE49-F238E27FC236}">
                  <a16:creationId xmlns:a16="http://schemas.microsoft.com/office/drawing/2014/main" id="{C232FCE6-1F83-8D4A-F8F2-82118137FE4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63" name="Google Shape;135;p7">
              <a:extLst>
                <a:ext uri="{FF2B5EF4-FFF2-40B4-BE49-F238E27FC236}">
                  <a16:creationId xmlns:a16="http://schemas.microsoft.com/office/drawing/2014/main" id="{F5BD7A00-1E22-64D4-3021-8A51C0BA2C9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64" name="直線コネクタ 1963">
              <a:extLst>
                <a:ext uri="{FF2B5EF4-FFF2-40B4-BE49-F238E27FC236}">
                  <a16:creationId xmlns:a16="http://schemas.microsoft.com/office/drawing/2014/main" id="{75DD0C76-F62F-DED0-51B4-937ED271294F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Google Shape;255;p7">
            <a:extLst>
              <a:ext uri="{FF2B5EF4-FFF2-40B4-BE49-F238E27FC236}">
                <a16:creationId xmlns:a16="http://schemas.microsoft.com/office/drawing/2014/main" id="{67B11F64-DD97-00E0-33E4-782D09832CEE}"/>
              </a:ext>
            </a:extLst>
          </p:cNvPr>
          <p:cNvSpPr/>
          <p:nvPr/>
        </p:nvSpPr>
        <p:spPr>
          <a:xfrm>
            <a:off x="2383255" y="291543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FADB7CE-7D31-76E6-0B10-3A192E75D8AC}"/>
              </a:ext>
            </a:extLst>
          </p:cNvPr>
          <p:cNvGrpSpPr/>
          <p:nvPr/>
        </p:nvGrpSpPr>
        <p:grpSpPr>
          <a:xfrm rot="10800000">
            <a:off x="2767217" y="3112189"/>
            <a:ext cx="177198" cy="172800"/>
            <a:chOff x="9105815" y="2655467"/>
            <a:chExt cx="177198" cy="172800"/>
          </a:xfrm>
        </p:grpSpPr>
        <p:sp>
          <p:nvSpPr>
            <p:cNvPr id="12" name="Google Shape;135;p7">
              <a:extLst>
                <a:ext uri="{FF2B5EF4-FFF2-40B4-BE49-F238E27FC236}">
                  <a16:creationId xmlns:a16="http://schemas.microsoft.com/office/drawing/2014/main" id="{673E02DD-012F-1815-F666-06B254C88E0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CDE8A63-F04F-7DF3-B698-4C8D3EE21A5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F0029C6-B127-412F-BD3A-ACCE67D89281}"/>
              </a:ext>
            </a:extLst>
          </p:cNvPr>
          <p:cNvGrpSpPr/>
          <p:nvPr/>
        </p:nvGrpSpPr>
        <p:grpSpPr>
          <a:xfrm rot="10800000">
            <a:off x="2412819" y="3112190"/>
            <a:ext cx="357184" cy="172803"/>
            <a:chOff x="8925829" y="2655467"/>
            <a:chExt cx="357184" cy="172803"/>
          </a:xfrm>
        </p:grpSpPr>
        <p:sp>
          <p:nvSpPr>
            <p:cNvPr id="8" name="Google Shape;135;p7">
              <a:extLst>
                <a:ext uri="{FF2B5EF4-FFF2-40B4-BE49-F238E27FC236}">
                  <a16:creationId xmlns:a16="http://schemas.microsoft.com/office/drawing/2014/main" id="{66B0F4F0-0523-CCBD-E4E7-CFEAD557098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52298C42-FF7A-F89F-BB3A-1E4676D62F8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Google Shape;135;p7">
              <a:extLst>
                <a:ext uri="{FF2B5EF4-FFF2-40B4-BE49-F238E27FC236}">
                  <a16:creationId xmlns:a16="http://schemas.microsoft.com/office/drawing/2014/main" id="{E3AFDA51-7359-4F8D-3973-56B9DFB22AB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9BE9210B-3A46-D9FF-A696-5DC05D45FE53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Google Shape;255;p7">
            <a:extLst>
              <a:ext uri="{FF2B5EF4-FFF2-40B4-BE49-F238E27FC236}">
                <a16:creationId xmlns:a16="http://schemas.microsoft.com/office/drawing/2014/main" id="{D0BDFBD4-46E9-BE3A-7EA8-A43368F74284}"/>
              </a:ext>
            </a:extLst>
          </p:cNvPr>
          <p:cNvSpPr/>
          <p:nvPr/>
        </p:nvSpPr>
        <p:spPr>
          <a:xfrm rot="16200000">
            <a:off x="2776253" y="281292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73E9BDFA-0821-CF16-F443-9F0D24E4E570}"/>
              </a:ext>
            </a:extLst>
          </p:cNvPr>
          <p:cNvGrpSpPr/>
          <p:nvPr/>
        </p:nvGrpSpPr>
        <p:grpSpPr>
          <a:xfrm rot="5400000">
            <a:off x="3168532" y="2646968"/>
            <a:ext cx="177198" cy="172800"/>
            <a:chOff x="9105815" y="2655467"/>
            <a:chExt cx="177198" cy="172800"/>
          </a:xfrm>
        </p:grpSpPr>
        <p:sp>
          <p:nvSpPr>
            <p:cNvPr id="22" name="Google Shape;135;p7">
              <a:extLst>
                <a:ext uri="{FF2B5EF4-FFF2-40B4-BE49-F238E27FC236}">
                  <a16:creationId xmlns:a16="http://schemas.microsoft.com/office/drawing/2014/main" id="{9F1F0974-253C-78A2-609C-CD875CAD215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39E0A67E-BFF5-B85B-8B89-75E7B877E3B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41EEDC8-DFF8-1B1D-6419-2DA7AF029AD2}"/>
              </a:ext>
            </a:extLst>
          </p:cNvPr>
          <p:cNvGrpSpPr/>
          <p:nvPr/>
        </p:nvGrpSpPr>
        <p:grpSpPr>
          <a:xfrm rot="5400000">
            <a:off x="3078541" y="2911372"/>
            <a:ext cx="357184" cy="172803"/>
            <a:chOff x="8925829" y="2655467"/>
            <a:chExt cx="357184" cy="172803"/>
          </a:xfrm>
        </p:grpSpPr>
        <p:sp>
          <p:nvSpPr>
            <p:cNvPr id="18" name="Google Shape;135;p7">
              <a:extLst>
                <a:ext uri="{FF2B5EF4-FFF2-40B4-BE49-F238E27FC236}">
                  <a16:creationId xmlns:a16="http://schemas.microsoft.com/office/drawing/2014/main" id="{3BBF8638-18D4-5F35-95A7-742EB4F599D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4C5743A-DA6C-9B4E-CC2A-7E978305F85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Google Shape;135;p7">
              <a:extLst>
                <a:ext uri="{FF2B5EF4-FFF2-40B4-BE49-F238E27FC236}">
                  <a16:creationId xmlns:a16="http://schemas.microsoft.com/office/drawing/2014/main" id="{CAA9F283-D53C-3827-C42E-BF34AC4E76AB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85F5BE68-774F-73B5-0301-5C0923267852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" name="Google Shape;255;p7">
            <a:extLst>
              <a:ext uri="{FF2B5EF4-FFF2-40B4-BE49-F238E27FC236}">
                <a16:creationId xmlns:a16="http://schemas.microsoft.com/office/drawing/2014/main" id="{5962373F-CC92-9C12-98FF-E0DEF91D24B3}"/>
              </a:ext>
            </a:extLst>
          </p:cNvPr>
          <p:cNvSpPr/>
          <p:nvPr/>
        </p:nvSpPr>
        <p:spPr>
          <a:xfrm rot="10800000">
            <a:off x="2383254" y="36864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0FB0AEA9-8FE2-396C-27D4-EBCB72DFAC00}"/>
              </a:ext>
            </a:extLst>
          </p:cNvPr>
          <p:cNvGrpSpPr/>
          <p:nvPr/>
        </p:nvGrpSpPr>
        <p:grpSpPr>
          <a:xfrm>
            <a:off x="2412821" y="3512216"/>
            <a:ext cx="177198" cy="172800"/>
            <a:chOff x="9105815" y="2655467"/>
            <a:chExt cx="177198" cy="172800"/>
          </a:xfrm>
        </p:grpSpPr>
        <p:sp>
          <p:nvSpPr>
            <p:cNvPr id="54" name="Google Shape;135;p7">
              <a:extLst>
                <a:ext uri="{FF2B5EF4-FFF2-40B4-BE49-F238E27FC236}">
                  <a16:creationId xmlns:a16="http://schemas.microsoft.com/office/drawing/2014/main" id="{E77523BA-AB12-1249-331B-D7DB52D5090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B97E379A-4779-7731-C340-E6EC122D29A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97DE2215-D0E4-4CCA-DC0D-AC227B514ED0}"/>
              </a:ext>
            </a:extLst>
          </p:cNvPr>
          <p:cNvGrpSpPr/>
          <p:nvPr/>
        </p:nvGrpSpPr>
        <p:grpSpPr>
          <a:xfrm>
            <a:off x="2587234" y="3512213"/>
            <a:ext cx="357184" cy="172803"/>
            <a:chOff x="8925829" y="2655467"/>
            <a:chExt cx="357184" cy="172803"/>
          </a:xfrm>
        </p:grpSpPr>
        <p:sp>
          <p:nvSpPr>
            <p:cNvPr id="50" name="Google Shape;135;p7">
              <a:extLst>
                <a:ext uri="{FF2B5EF4-FFF2-40B4-BE49-F238E27FC236}">
                  <a16:creationId xmlns:a16="http://schemas.microsoft.com/office/drawing/2014/main" id="{2D24B4B6-0A55-9888-9251-19B3D561258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EB9EC910-674F-9A84-8500-27921ED4430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Google Shape;135;p7">
              <a:extLst>
                <a:ext uri="{FF2B5EF4-FFF2-40B4-BE49-F238E27FC236}">
                  <a16:creationId xmlns:a16="http://schemas.microsoft.com/office/drawing/2014/main" id="{7007344A-E768-581F-65AC-639B15353CF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96A72045-575D-F49E-C05F-F27131AD3CEB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Google Shape;255;p7">
            <a:extLst>
              <a:ext uri="{FF2B5EF4-FFF2-40B4-BE49-F238E27FC236}">
                <a16:creationId xmlns:a16="http://schemas.microsoft.com/office/drawing/2014/main" id="{24BA23C8-54FE-8D62-BEEF-EFB7290326B1}"/>
              </a:ext>
            </a:extLst>
          </p:cNvPr>
          <p:cNvSpPr/>
          <p:nvPr/>
        </p:nvSpPr>
        <p:spPr>
          <a:xfrm>
            <a:off x="2383255" y="388239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BFEB6D3-5991-6620-8515-1870675DAE48}"/>
              </a:ext>
            </a:extLst>
          </p:cNvPr>
          <p:cNvGrpSpPr/>
          <p:nvPr/>
        </p:nvGrpSpPr>
        <p:grpSpPr>
          <a:xfrm rot="10800000">
            <a:off x="2767217" y="4079141"/>
            <a:ext cx="177198" cy="172800"/>
            <a:chOff x="9105815" y="2655467"/>
            <a:chExt cx="177198" cy="172800"/>
          </a:xfrm>
        </p:grpSpPr>
        <p:sp>
          <p:nvSpPr>
            <p:cNvPr id="45" name="Google Shape;135;p7">
              <a:extLst>
                <a:ext uri="{FF2B5EF4-FFF2-40B4-BE49-F238E27FC236}">
                  <a16:creationId xmlns:a16="http://schemas.microsoft.com/office/drawing/2014/main" id="{D87ADA37-8F74-1411-2117-28AB289B510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55773F13-23EB-496A-3EEF-9BBD747997A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5F4CC69A-34BD-D426-95A0-554124C2C360}"/>
              </a:ext>
            </a:extLst>
          </p:cNvPr>
          <p:cNvGrpSpPr/>
          <p:nvPr/>
        </p:nvGrpSpPr>
        <p:grpSpPr>
          <a:xfrm rot="10800000">
            <a:off x="2412819" y="4079142"/>
            <a:ext cx="357184" cy="172803"/>
            <a:chOff x="8925829" y="2655467"/>
            <a:chExt cx="357184" cy="172803"/>
          </a:xfrm>
        </p:grpSpPr>
        <p:sp>
          <p:nvSpPr>
            <p:cNvPr id="41" name="Google Shape;135;p7">
              <a:extLst>
                <a:ext uri="{FF2B5EF4-FFF2-40B4-BE49-F238E27FC236}">
                  <a16:creationId xmlns:a16="http://schemas.microsoft.com/office/drawing/2014/main" id="{64F6C27B-4089-BCE2-15C7-B93E1C0320F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7C4B373B-5FA7-945E-C113-7DF51678008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Google Shape;135;p7">
              <a:extLst>
                <a:ext uri="{FF2B5EF4-FFF2-40B4-BE49-F238E27FC236}">
                  <a16:creationId xmlns:a16="http://schemas.microsoft.com/office/drawing/2014/main" id="{CC2ECD2F-CA9A-9EE8-01E2-16E5DCDEB1A7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318ABC2F-2DE5-90C1-EAB4-F7CA746F0006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Google Shape;255;p7">
            <a:extLst>
              <a:ext uri="{FF2B5EF4-FFF2-40B4-BE49-F238E27FC236}">
                <a16:creationId xmlns:a16="http://schemas.microsoft.com/office/drawing/2014/main" id="{99241D80-DD66-566A-4851-C2B1E51EEC5E}"/>
              </a:ext>
            </a:extLst>
          </p:cNvPr>
          <p:cNvSpPr/>
          <p:nvPr/>
        </p:nvSpPr>
        <p:spPr>
          <a:xfrm rot="16200000">
            <a:off x="2776253" y="377988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C8FEAA57-452B-04A6-F87D-1246D7E69636}"/>
              </a:ext>
            </a:extLst>
          </p:cNvPr>
          <p:cNvGrpSpPr/>
          <p:nvPr/>
        </p:nvGrpSpPr>
        <p:grpSpPr>
          <a:xfrm rot="5400000">
            <a:off x="3168532" y="3613920"/>
            <a:ext cx="177198" cy="172800"/>
            <a:chOff x="9105815" y="2655467"/>
            <a:chExt cx="177198" cy="172800"/>
          </a:xfrm>
        </p:grpSpPr>
        <p:sp>
          <p:nvSpPr>
            <p:cNvPr id="36" name="Google Shape;135;p7">
              <a:extLst>
                <a:ext uri="{FF2B5EF4-FFF2-40B4-BE49-F238E27FC236}">
                  <a16:creationId xmlns:a16="http://schemas.microsoft.com/office/drawing/2014/main" id="{36FCDB83-AC9C-28F1-9CAB-7EA43A0426F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4625CD86-A237-1663-A19B-D78A2A09CB6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45E2BF2-F253-AFC6-872C-C8514134C1C3}"/>
              </a:ext>
            </a:extLst>
          </p:cNvPr>
          <p:cNvGrpSpPr/>
          <p:nvPr/>
        </p:nvGrpSpPr>
        <p:grpSpPr>
          <a:xfrm rot="5400000">
            <a:off x="3078541" y="3878324"/>
            <a:ext cx="357184" cy="172803"/>
            <a:chOff x="8925829" y="2655467"/>
            <a:chExt cx="357184" cy="172803"/>
          </a:xfrm>
        </p:grpSpPr>
        <p:sp>
          <p:nvSpPr>
            <p:cNvPr id="32" name="Google Shape;135;p7">
              <a:extLst>
                <a:ext uri="{FF2B5EF4-FFF2-40B4-BE49-F238E27FC236}">
                  <a16:creationId xmlns:a16="http://schemas.microsoft.com/office/drawing/2014/main" id="{0FF50202-C862-EAD2-BA21-501E467FED7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6C30B953-5791-CFAF-DA43-B5A2CD6DB10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Google Shape;135;p7">
              <a:extLst>
                <a:ext uri="{FF2B5EF4-FFF2-40B4-BE49-F238E27FC236}">
                  <a16:creationId xmlns:a16="http://schemas.microsoft.com/office/drawing/2014/main" id="{48EF68D7-DC0C-C411-99F0-C9A49C4D1EE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D17AEA35-2474-8066-A998-324075D5E622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26" name="Google Shape;255;p7">
            <a:extLst>
              <a:ext uri="{FF2B5EF4-FFF2-40B4-BE49-F238E27FC236}">
                <a16:creationId xmlns:a16="http://schemas.microsoft.com/office/drawing/2014/main" id="{DF6BEA2D-39A8-7F2D-3183-5F2B46911E64}"/>
              </a:ext>
            </a:extLst>
          </p:cNvPr>
          <p:cNvSpPr/>
          <p:nvPr/>
        </p:nvSpPr>
        <p:spPr>
          <a:xfrm rot="10800000">
            <a:off x="2383255" y="47059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27" name="グループ化 1926">
            <a:extLst>
              <a:ext uri="{FF2B5EF4-FFF2-40B4-BE49-F238E27FC236}">
                <a16:creationId xmlns:a16="http://schemas.microsoft.com/office/drawing/2014/main" id="{3F20E5D5-D771-3130-FE48-A6C0F465E7D5}"/>
              </a:ext>
            </a:extLst>
          </p:cNvPr>
          <p:cNvGrpSpPr/>
          <p:nvPr/>
        </p:nvGrpSpPr>
        <p:grpSpPr>
          <a:xfrm>
            <a:off x="2412822" y="4531719"/>
            <a:ext cx="177198" cy="172800"/>
            <a:chOff x="9105815" y="2655467"/>
            <a:chExt cx="177198" cy="172800"/>
          </a:xfrm>
        </p:grpSpPr>
        <p:sp>
          <p:nvSpPr>
            <p:cNvPr id="1933" name="Google Shape;135;p7">
              <a:extLst>
                <a:ext uri="{FF2B5EF4-FFF2-40B4-BE49-F238E27FC236}">
                  <a16:creationId xmlns:a16="http://schemas.microsoft.com/office/drawing/2014/main" id="{25AD3C84-B123-CEA8-3B37-6EA53A82788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34" name="直線コネクタ 1933">
              <a:extLst>
                <a:ext uri="{FF2B5EF4-FFF2-40B4-BE49-F238E27FC236}">
                  <a16:creationId xmlns:a16="http://schemas.microsoft.com/office/drawing/2014/main" id="{8131F7CD-02AD-AADF-2FF8-38762EF0145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28" name="グループ化 1927">
            <a:extLst>
              <a:ext uri="{FF2B5EF4-FFF2-40B4-BE49-F238E27FC236}">
                <a16:creationId xmlns:a16="http://schemas.microsoft.com/office/drawing/2014/main" id="{C299CDFE-571F-B4D9-FCCB-CB49F4473E19}"/>
              </a:ext>
            </a:extLst>
          </p:cNvPr>
          <p:cNvGrpSpPr/>
          <p:nvPr/>
        </p:nvGrpSpPr>
        <p:grpSpPr>
          <a:xfrm>
            <a:off x="2587235" y="4531716"/>
            <a:ext cx="357184" cy="172803"/>
            <a:chOff x="8925829" y="2655467"/>
            <a:chExt cx="357184" cy="172803"/>
          </a:xfrm>
        </p:grpSpPr>
        <p:sp>
          <p:nvSpPr>
            <p:cNvPr id="1929" name="Google Shape;135;p7">
              <a:extLst>
                <a:ext uri="{FF2B5EF4-FFF2-40B4-BE49-F238E27FC236}">
                  <a16:creationId xmlns:a16="http://schemas.microsoft.com/office/drawing/2014/main" id="{53D35F36-0D9D-1FFE-F9AD-25E971BD235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30" name="直線コネクタ 1929">
              <a:extLst>
                <a:ext uri="{FF2B5EF4-FFF2-40B4-BE49-F238E27FC236}">
                  <a16:creationId xmlns:a16="http://schemas.microsoft.com/office/drawing/2014/main" id="{05368C64-7F46-FEDE-53C2-5984F850972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31" name="Google Shape;135;p7">
              <a:extLst>
                <a:ext uri="{FF2B5EF4-FFF2-40B4-BE49-F238E27FC236}">
                  <a16:creationId xmlns:a16="http://schemas.microsoft.com/office/drawing/2014/main" id="{4FEC9E37-EADD-D45A-5919-356B401F4EE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32" name="直線コネクタ 1931">
              <a:extLst>
                <a:ext uri="{FF2B5EF4-FFF2-40B4-BE49-F238E27FC236}">
                  <a16:creationId xmlns:a16="http://schemas.microsoft.com/office/drawing/2014/main" id="{45FBEB76-FDD1-2246-1CC8-0E1C0ED89171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Google Shape;255;p7">
            <a:extLst>
              <a:ext uri="{FF2B5EF4-FFF2-40B4-BE49-F238E27FC236}">
                <a16:creationId xmlns:a16="http://schemas.microsoft.com/office/drawing/2014/main" id="{BA6372CC-75BE-5635-95DC-984F38509D42}"/>
              </a:ext>
            </a:extLst>
          </p:cNvPr>
          <p:cNvSpPr/>
          <p:nvPr/>
        </p:nvSpPr>
        <p:spPr>
          <a:xfrm>
            <a:off x="2383256" y="49018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C8B569F7-F2F0-2E96-14AF-536BB5B2D22B}"/>
              </a:ext>
            </a:extLst>
          </p:cNvPr>
          <p:cNvGrpSpPr/>
          <p:nvPr/>
        </p:nvGrpSpPr>
        <p:grpSpPr>
          <a:xfrm rot="10800000">
            <a:off x="2767218" y="5098644"/>
            <a:ext cx="177198" cy="172800"/>
            <a:chOff x="9105815" y="2655467"/>
            <a:chExt cx="177198" cy="172800"/>
          </a:xfrm>
        </p:grpSpPr>
        <p:sp>
          <p:nvSpPr>
            <p:cNvPr id="1924" name="Google Shape;135;p7">
              <a:extLst>
                <a:ext uri="{FF2B5EF4-FFF2-40B4-BE49-F238E27FC236}">
                  <a16:creationId xmlns:a16="http://schemas.microsoft.com/office/drawing/2014/main" id="{211EB69D-194C-1520-AAEA-3F9DCE876C9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25" name="直線コネクタ 1924">
              <a:extLst>
                <a:ext uri="{FF2B5EF4-FFF2-40B4-BE49-F238E27FC236}">
                  <a16:creationId xmlns:a16="http://schemas.microsoft.com/office/drawing/2014/main" id="{76A5CF4D-DE57-974E-8035-68394F0F452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B275D6A5-3131-9619-F403-8B43D92A70F0}"/>
              </a:ext>
            </a:extLst>
          </p:cNvPr>
          <p:cNvGrpSpPr/>
          <p:nvPr/>
        </p:nvGrpSpPr>
        <p:grpSpPr>
          <a:xfrm rot="10800000">
            <a:off x="2412820" y="5098645"/>
            <a:ext cx="357184" cy="172803"/>
            <a:chOff x="8925829" y="2655467"/>
            <a:chExt cx="357184" cy="172803"/>
          </a:xfrm>
        </p:grpSpPr>
        <p:sp>
          <p:nvSpPr>
            <p:cNvPr id="1920" name="Google Shape;135;p7">
              <a:extLst>
                <a:ext uri="{FF2B5EF4-FFF2-40B4-BE49-F238E27FC236}">
                  <a16:creationId xmlns:a16="http://schemas.microsoft.com/office/drawing/2014/main" id="{9C474716-58FF-F035-710B-7338D8C85C7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21" name="直線コネクタ 1920">
              <a:extLst>
                <a:ext uri="{FF2B5EF4-FFF2-40B4-BE49-F238E27FC236}">
                  <a16:creationId xmlns:a16="http://schemas.microsoft.com/office/drawing/2014/main" id="{24F0FEA3-95A8-CE29-25F3-094E9737C1B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22" name="Google Shape;135;p7">
              <a:extLst>
                <a:ext uri="{FF2B5EF4-FFF2-40B4-BE49-F238E27FC236}">
                  <a16:creationId xmlns:a16="http://schemas.microsoft.com/office/drawing/2014/main" id="{2DC9A5B6-7697-1933-182F-844BE0A348A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23" name="直線コネクタ 1922">
              <a:extLst>
                <a:ext uri="{FF2B5EF4-FFF2-40B4-BE49-F238E27FC236}">
                  <a16:creationId xmlns:a16="http://schemas.microsoft.com/office/drawing/2014/main" id="{9A7DE121-86B5-B101-8261-3D675393DC19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Google Shape;255;p7">
            <a:extLst>
              <a:ext uri="{FF2B5EF4-FFF2-40B4-BE49-F238E27FC236}">
                <a16:creationId xmlns:a16="http://schemas.microsoft.com/office/drawing/2014/main" id="{2198176E-7F3C-2D53-E87A-313A46306D9E}"/>
              </a:ext>
            </a:extLst>
          </p:cNvPr>
          <p:cNvSpPr/>
          <p:nvPr/>
        </p:nvSpPr>
        <p:spPr>
          <a:xfrm rot="16200000">
            <a:off x="2776254" y="479938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1AECE49B-11A1-2629-53E9-70A3F75B8C82}"/>
              </a:ext>
            </a:extLst>
          </p:cNvPr>
          <p:cNvGrpSpPr/>
          <p:nvPr/>
        </p:nvGrpSpPr>
        <p:grpSpPr>
          <a:xfrm rot="5400000">
            <a:off x="3168533" y="4633423"/>
            <a:ext cx="177198" cy="172800"/>
            <a:chOff x="9105815" y="2655467"/>
            <a:chExt cx="177198" cy="172800"/>
          </a:xfrm>
        </p:grpSpPr>
        <p:sp>
          <p:nvSpPr>
            <p:cNvPr id="93" name="Google Shape;135;p7">
              <a:extLst>
                <a:ext uri="{FF2B5EF4-FFF2-40B4-BE49-F238E27FC236}">
                  <a16:creationId xmlns:a16="http://schemas.microsoft.com/office/drawing/2014/main" id="{B214DE1E-78CA-54DA-8E5E-707CD749886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4" name="直線コネクタ 93">
              <a:extLst>
                <a:ext uri="{FF2B5EF4-FFF2-40B4-BE49-F238E27FC236}">
                  <a16:creationId xmlns:a16="http://schemas.microsoft.com/office/drawing/2014/main" id="{AC0B12BF-575E-1B3D-4EB6-13495D2FB7D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EA03A497-15FF-6DF0-86E2-AC4B0ECA385A}"/>
              </a:ext>
            </a:extLst>
          </p:cNvPr>
          <p:cNvGrpSpPr/>
          <p:nvPr/>
        </p:nvGrpSpPr>
        <p:grpSpPr>
          <a:xfrm rot="5400000">
            <a:off x="3078542" y="4897827"/>
            <a:ext cx="357184" cy="172803"/>
            <a:chOff x="8925829" y="2655467"/>
            <a:chExt cx="357184" cy="172803"/>
          </a:xfrm>
        </p:grpSpPr>
        <p:sp>
          <p:nvSpPr>
            <p:cNvPr id="89" name="Google Shape;135;p7">
              <a:extLst>
                <a:ext uri="{FF2B5EF4-FFF2-40B4-BE49-F238E27FC236}">
                  <a16:creationId xmlns:a16="http://schemas.microsoft.com/office/drawing/2014/main" id="{C53A1E8D-91A8-5D1D-9005-A94C68632E3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BE93A04E-D686-F565-9777-A3E377B64EF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Google Shape;135;p7">
              <a:extLst>
                <a:ext uri="{FF2B5EF4-FFF2-40B4-BE49-F238E27FC236}">
                  <a16:creationId xmlns:a16="http://schemas.microsoft.com/office/drawing/2014/main" id="{CD2456B8-BEEC-F2E0-E270-EF8E8CC64B57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92" name="直線コネクタ 91">
              <a:extLst>
                <a:ext uri="{FF2B5EF4-FFF2-40B4-BE49-F238E27FC236}">
                  <a16:creationId xmlns:a16="http://schemas.microsoft.com/office/drawing/2014/main" id="{AA49834B-B83D-D555-4436-38F18936B9E1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40" name="Google Shape;255;p7">
            <a:extLst>
              <a:ext uri="{FF2B5EF4-FFF2-40B4-BE49-F238E27FC236}">
                <a16:creationId xmlns:a16="http://schemas.microsoft.com/office/drawing/2014/main" id="{4E3BBCAA-31E4-1C45-8DE4-E752E8804495}"/>
              </a:ext>
            </a:extLst>
          </p:cNvPr>
          <p:cNvSpPr/>
          <p:nvPr/>
        </p:nvSpPr>
        <p:spPr>
          <a:xfrm rot="10800000">
            <a:off x="3507861" y="271954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41" name="グループ化 2040">
            <a:extLst>
              <a:ext uri="{FF2B5EF4-FFF2-40B4-BE49-F238E27FC236}">
                <a16:creationId xmlns:a16="http://schemas.microsoft.com/office/drawing/2014/main" id="{BA0031ED-9387-8C09-8C2F-1DF02A3DC6EF}"/>
              </a:ext>
            </a:extLst>
          </p:cNvPr>
          <p:cNvGrpSpPr/>
          <p:nvPr/>
        </p:nvGrpSpPr>
        <p:grpSpPr>
          <a:xfrm>
            <a:off x="3537428" y="2545264"/>
            <a:ext cx="177198" cy="172800"/>
            <a:chOff x="9105815" y="2655467"/>
            <a:chExt cx="177198" cy="172800"/>
          </a:xfrm>
        </p:grpSpPr>
        <p:sp>
          <p:nvSpPr>
            <p:cNvPr id="2047" name="Google Shape;135;p7">
              <a:extLst>
                <a:ext uri="{FF2B5EF4-FFF2-40B4-BE49-F238E27FC236}">
                  <a16:creationId xmlns:a16="http://schemas.microsoft.com/office/drawing/2014/main" id="{15AD212C-ACB9-EE41-5CBE-0D993DD2280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3" name="直線コネクタ 532">
              <a:extLst>
                <a:ext uri="{FF2B5EF4-FFF2-40B4-BE49-F238E27FC236}">
                  <a16:creationId xmlns:a16="http://schemas.microsoft.com/office/drawing/2014/main" id="{FB075274-5254-D059-7BB8-1C2890C9D86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42" name="グループ化 2041">
            <a:extLst>
              <a:ext uri="{FF2B5EF4-FFF2-40B4-BE49-F238E27FC236}">
                <a16:creationId xmlns:a16="http://schemas.microsoft.com/office/drawing/2014/main" id="{C0B4B4D6-B778-B4B9-80C1-FFDC9E400E63}"/>
              </a:ext>
            </a:extLst>
          </p:cNvPr>
          <p:cNvGrpSpPr/>
          <p:nvPr/>
        </p:nvGrpSpPr>
        <p:grpSpPr>
          <a:xfrm>
            <a:off x="3711841" y="2545261"/>
            <a:ext cx="357184" cy="172803"/>
            <a:chOff x="8925829" y="2655467"/>
            <a:chExt cx="357184" cy="172803"/>
          </a:xfrm>
        </p:grpSpPr>
        <p:sp>
          <p:nvSpPr>
            <p:cNvPr id="2043" name="Google Shape;135;p7">
              <a:extLst>
                <a:ext uri="{FF2B5EF4-FFF2-40B4-BE49-F238E27FC236}">
                  <a16:creationId xmlns:a16="http://schemas.microsoft.com/office/drawing/2014/main" id="{DE5E0F8F-57CE-AA39-31BF-F41A1AA2BE8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44" name="直線コネクタ 2043">
              <a:extLst>
                <a:ext uri="{FF2B5EF4-FFF2-40B4-BE49-F238E27FC236}">
                  <a16:creationId xmlns:a16="http://schemas.microsoft.com/office/drawing/2014/main" id="{A5FD3BC1-81DC-FCE3-2B4D-0506723CC10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45" name="Google Shape;135;p7">
              <a:extLst>
                <a:ext uri="{FF2B5EF4-FFF2-40B4-BE49-F238E27FC236}">
                  <a16:creationId xmlns:a16="http://schemas.microsoft.com/office/drawing/2014/main" id="{C8EB8835-5FCA-95B0-93C6-E49D1DE09939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46" name="直線コネクタ 2045">
              <a:extLst>
                <a:ext uri="{FF2B5EF4-FFF2-40B4-BE49-F238E27FC236}">
                  <a16:creationId xmlns:a16="http://schemas.microsoft.com/office/drawing/2014/main" id="{FF04731C-858C-457C-B030-16D57EFDB574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31" name="Google Shape;255;p7">
            <a:extLst>
              <a:ext uri="{FF2B5EF4-FFF2-40B4-BE49-F238E27FC236}">
                <a16:creationId xmlns:a16="http://schemas.microsoft.com/office/drawing/2014/main" id="{620F8D87-E9A7-3734-0FB1-0E119A771565}"/>
              </a:ext>
            </a:extLst>
          </p:cNvPr>
          <p:cNvSpPr/>
          <p:nvPr/>
        </p:nvSpPr>
        <p:spPr>
          <a:xfrm>
            <a:off x="3507862" y="291543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32" name="グループ化 2031">
            <a:extLst>
              <a:ext uri="{FF2B5EF4-FFF2-40B4-BE49-F238E27FC236}">
                <a16:creationId xmlns:a16="http://schemas.microsoft.com/office/drawing/2014/main" id="{F778A487-407D-431A-E34D-073937C01AF4}"/>
              </a:ext>
            </a:extLst>
          </p:cNvPr>
          <p:cNvGrpSpPr/>
          <p:nvPr/>
        </p:nvGrpSpPr>
        <p:grpSpPr>
          <a:xfrm rot="10800000">
            <a:off x="3891824" y="3112189"/>
            <a:ext cx="177198" cy="172800"/>
            <a:chOff x="9105815" y="2655467"/>
            <a:chExt cx="177198" cy="172800"/>
          </a:xfrm>
        </p:grpSpPr>
        <p:sp>
          <p:nvSpPr>
            <p:cNvPr id="2038" name="Google Shape;135;p7">
              <a:extLst>
                <a:ext uri="{FF2B5EF4-FFF2-40B4-BE49-F238E27FC236}">
                  <a16:creationId xmlns:a16="http://schemas.microsoft.com/office/drawing/2014/main" id="{A35BEC1A-4DA5-249D-8D90-64E0FA80086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39" name="直線コネクタ 2038">
              <a:extLst>
                <a:ext uri="{FF2B5EF4-FFF2-40B4-BE49-F238E27FC236}">
                  <a16:creationId xmlns:a16="http://schemas.microsoft.com/office/drawing/2014/main" id="{9D2E8D6B-16F7-0945-8962-88B35B9634C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33" name="グループ化 2032">
            <a:extLst>
              <a:ext uri="{FF2B5EF4-FFF2-40B4-BE49-F238E27FC236}">
                <a16:creationId xmlns:a16="http://schemas.microsoft.com/office/drawing/2014/main" id="{5A1AD599-E42F-17EE-44A8-6B227A4DB463}"/>
              </a:ext>
            </a:extLst>
          </p:cNvPr>
          <p:cNvGrpSpPr/>
          <p:nvPr/>
        </p:nvGrpSpPr>
        <p:grpSpPr>
          <a:xfrm rot="10800000">
            <a:off x="3537426" y="3112190"/>
            <a:ext cx="357184" cy="172803"/>
            <a:chOff x="8925829" y="2655467"/>
            <a:chExt cx="357184" cy="172803"/>
          </a:xfrm>
        </p:grpSpPr>
        <p:sp>
          <p:nvSpPr>
            <p:cNvPr id="2034" name="Google Shape;135;p7">
              <a:extLst>
                <a:ext uri="{FF2B5EF4-FFF2-40B4-BE49-F238E27FC236}">
                  <a16:creationId xmlns:a16="http://schemas.microsoft.com/office/drawing/2014/main" id="{9A47FA70-B55D-5B09-56EE-B2983F0B18A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35" name="直線コネクタ 2034">
              <a:extLst>
                <a:ext uri="{FF2B5EF4-FFF2-40B4-BE49-F238E27FC236}">
                  <a16:creationId xmlns:a16="http://schemas.microsoft.com/office/drawing/2014/main" id="{B574F9D3-5A55-3FFE-1447-4F0D5198745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36" name="Google Shape;135;p7">
              <a:extLst>
                <a:ext uri="{FF2B5EF4-FFF2-40B4-BE49-F238E27FC236}">
                  <a16:creationId xmlns:a16="http://schemas.microsoft.com/office/drawing/2014/main" id="{45D23418-DDBA-7D07-6846-B1A94E9E9F4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37" name="直線コネクタ 2036">
              <a:extLst>
                <a:ext uri="{FF2B5EF4-FFF2-40B4-BE49-F238E27FC236}">
                  <a16:creationId xmlns:a16="http://schemas.microsoft.com/office/drawing/2014/main" id="{D4D70A24-A7AF-6A3C-8C46-0805899B05EA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22" name="Google Shape;255;p7">
            <a:extLst>
              <a:ext uri="{FF2B5EF4-FFF2-40B4-BE49-F238E27FC236}">
                <a16:creationId xmlns:a16="http://schemas.microsoft.com/office/drawing/2014/main" id="{0B32DF67-A27B-7819-EEE5-26278B9F7674}"/>
              </a:ext>
            </a:extLst>
          </p:cNvPr>
          <p:cNvSpPr/>
          <p:nvPr/>
        </p:nvSpPr>
        <p:spPr>
          <a:xfrm rot="16200000">
            <a:off x="3900860" y="281292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3" name="グループ化 2022">
            <a:extLst>
              <a:ext uri="{FF2B5EF4-FFF2-40B4-BE49-F238E27FC236}">
                <a16:creationId xmlns:a16="http://schemas.microsoft.com/office/drawing/2014/main" id="{67F3015B-7F1D-343F-3A7E-B5FABAB233A5}"/>
              </a:ext>
            </a:extLst>
          </p:cNvPr>
          <p:cNvGrpSpPr/>
          <p:nvPr/>
        </p:nvGrpSpPr>
        <p:grpSpPr>
          <a:xfrm rot="5400000">
            <a:off x="4293139" y="2646968"/>
            <a:ext cx="177198" cy="172800"/>
            <a:chOff x="9105815" y="2655467"/>
            <a:chExt cx="177198" cy="172800"/>
          </a:xfrm>
        </p:grpSpPr>
        <p:sp>
          <p:nvSpPr>
            <p:cNvPr id="2029" name="Google Shape;135;p7">
              <a:extLst>
                <a:ext uri="{FF2B5EF4-FFF2-40B4-BE49-F238E27FC236}">
                  <a16:creationId xmlns:a16="http://schemas.microsoft.com/office/drawing/2014/main" id="{BB5AABB1-6DAA-541E-D259-8648FB29652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30" name="直線コネクタ 2029">
              <a:extLst>
                <a:ext uri="{FF2B5EF4-FFF2-40B4-BE49-F238E27FC236}">
                  <a16:creationId xmlns:a16="http://schemas.microsoft.com/office/drawing/2014/main" id="{77D2E118-CF9D-FC8F-F06D-C63B3837ACC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24" name="グループ化 2023">
            <a:extLst>
              <a:ext uri="{FF2B5EF4-FFF2-40B4-BE49-F238E27FC236}">
                <a16:creationId xmlns:a16="http://schemas.microsoft.com/office/drawing/2014/main" id="{F433FB0C-B96F-14F2-6891-5360C51C1DA9}"/>
              </a:ext>
            </a:extLst>
          </p:cNvPr>
          <p:cNvGrpSpPr/>
          <p:nvPr/>
        </p:nvGrpSpPr>
        <p:grpSpPr>
          <a:xfrm rot="5400000">
            <a:off x="4203148" y="2911372"/>
            <a:ext cx="357184" cy="172803"/>
            <a:chOff x="8925829" y="2655467"/>
            <a:chExt cx="357184" cy="172803"/>
          </a:xfrm>
        </p:grpSpPr>
        <p:sp>
          <p:nvSpPr>
            <p:cNvPr id="2025" name="Google Shape;135;p7">
              <a:extLst>
                <a:ext uri="{FF2B5EF4-FFF2-40B4-BE49-F238E27FC236}">
                  <a16:creationId xmlns:a16="http://schemas.microsoft.com/office/drawing/2014/main" id="{49ADF55F-085E-EB57-3DA4-349575664B5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26" name="直線コネクタ 2025">
              <a:extLst>
                <a:ext uri="{FF2B5EF4-FFF2-40B4-BE49-F238E27FC236}">
                  <a16:creationId xmlns:a16="http://schemas.microsoft.com/office/drawing/2014/main" id="{36B6064E-E4C1-0CCA-D0F5-347E32377EA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27" name="Google Shape;135;p7">
              <a:extLst>
                <a:ext uri="{FF2B5EF4-FFF2-40B4-BE49-F238E27FC236}">
                  <a16:creationId xmlns:a16="http://schemas.microsoft.com/office/drawing/2014/main" id="{0951F5DE-5187-E333-76E2-8E76AA876277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28" name="直線コネクタ 2027">
              <a:extLst>
                <a:ext uri="{FF2B5EF4-FFF2-40B4-BE49-F238E27FC236}">
                  <a16:creationId xmlns:a16="http://schemas.microsoft.com/office/drawing/2014/main" id="{1C0ECF58-A4AD-A51C-B029-F5A620479AA8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10" name="Google Shape;255;p7">
            <a:extLst>
              <a:ext uri="{FF2B5EF4-FFF2-40B4-BE49-F238E27FC236}">
                <a16:creationId xmlns:a16="http://schemas.microsoft.com/office/drawing/2014/main" id="{187FA3C0-972D-D872-BB18-A0485A4D502C}"/>
              </a:ext>
            </a:extLst>
          </p:cNvPr>
          <p:cNvSpPr/>
          <p:nvPr/>
        </p:nvSpPr>
        <p:spPr>
          <a:xfrm rot="10800000">
            <a:off x="3507861" y="36864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11" name="グループ化 2010">
            <a:extLst>
              <a:ext uri="{FF2B5EF4-FFF2-40B4-BE49-F238E27FC236}">
                <a16:creationId xmlns:a16="http://schemas.microsoft.com/office/drawing/2014/main" id="{F6B76A58-5186-FE43-2845-AD80E464312A}"/>
              </a:ext>
            </a:extLst>
          </p:cNvPr>
          <p:cNvGrpSpPr/>
          <p:nvPr/>
        </p:nvGrpSpPr>
        <p:grpSpPr>
          <a:xfrm>
            <a:off x="3537428" y="3512216"/>
            <a:ext cx="177198" cy="172800"/>
            <a:chOff x="9105815" y="2655467"/>
            <a:chExt cx="177198" cy="172800"/>
          </a:xfrm>
        </p:grpSpPr>
        <p:sp>
          <p:nvSpPr>
            <p:cNvPr id="2017" name="Google Shape;135;p7">
              <a:extLst>
                <a:ext uri="{FF2B5EF4-FFF2-40B4-BE49-F238E27FC236}">
                  <a16:creationId xmlns:a16="http://schemas.microsoft.com/office/drawing/2014/main" id="{2B43C5F2-0D8F-A4E0-7B5D-483BB0E4547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18" name="直線コネクタ 2017">
              <a:extLst>
                <a:ext uri="{FF2B5EF4-FFF2-40B4-BE49-F238E27FC236}">
                  <a16:creationId xmlns:a16="http://schemas.microsoft.com/office/drawing/2014/main" id="{C586A6AB-7284-E88E-0B21-E108A42BF08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12" name="グループ化 2011">
            <a:extLst>
              <a:ext uri="{FF2B5EF4-FFF2-40B4-BE49-F238E27FC236}">
                <a16:creationId xmlns:a16="http://schemas.microsoft.com/office/drawing/2014/main" id="{8110D8CF-F797-C029-E197-2D955C508DC2}"/>
              </a:ext>
            </a:extLst>
          </p:cNvPr>
          <p:cNvGrpSpPr/>
          <p:nvPr/>
        </p:nvGrpSpPr>
        <p:grpSpPr>
          <a:xfrm>
            <a:off x="3711841" y="3512213"/>
            <a:ext cx="357184" cy="172803"/>
            <a:chOff x="8925829" y="2655467"/>
            <a:chExt cx="357184" cy="172803"/>
          </a:xfrm>
        </p:grpSpPr>
        <p:sp>
          <p:nvSpPr>
            <p:cNvPr id="2013" name="Google Shape;135;p7">
              <a:extLst>
                <a:ext uri="{FF2B5EF4-FFF2-40B4-BE49-F238E27FC236}">
                  <a16:creationId xmlns:a16="http://schemas.microsoft.com/office/drawing/2014/main" id="{F5C4F1AC-0FFB-75AF-1289-412F80D25EC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14" name="直線コネクタ 2013">
              <a:extLst>
                <a:ext uri="{FF2B5EF4-FFF2-40B4-BE49-F238E27FC236}">
                  <a16:creationId xmlns:a16="http://schemas.microsoft.com/office/drawing/2014/main" id="{5BB6C99E-5137-B5E8-525E-F1A0EA9F734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15" name="Google Shape;135;p7">
              <a:extLst>
                <a:ext uri="{FF2B5EF4-FFF2-40B4-BE49-F238E27FC236}">
                  <a16:creationId xmlns:a16="http://schemas.microsoft.com/office/drawing/2014/main" id="{8F434371-4EE6-0D29-5EE8-DF1F5ACD5F5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16" name="直線コネクタ 2015">
              <a:extLst>
                <a:ext uri="{FF2B5EF4-FFF2-40B4-BE49-F238E27FC236}">
                  <a16:creationId xmlns:a16="http://schemas.microsoft.com/office/drawing/2014/main" id="{57E897CF-46B5-BFBA-19DD-EF2A2B83276A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01" name="Google Shape;255;p7">
            <a:extLst>
              <a:ext uri="{FF2B5EF4-FFF2-40B4-BE49-F238E27FC236}">
                <a16:creationId xmlns:a16="http://schemas.microsoft.com/office/drawing/2014/main" id="{1963E036-AC4A-8797-2CBE-A9CDDE14396A}"/>
              </a:ext>
            </a:extLst>
          </p:cNvPr>
          <p:cNvSpPr/>
          <p:nvPr/>
        </p:nvSpPr>
        <p:spPr>
          <a:xfrm>
            <a:off x="3507862" y="388239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02" name="グループ化 2001">
            <a:extLst>
              <a:ext uri="{FF2B5EF4-FFF2-40B4-BE49-F238E27FC236}">
                <a16:creationId xmlns:a16="http://schemas.microsoft.com/office/drawing/2014/main" id="{97B33FC5-EA52-5F7E-B442-129AB8D143AC}"/>
              </a:ext>
            </a:extLst>
          </p:cNvPr>
          <p:cNvGrpSpPr/>
          <p:nvPr/>
        </p:nvGrpSpPr>
        <p:grpSpPr>
          <a:xfrm rot="10800000">
            <a:off x="3891824" y="4079141"/>
            <a:ext cx="177198" cy="172800"/>
            <a:chOff x="9105815" y="2655467"/>
            <a:chExt cx="177198" cy="172800"/>
          </a:xfrm>
        </p:grpSpPr>
        <p:sp>
          <p:nvSpPr>
            <p:cNvPr id="2008" name="Google Shape;135;p7">
              <a:extLst>
                <a:ext uri="{FF2B5EF4-FFF2-40B4-BE49-F238E27FC236}">
                  <a16:creationId xmlns:a16="http://schemas.microsoft.com/office/drawing/2014/main" id="{9279DB6C-2E24-C479-C90A-46EF60D3E1E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09" name="直線コネクタ 2008">
              <a:extLst>
                <a:ext uri="{FF2B5EF4-FFF2-40B4-BE49-F238E27FC236}">
                  <a16:creationId xmlns:a16="http://schemas.microsoft.com/office/drawing/2014/main" id="{2B830D9D-E9ED-568C-F18F-1CBE7616F07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03" name="グループ化 2002">
            <a:extLst>
              <a:ext uri="{FF2B5EF4-FFF2-40B4-BE49-F238E27FC236}">
                <a16:creationId xmlns:a16="http://schemas.microsoft.com/office/drawing/2014/main" id="{2FF6AC78-F290-9E7C-7FAE-AD0DD8F1FAB5}"/>
              </a:ext>
            </a:extLst>
          </p:cNvPr>
          <p:cNvGrpSpPr/>
          <p:nvPr/>
        </p:nvGrpSpPr>
        <p:grpSpPr>
          <a:xfrm rot="10800000">
            <a:off x="3537426" y="4079142"/>
            <a:ext cx="357184" cy="172803"/>
            <a:chOff x="8925829" y="2655467"/>
            <a:chExt cx="357184" cy="172803"/>
          </a:xfrm>
        </p:grpSpPr>
        <p:sp>
          <p:nvSpPr>
            <p:cNvPr id="2004" name="Google Shape;135;p7">
              <a:extLst>
                <a:ext uri="{FF2B5EF4-FFF2-40B4-BE49-F238E27FC236}">
                  <a16:creationId xmlns:a16="http://schemas.microsoft.com/office/drawing/2014/main" id="{C9254853-F2F2-80A4-CAA6-8D30330E9BA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05" name="直線コネクタ 2004">
              <a:extLst>
                <a:ext uri="{FF2B5EF4-FFF2-40B4-BE49-F238E27FC236}">
                  <a16:creationId xmlns:a16="http://schemas.microsoft.com/office/drawing/2014/main" id="{6F498F17-764C-32C4-7644-F726C94C1E7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06" name="Google Shape;135;p7">
              <a:extLst>
                <a:ext uri="{FF2B5EF4-FFF2-40B4-BE49-F238E27FC236}">
                  <a16:creationId xmlns:a16="http://schemas.microsoft.com/office/drawing/2014/main" id="{5444DD9B-810D-6FFD-25A4-35682E73363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07" name="直線コネクタ 2006">
              <a:extLst>
                <a:ext uri="{FF2B5EF4-FFF2-40B4-BE49-F238E27FC236}">
                  <a16:creationId xmlns:a16="http://schemas.microsoft.com/office/drawing/2014/main" id="{396C554E-3033-03D9-93D9-5C986A6ECD8D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8" name="Google Shape;255;p7">
            <a:extLst>
              <a:ext uri="{FF2B5EF4-FFF2-40B4-BE49-F238E27FC236}">
                <a16:creationId xmlns:a16="http://schemas.microsoft.com/office/drawing/2014/main" id="{0015E8B4-0825-F96E-1234-DE0E1C685FBE}"/>
              </a:ext>
            </a:extLst>
          </p:cNvPr>
          <p:cNvSpPr/>
          <p:nvPr/>
        </p:nvSpPr>
        <p:spPr>
          <a:xfrm rot="16200000">
            <a:off x="3900860" y="377988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674D3CD7-7995-0886-B641-631E41CD92B1}"/>
              </a:ext>
            </a:extLst>
          </p:cNvPr>
          <p:cNvGrpSpPr/>
          <p:nvPr/>
        </p:nvGrpSpPr>
        <p:grpSpPr>
          <a:xfrm rot="5400000">
            <a:off x="4293139" y="3613920"/>
            <a:ext cx="177198" cy="172800"/>
            <a:chOff x="9105815" y="2655467"/>
            <a:chExt cx="177198" cy="172800"/>
          </a:xfrm>
        </p:grpSpPr>
        <p:sp>
          <p:nvSpPr>
            <p:cNvPr id="1999" name="Google Shape;135;p7">
              <a:extLst>
                <a:ext uri="{FF2B5EF4-FFF2-40B4-BE49-F238E27FC236}">
                  <a16:creationId xmlns:a16="http://schemas.microsoft.com/office/drawing/2014/main" id="{588A63EF-AA8E-2442-9CCD-922227DB39A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00" name="直線コネクタ 1999">
              <a:extLst>
                <a:ext uri="{FF2B5EF4-FFF2-40B4-BE49-F238E27FC236}">
                  <a16:creationId xmlns:a16="http://schemas.microsoft.com/office/drawing/2014/main" id="{0CA27CF3-E458-29D8-B806-497234DD6D3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412A164F-9AFF-7970-A8A7-CD2C89C3171B}"/>
              </a:ext>
            </a:extLst>
          </p:cNvPr>
          <p:cNvGrpSpPr/>
          <p:nvPr/>
        </p:nvGrpSpPr>
        <p:grpSpPr>
          <a:xfrm rot="5400000">
            <a:off x="4203148" y="3878324"/>
            <a:ext cx="357184" cy="172803"/>
            <a:chOff x="8925829" y="2655467"/>
            <a:chExt cx="357184" cy="172803"/>
          </a:xfrm>
        </p:grpSpPr>
        <p:sp>
          <p:nvSpPr>
            <p:cNvPr id="151" name="Google Shape;135;p7">
              <a:extLst>
                <a:ext uri="{FF2B5EF4-FFF2-40B4-BE49-F238E27FC236}">
                  <a16:creationId xmlns:a16="http://schemas.microsoft.com/office/drawing/2014/main" id="{49053438-B346-01D2-16C5-193BCC12733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075C230B-87D9-382C-BACE-F54A5D2EDA9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97" name="Google Shape;135;p7">
              <a:extLst>
                <a:ext uri="{FF2B5EF4-FFF2-40B4-BE49-F238E27FC236}">
                  <a16:creationId xmlns:a16="http://schemas.microsoft.com/office/drawing/2014/main" id="{6608ECA8-BE89-054F-BFF3-597FFB0C477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98" name="直線コネクタ 1997">
              <a:extLst>
                <a:ext uri="{FF2B5EF4-FFF2-40B4-BE49-F238E27FC236}">
                  <a16:creationId xmlns:a16="http://schemas.microsoft.com/office/drawing/2014/main" id="{0534BDA0-B2C9-170E-0874-2B69FA41D566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" name="Google Shape;255;p7">
            <a:extLst>
              <a:ext uri="{FF2B5EF4-FFF2-40B4-BE49-F238E27FC236}">
                <a16:creationId xmlns:a16="http://schemas.microsoft.com/office/drawing/2014/main" id="{CD4177CC-9ABB-B243-3886-E097258465FE}"/>
              </a:ext>
            </a:extLst>
          </p:cNvPr>
          <p:cNvSpPr/>
          <p:nvPr/>
        </p:nvSpPr>
        <p:spPr>
          <a:xfrm rot="10800000">
            <a:off x="3507862" y="47059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51773C27-DB90-029D-10DB-E186CDD365FF}"/>
              </a:ext>
            </a:extLst>
          </p:cNvPr>
          <p:cNvGrpSpPr/>
          <p:nvPr/>
        </p:nvGrpSpPr>
        <p:grpSpPr>
          <a:xfrm>
            <a:off x="3537429" y="4531719"/>
            <a:ext cx="177198" cy="172800"/>
            <a:chOff x="9105815" y="2655467"/>
            <a:chExt cx="177198" cy="172800"/>
          </a:xfrm>
        </p:grpSpPr>
        <p:sp>
          <p:nvSpPr>
            <p:cNvPr id="143" name="Google Shape;135;p7">
              <a:extLst>
                <a:ext uri="{FF2B5EF4-FFF2-40B4-BE49-F238E27FC236}">
                  <a16:creationId xmlns:a16="http://schemas.microsoft.com/office/drawing/2014/main" id="{BF841765-863B-E612-7607-F5AD1FF1A5D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B66B36A6-CD87-773D-4A0F-7BF796E89E4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A5FC49C6-38A2-9F99-8F5D-A5A2B4B2FCAD}"/>
              </a:ext>
            </a:extLst>
          </p:cNvPr>
          <p:cNvGrpSpPr/>
          <p:nvPr/>
        </p:nvGrpSpPr>
        <p:grpSpPr>
          <a:xfrm>
            <a:off x="3711842" y="4531716"/>
            <a:ext cx="357184" cy="172803"/>
            <a:chOff x="8925829" y="2655467"/>
            <a:chExt cx="357184" cy="172803"/>
          </a:xfrm>
        </p:grpSpPr>
        <p:sp>
          <p:nvSpPr>
            <p:cNvPr id="139" name="Google Shape;135;p7">
              <a:extLst>
                <a:ext uri="{FF2B5EF4-FFF2-40B4-BE49-F238E27FC236}">
                  <a16:creationId xmlns:a16="http://schemas.microsoft.com/office/drawing/2014/main" id="{CEB21CAD-D86D-1ABE-D19B-FA19298A581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48011D95-10C0-64CE-EF68-D03B1DF9F58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1" name="Google Shape;135;p7">
              <a:extLst>
                <a:ext uri="{FF2B5EF4-FFF2-40B4-BE49-F238E27FC236}">
                  <a16:creationId xmlns:a16="http://schemas.microsoft.com/office/drawing/2014/main" id="{EDDBDD4B-69DA-65B0-CEE2-C467E57E6F1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2" name="直線コネクタ 141">
              <a:extLst>
                <a:ext uri="{FF2B5EF4-FFF2-40B4-BE49-F238E27FC236}">
                  <a16:creationId xmlns:a16="http://schemas.microsoft.com/office/drawing/2014/main" id="{AEBFC21C-1D5B-0721-3755-B9C277E724A5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52" name="Google Shape;255;p7">
            <a:extLst>
              <a:ext uri="{FF2B5EF4-FFF2-40B4-BE49-F238E27FC236}">
                <a16:creationId xmlns:a16="http://schemas.microsoft.com/office/drawing/2014/main" id="{B885C4B5-06C7-E373-0524-0DD8851EF8CE}"/>
              </a:ext>
            </a:extLst>
          </p:cNvPr>
          <p:cNvSpPr/>
          <p:nvPr/>
        </p:nvSpPr>
        <p:spPr>
          <a:xfrm>
            <a:off x="3507863" y="49018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3" name="グループ化 1952">
            <a:extLst>
              <a:ext uri="{FF2B5EF4-FFF2-40B4-BE49-F238E27FC236}">
                <a16:creationId xmlns:a16="http://schemas.microsoft.com/office/drawing/2014/main" id="{B4E40CB2-CF18-DAF9-0970-32C0D187916C}"/>
              </a:ext>
            </a:extLst>
          </p:cNvPr>
          <p:cNvGrpSpPr/>
          <p:nvPr/>
        </p:nvGrpSpPr>
        <p:grpSpPr>
          <a:xfrm rot="10800000">
            <a:off x="3891825" y="5098644"/>
            <a:ext cx="177198" cy="172800"/>
            <a:chOff x="9105815" y="2655467"/>
            <a:chExt cx="177198" cy="172800"/>
          </a:xfrm>
        </p:grpSpPr>
        <p:sp>
          <p:nvSpPr>
            <p:cNvPr id="134" name="Google Shape;135;p7">
              <a:extLst>
                <a:ext uri="{FF2B5EF4-FFF2-40B4-BE49-F238E27FC236}">
                  <a16:creationId xmlns:a16="http://schemas.microsoft.com/office/drawing/2014/main" id="{D893E30E-BF27-7F72-9D57-07AC44AA8A7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4CA739E2-AEFD-F110-6D95-6480DC70A4F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54" name="グループ化 1953">
            <a:extLst>
              <a:ext uri="{FF2B5EF4-FFF2-40B4-BE49-F238E27FC236}">
                <a16:creationId xmlns:a16="http://schemas.microsoft.com/office/drawing/2014/main" id="{9B0CD80B-94E3-58AA-5EA3-917848CCD8BC}"/>
              </a:ext>
            </a:extLst>
          </p:cNvPr>
          <p:cNvGrpSpPr/>
          <p:nvPr/>
        </p:nvGrpSpPr>
        <p:grpSpPr>
          <a:xfrm rot="10800000">
            <a:off x="3537427" y="5098645"/>
            <a:ext cx="357184" cy="172803"/>
            <a:chOff x="8925829" y="2655467"/>
            <a:chExt cx="357184" cy="172803"/>
          </a:xfrm>
        </p:grpSpPr>
        <p:sp>
          <p:nvSpPr>
            <p:cNvPr id="128" name="Google Shape;135;p7">
              <a:extLst>
                <a:ext uri="{FF2B5EF4-FFF2-40B4-BE49-F238E27FC236}">
                  <a16:creationId xmlns:a16="http://schemas.microsoft.com/office/drawing/2014/main" id="{F00ED788-F371-0DCD-F5DC-2BF85BCF8D2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9" name="直線コネクタ 128">
              <a:extLst>
                <a:ext uri="{FF2B5EF4-FFF2-40B4-BE49-F238E27FC236}">
                  <a16:creationId xmlns:a16="http://schemas.microsoft.com/office/drawing/2014/main" id="{AD13BE5B-8C70-BD26-2E13-DAE36CC1F4A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Google Shape;135;p7">
              <a:extLst>
                <a:ext uri="{FF2B5EF4-FFF2-40B4-BE49-F238E27FC236}">
                  <a16:creationId xmlns:a16="http://schemas.microsoft.com/office/drawing/2014/main" id="{1D233AD4-20AA-D736-78D6-C6261A5D83D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1" name="直線コネクタ 130">
              <a:extLst>
                <a:ext uri="{FF2B5EF4-FFF2-40B4-BE49-F238E27FC236}">
                  <a16:creationId xmlns:a16="http://schemas.microsoft.com/office/drawing/2014/main" id="{4D5D5014-77F5-A2CF-7289-07A689477914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43" name="Google Shape;255;p7">
            <a:extLst>
              <a:ext uri="{FF2B5EF4-FFF2-40B4-BE49-F238E27FC236}">
                <a16:creationId xmlns:a16="http://schemas.microsoft.com/office/drawing/2014/main" id="{FE8971BD-BD98-005A-97B4-4DD812E7832E}"/>
              </a:ext>
            </a:extLst>
          </p:cNvPr>
          <p:cNvSpPr/>
          <p:nvPr/>
        </p:nvSpPr>
        <p:spPr>
          <a:xfrm rot="16200000">
            <a:off x="3900861" y="479938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44" name="グループ化 1943">
            <a:extLst>
              <a:ext uri="{FF2B5EF4-FFF2-40B4-BE49-F238E27FC236}">
                <a16:creationId xmlns:a16="http://schemas.microsoft.com/office/drawing/2014/main" id="{781F01AB-6C73-048B-A054-CF72F83884DF}"/>
              </a:ext>
            </a:extLst>
          </p:cNvPr>
          <p:cNvGrpSpPr/>
          <p:nvPr/>
        </p:nvGrpSpPr>
        <p:grpSpPr>
          <a:xfrm rot="5400000">
            <a:off x="4293140" y="4633423"/>
            <a:ext cx="177198" cy="172800"/>
            <a:chOff x="9105815" y="2655467"/>
            <a:chExt cx="177198" cy="172800"/>
          </a:xfrm>
        </p:grpSpPr>
        <p:sp>
          <p:nvSpPr>
            <p:cNvPr id="1950" name="Google Shape;135;p7">
              <a:extLst>
                <a:ext uri="{FF2B5EF4-FFF2-40B4-BE49-F238E27FC236}">
                  <a16:creationId xmlns:a16="http://schemas.microsoft.com/office/drawing/2014/main" id="{A4B8A8CC-E63B-F2DB-4495-95274F888D6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51" name="直線コネクタ 1950">
              <a:extLst>
                <a:ext uri="{FF2B5EF4-FFF2-40B4-BE49-F238E27FC236}">
                  <a16:creationId xmlns:a16="http://schemas.microsoft.com/office/drawing/2014/main" id="{90F4674E-3CD0-FEFE-D6DC-43952CA7FDF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45" name="グループ化 1944">
            <a:extLst>
              <a:ext uri="{FF2B5EF4-FFF2-40B4-BE49-F238E27FC236}">
                <a16:creationId xmlns:a16="http://schemas.microsoft.com/office/drawing/2014/main" id="{40A50BFB-BDF3-3616-4B45-CACE3B4A8FEA}"/>
              </a:ext>
            </a:extLst>
          </p:cNvPr>
          <p:cNvGrpSpPr/>
          <p:nvPr/>
        </p:nvGrpSpPr>
        <p:grpSpPr>
          <a:xfrm rot="5400000">
            <a:off x="4203149" y="4897827"/>
            <a:ext cx="357184" cy="172803"/>
            <a:chOff x="8925829" y="2655467"/>
            <a:chExt cx="357184" cy="172803"/>
          </a:xfrm>
        </p:grpSpPr>
        <p:sp>
          <p:nvSpPr>
            <p:cNvPr id="1946" name="Google Shape;135;p7">
              <a:extLst>
                <a:ext uri="{FF2B5EF4-FFF2-40B4-BE49-F238E27FC236}">
                  <a16:creationId xmlns:a16="http://schemas.microsoft.com/office/drawing/2014/main" id="{CDE05B48-2622-0AAC-95FD-4F646D55452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47" name="直線コネクタ 1946">
              <a:extLst>
                <a:ext uri="{FF2B5EF4-FFF2-40B4-BE49-F238E27FC236}">
                  <a16:creationId xmlns:a16="http://schemas.microsoft.com/office/drawing/2014/main" id="{D7D1306D-83E9-10D9-33D3-A370733E3D2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48" name="Google Shape;135;p7">
              <a:extLst>
                <a:ext uri="{FF2B5EF4-FFF2-40B4-BE49-F238E27FC236}">
                  <a16:creationId xmlns:a16="http://schemas.microsoft.com/office/drawing/2014/main" id="{DB2AF6ED-C5C0-2D28-C6D1-4B0ACD36321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49" name="直線コネクタ 1948">
              <a:extLst>
                <a:ext uri="{FF2B5EF4-FFF2-40B4-BE49-F238E27FC236}">
                  <a16:creationId xmlns:a16="http://schemas.microsoft.com/office/drawing/2014/main" id="{00CFB9D7-7851-5C5D-D8AC-1C2D3550F77F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79" name="Google Shape;255;p7">
            <a:extLst>
              <a:ext uri="{FF2B5EF4-FFF2-40B4-BE49-F238E27FC236}">
                <a16:creationId xmlns:a16="http://schemas.microsoft.com/office/drawing/2014/main" id="{B8DD7DC5-4862-0C75-CD60-95EECCE04E0D}"/>
              </a:ext>
            </a:extLst>
          </p:cNvPr>
          <p:cNvSpPr/>
          <p:nvPr/>
        </p:nvSpPr>
        <p:spPr>
          <a:xfrm rot="10800000">
            <a:off x="4674741" y="271954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80" name="グループ化 1179">
            <a:extLst>
              <a:ext uri="{FF2B5EF4-FFF2-40B4-BE49-F238E27FC236}">
                <a16:creationId xmlns:a16="http://schemas.microsoft.com/office/drawing/2014/main" id="{19E5566A-6972-91FD-957D-E4ADE4C33D80}"/>
              </a:ext>
            </a:extLst>
          </p:cNvPr>
          <p:cNvGrpSpPr/>
          <p:nvPr/>
        </p:nvGrpSpPr>
        <p:grpSpPr>
          <a:xfrm>
            <a:off x="4704308" y="2545264"/>
            <a:ext cx="177198" cy="172800"/>
            <a:chOff x="9105815" y="2655467"/>
            <a:chExt cx="177198" cy="172800"/>
          </a:xfrm>
        </p:grpSpPr>
        <p:sp>
          <p:nvSpPr>
            <p:cNvPr id="1186" name="Google Shape;135;p7">
              <a:extLst>
                <a:ext uri="{FF2B5EF4-FFF2-40B4-BE49-F238E27FC236}">
                  <a16:creationId xmlns:a16="http://schemas.microsoft.com/office/drawing/2014/main" id="{F8106B39-5935-759A-2E24-30B3A08B861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87" name="直線コネクタ 1186">
              <a:extLst>
                <a:ext uri="{FF2B5EF4-FFF2-40B4-BE49-F238E27FC236}">
                  <a16:creationId xmlns:a16="http://schemas.microsoft.com/office/drawing/2014/main" id="{E7916862-1002-0E3B-BE31-FCADE75B4C1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81" name="グループ化 1180">
            <a:extLst>
              <a:ext uri="{FF2B5EF4-FFF2-40B4-BE49-F238E27FC236}">
                <a16:creationId xmlns:a16="http://schemas.microsoft.com/office/drawing/2014/main" id="{8934A05C-5ABD-F775-3849-877D8134EAA5}"/>
              </a:ext>
            </a:extLst>
          </p:cNvPr>
          <p:cNvGrpSpPr/>
          <p:nvPr/>
        </p:nvGrpSpPr>
        <p:grpSpPr>
          <a:xfrm>
            <a:off x="4878721" y="2545261"/>
            <a:ext cx="357184" cy="172803"/>
            <a:chOff x="8925829" y="2655467"/>
            <a:chExt cx="357184" cy="172803"/>
          </a:xfrm>
        </p:grpSpPr>
        <p:sp>
          <p:nvSpPr>
            <p:cNvPr id="1182" name="Google Shape;135;p7">
              <a:extLst>
                <a:ext uri="{FF2B5EF4-FFF2-40B4-BE49-F238E27FC236}">
                  <a16:creationId xmlns:a16="http://schemas.microsoft.com/office/drawing/2014/main" id="{57FA1B08-9F02-3B47-934C-9D91F23BDE9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83" name="直線コネクタ 1182">
              <a:extLst>
                <a:ext uri="{FF2B5EF4-FFF2-40B4-BE49-F238E27FC236}">
                  <a16:creationId xmlns:a16="http://schemas.microsoft.com/office/drawing/2014/main" id="{779B2D52-0787-9465-5757-2BE4A5D3F60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84" name="Google Shape;135;p7">
              <a:extLst>
                <a:ext uri="{FF2B5EF4-FFF2-40B4-BE49-F238E27FC236}">
                  <a16:creationId xmlns:a16="http://schemas.microsoft.com/office/drawing/2014/main" id="{54D122C3-823C-E35B-7C4F-D7105741A68B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85" name="直線コネクタ 1184">
              <a:extLst>
                <a:ext uri="{FF2B5EF4-FFF2-40B4-BE49-F238E27FC236}">
                  <a16:creationId xmlns:a16="http://schemas.microsoft.com/office/drawing/2014/main" id="{7ED76954-D381-CD44-BEF9-016FDA7DACE7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70" name="Google Shape;255;p7">
            <a:extLst>
              <a:ext uri="{FF2B5EF4-FFF2-40B4-BE49-F238E27FC236}">
                <a16:creationId xmlns:a16="http://schemas.microsoft.com/office/drawing/2014/main" id="{92C44EC2-3C34-5C44-5181-9E8AEA8FC321}"/>
              </a:ext>
            </a:extLst>
          </p:cNvPr>
          <p:cNvSpPr/>
          <p:nvPr/>
        </p:nvSpPr>
        <p:spPr>
          <a:xfrm>
            <a:off x="4674742" y="291543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1" name="グループ化 1170">
            <a:extLst>
              <a:ext uri="{FF2B5EF4-FFF2-40B4-BE49-F238E27FC236}">
                <a16:creationId xmlns:a16="http://schemas.microsoft.com/office/drawing/2014/main" id="{9872B152-6DFD-9A66-603F-81A3FD4827EC}"/>
              </a:ext>
            </a:extLst>
          </p:cNvPr>
          <p:cNvGrpSpPr/>
          <p:nvPr/>
        </p:nvGrpSpPr>
        <p:grpSpPr>
          <a:xfrm rot="10800000">
            <a:off x="5058704" y="3112189"/>
            <a:ext cx="177198" cy="172800"/>
            <a:chOff x="9105815" y="2655467"/>
            <a:chExt cx="177198" cy="172800"/>
          </a:xfrm>
        </p:grpSpPr>
        <p:sp>
          <p:nvSpPr>
            <p:cNvPr id="1177" name="Google Shape;135;p7">
              <a:extLst>
                <a:ext uri="{FF2B5EF4-FFF2-40B4-BE49-F238E27FC236}">
                  <a16:creationId xmlns:a16="http://schemas.microsoft.com/office/drawing/2014/main" id="{0A0DD27E-7333-E28A-CD32-7FCAD6B37D3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78" name="直線コネクタ 1177">
              <a:extLst>
                <a:ext uri="{FF2B5EF4-FFF2-40B4-BE49-F238E27FC236}">
                  <a16:creationId xmlns:a16="http://schemas.microsoft.com/office/drawing/2014/main" id="{625761BD-A91F-7F29-89C8-2366D6280B2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72" name="グループ化 1171">
            <a:extLst>
              <a:ext uri="{FF2B5EF4-FFF2-40B4-BE49-F238E27FC236}">
                <a16:creationId xmlns:a16="http://schemas.microsoft.com/office/drawing/2014/main" id="{2FAFB4A2-D13F-0920-0613-93531A2CFA5F}"/>
              </a:ext>
            </a:extLst>
          </p:cNvPr>
          <p:cNvGrpSpPr/>
          <p:nvPr/>
        </p:nvGrpSpPr>
        <p:grpSpPr>
          <a:xfrm rot="10800000">
            <a:off x="4704306" y="3112190"/>
            <a:ext cx="357184" cy="172803"/>
            <a:chOff x="8925829" y="2655467"/>
            <a:chExt cx="357184" cy="172803"/>
          </a:xfrm>
        </p:grpSpPr>
        <p:sp>
          <p:nvSpPr>
            <p:cNvPr id="1173" name="Google Shape;135;p7">
              <a:extLst>
                <a:ext uri="{FF2B5EF4-FFF2-40B4-BE49-F238E27FC236}">
                  <a16:creationId xmlns:a16="http://schemas.microsoft.com/office/drawing/2014/main" id="{EC16F16E-C26D-A83B-E445-62F875F1D69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74" name="直線コネクタ 1173">
              <a:extLst>
                <a:ext uri="{FF2B5EF4-FFF2-40B4-BE49-F238E27FC236}">
                  <a16:creationId xmlns:a16="http://schemas.microsoft.com/office/drawing/2014/main" id="{7FFD7451-3A48-F04E-F0D5-AEAEBF38D75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75" name="Google Shape;135;p7">
              <a:extLst>
                <a:ext uri="{FF2B5EF4-FFF2-40B4-BE49-F238E27FC236}">
                  <a16:creationId xmlns:a16="http://schemas.microsoft.com/office/drawing/2014/main" id="{01F2B36C-E469-A5C6-9EB9-D517E22E9E7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76" name="直線コネクタ 1175">
              <a:extLst>
                <a:ext uri="{FF2B5EF4-FFF2-40B4-BE49-F238E27FC236}">
                  <a16:creationId xmlns:a16="http://schemas.microsoft.com/office/drawing/2014/main" id="{57D8471A-BF1C-B9AF-C8D9-F9D0D10ECC8D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61" name="Google Shape;255;p7">
            <a:extLst>
              <a:ext uri="{FF2B5EF4-FFF2-40B4-BE49-F238E27FC236}">
                <a16:creationId xmlns:a16="http://schemas.microsoft.com/office/drawing/2014/main" id="{05FE7ABC-3472-9766-DE57-D5D4BC2F5321}"/>
              </a:ext>
            </a:extLst>
          </p:cNvPr>
          <p:cNvSpPr/>
          <p:nvPr/>
        </p:nvSpPr>
        <p:spPr>
          <a:xfrm rot="16200000">
            <a:off x="5067740" y="281292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62" name="グループ化 1161">
            <a:extLst>
              <a:ext uri="{FF2B5EF4-FFF2-40B4-BE49-F238E27FC236}">
                <a16:creationId xmlns:a16="http://schemas.microsoft.com/office/drawing/2014/main" id="{9063A52A-DF65-4989-F7D7-B0DA356A5F99}"/>
              </a:ext>
            </a:extLst>
          </p:cNvPr>
          <p:cNvGrpSpPr/>
          <p:nvPr/>
        </p:nvGrpSpPr>
        <p:grpSpPr>
          <a:xfrm rot="5400000">
            <a:off x="5460019" y="2646968"/>
            <a:ext cx="177198" cy="172800"/>
            <a:chOff x="9105815" y="2655467"/>
            <a:chExt cx="177198" cy="172800"/>
          </a:xfrm>
        </p:grpSpPr>
        <p:sp>
          <p:nvSpPr>
            <p:cNvPr id="1168" name="Google Shape;135;p7">
              <a:extLst>
                <a:ext uri="{FF2B5EF4-FFF2-40B4-BE49-F238E27FC236}">
                  <a16:creationId xmlns:a16="http://schemas.microsoft.com/office/drawing/2014/main" id="{067B6C53-28D7-ED41-E3B7-6485993C788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69" name="直線コネクタ 1168">
              <a:extLst>
                <a:ext uri="{FF2B5EF4-FFF2-40B4-BE49-F238E27FC236}">
                  <a16:creationId xmlns:a16="http://schemas.microsoft.com/office/drawing/2014/main" id="{28A10FE2-01B3-59AE-5C31-4154FF75810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63" name="グループ化 1162">
            <a:extLst>
              <a:ext uri="{FF2B5EF4-FFF2-40B4-BE49-F238E27FC236}">
                <a16:creationId xmlns:a16="http://schemas.microsoft.com/office/drawing/2014/main" id="{FA3BC847-7240-8516-296F-C799F8658850}"/>
              </a:ext>
            </a:extLst>
          </p:cNvPr>
          <p:cNvGrpSpPr/>
          <p:nvPr/>
        </p:nvGrpSpPr>
        <p:grpSpPr>
          <a:xfrm rot="5400000">
            <a:off x="5370028" y="2911372"/>
            <a:ext cx="357184" cy="172803"/>
            <a:chOff x="8925829" y="2655467"/>
            <a:chExt cx="357184" cy="172803"/>
          </a:xfrm>
        </p:grpSpPr>
        <p:sp>
          <p:nvSpPr>
            <p:cNvPr id="1164" name="Google Shape;135;p7">
              <a:extLst>
                <a:ext uri="{FF2B5EF4-FFF2-40B4-BE49-F238E27FC236}">
                  <a16:creationId xmlns:a16="http://schemas.microsoft.com/office/drawing/2014/main" id="{A12E4AF8-632E-9BC4-17B6-9064DC1F9A0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65" name="直線コネクタ 1164">
              <a:extLst>
                <a:ext uri="{FF2B5EF4-FFF2-40B4-BE49-F238E27FC236}">
                  <a16:creationId xmlns:a16="http://schemas.microsoft.com/office/drawing/2014/main" id="{3BF8CBC6-4879-C51F-661C-B18FE76F777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66" name="Google Shape;135;p7">
              <a:extLst>
                <a:ext uri="{FF2B5EF4-FFF2-40B4-BE49-F238E27FC236}">
                  <a16:creationId xmlns:a16="http://schemas.microsoft.com/office/drawing/2014/main" id="{BFD96854-5E12-22E9-8882-D5FC4DE2C2B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67" name="直線コネクタ 1166">
              <a:extLst>
                <a:ext uri="{FF2B5EF4-FFF2-40B4-BE49-F238E27FC236}">
                  <a16:creationId xmlns:a16="http://schemas.microsoft.com/office/drawing/2014/main" id="{2F8ECFAC-BD0F-74B0-06D0-A85C60F1F302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40" name="Google Shape;255;p7">
            <a:extLst>
              <a:ext uri="{FF2B5EF4-FFF2-40B4-BE49-F238E27FC236}">
                <a16:creationId xmlns:a16="http://schemas.microsoft.com/office/drawing/2014/main" id="{0C64FCB6-0A6E-2252-9428-98320196C1E5}"/>
              </a:ext>
            </a:extLst>
          </p:cNvPr>
          <p:cNvSpPr/>
          <p:nvPr/>
        </p:nvSpPr>
        <p:spPr>
          <a:xfrm rot="10800000">
            <a:off x="4674741" y="36864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41" name="グループ化 1040">
            <a:extLst>
              <a:ext uri="{FF2B5EF4-FFF2-40B4-BE49-F238E27FC236}">
                <a16:creationId xmlns:a16="http://schemas.microsoft.com/office/drawing/2014/main" id="{670FBCD1-6384-5ACB-47ED-F18E51CD4E15}"/>
              </a:ext>
            </a:extLst>
          </p:cNvPr>
          <p:cNvGrpSpPr/>
          <p:nvPr/>
        </p:nvGrpSpPr>
        <p:grpSpPr>
          <a:xfrm>
            <a:off x="4704308" y="3512216"/>
            <a:ext cx="177198" cy="172800"/>
            <a:chOff x="9105815" y="2655467"/>
            <a:chExt cx="177198" cy="172800"/>
          </a:xfrm>
        </p:grpSpPr>
        <p:sp>
          <p:nvSpPr>
            <p:cNvPr id="1050" name="Google Shape;135;p7">
              <a:extLst>
                <a:ext uri="{FF2B5EF4-FFF2-40B4-BE49-F238E27FC236}">
                  <a16:creationId xmlns:a16="http://schemas.microsoft.com/office/drawing/2014/main" id="{A02446BC-E93D-D366-0B39-95EFC6CB0A4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1" name="直線コネクタ 1050">
              <a:extLst>
                <a:ext uri="{FF2B5EF4-FFF2-40B4-BE49-F238E27FC236}">
                  <a16:creationId xmlns:a16="http://schemas.microsoft.com/office/drawing/2014/main" id="{D33F9A7E-D873-D1C0-53C8-256BFB84790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45" name="グループ化 1044">
            <a:extLst>
              <a:ext uri="{FF2B5EF4-FFF2-40B4-BE49-F238E27FC236}">
                <a16:creationId xmlns:a16="http://schemas.microsoft.com/office/drawing/2014/main" id="{985834E9-C128-0C82-2559-938137A35D41}"/>
              </a:ext>
            </a:extLst>
          </p:cNvPr>
          <p:cNvGrpSpPr/>
          <p:nvPr/>
        </p:nvGrpSpPr>
        <p:grpSpPr>
          <a:xfrm>
            <a:off x="4878721" y="3512213"/>
            <a:ext cx="357184" cy="172803"/>
            <a:chOff x="8925829" y="2655467"/>
            <a:chExt cx="357184" cy="172803"/>
          </a:xfrm>
        </p:grpSpPr>
        <p:sp>
          <p:nvSpPr>
            <p:cNvPr id="1046" name="Google Shape;135;p7">
              <a:extLst>
                <a:ext uri="{FF2B5EF4-FFF2-40B4-BE49-F238E27FC236}">
                  <a16:creationId xmlns:a16="http://schemas.microsoft.com/office/drawing/2014/main" id="{ED908A43-0033-69CC-CAC0-A439F2A4DB6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7" name="直線コネクタ 1046">
              <a:extLst>
                <a:ext uri="{FF2B5EF4-FFF2-40B4-BE49-F238E27FC236}">
                  <a16:creationId xmlns:a16="http://schemas.microsoft.com/office/drawing/2014/main" id="{8241E3AD-87BA-0B7E-CDEE-82843D8B63A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48" name="Google Shape;135;p7">
              <a:extLst>
                <a:ext uri="{FF2B5EF4-FFF2-40B4-BE49-F238E27FC236}">
                  <a16:creationId xmlns:a16="http://schemas.microsoft.com/office/drawing/2014/main" id="{9A9AA8AD-319E-EC6C-9F20-D3AE8C2C68B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9" name="直線コネクタ 1048">
              <a:extLst>
                <a:ext uri="{FF2B5EF4-FFF2-40B4-BE49-F238E27FC236}">
                  <a16:creationId xmlns:a16="http://schemas.microsoft.com/office/drawing/2014/main" id="{4A2A0DAF-94CD-FEC3-771C-4B51E74933F8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1" name="Google Shape;255;p7">
            <a:extLst>
              <a:ext uri="{FF2B5EF4-FFF2-40B4-BE49-F238E27FC236}">
                <a16:creationId xmlns:a16="http://schemas.microsoft.com/office/drawing/2014/main" id="{3C617ED9-B6D5-635D-9594-BC6D30360E8B}"/>
              </a:ext>
            </a:extLst>
          </p:cNvPr>
          <p:cNvSpPr/>
          <p:nvPr/>
        </p:nvSpPr>
        <p:spPr>
          <a:xfrm>
            <a:off x="4674742" y="388239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32" name="グループ化 1031">
            <a:extLst>
              <a:ext uri="{FF2B5EF4-FFF2-40B4-BE49-F238E27FC236}">
                <a16:creationId xmlns:a16="http://schemas.microsoft.com/office/drawing/2014/main" id="{4F4C6F27-0BA1-76D8-5BF7-2AB5BFE5F70F}"/>
              </a:ext>
            </a:extLst>
          </p:cNvPr>
          <p:cNvGrpSpPr/>
          <p:nvPr/>
        </p:nvGrpSpPr>
        <p:grpSpPr>
          <a:xfrm rot="10800000">
            <a:off x="5058704" y="4079141"/>
            <a:ext cx="177198" cy="172800"/>
            <a:chOff x="9105815" y="2655467"/>
            <a:chExt cx="177198" cy="172800"/>
          </a:xfrm>
        </p:grpSpPr>
        <p:sp>
          <p:nvSpPr>
            <p:cNvPr id="1038" name="Google Shape;135;p7">
              <a:extLst>
                <a:ext uri="{FF2B5EF4-FFF2-40B4-BE49-F238E27FC236}">
                  <a16:creationId xmlns:a16="http://schemas.microsoft.com/office/drawing/2014/main" id="{0C93C407-A152-400D-FCB4-A0CC132F99A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9" name="直線コネクタ 1038">
              <a:extLst>
                <a:ext uri="{FF2B5EF4-FFF2-40B4-BE49-F238E27FC236}">
                  <a16:creationId xmlns:a16="http://schemas.microsoft.com/office/drawing/2014/main" id="{72885053-9DE4-56AF-65F4-B350E250BB1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3" name="グループ化 1032">
            <a:extLst>
              <a:ext uri="{FF2B5EF4-FFF2-40B4-BE49-F238E27FC236}">
                <a16:creationId xmlns:a16="http://schemas.microsoft.com/office/drawing/2014/main" id="{412A1818-C043-7B16-4BBB-9F3107E191F8}"/>
              </a:ext>
            </a:extLst>
          </p:cNvPr>
          <p:cNvGrpSpPr/>
          <p:nvPr/>
        </p:nvGrpSpPr>
        <p:grpSpPr>
          <a:xfrm rot="10800000">
            <a:off x="4704306" y="4079142"/>
            <a:ext cx="357184" cy="172803"/>
            <a:chOff x="8925829" y="2655467"/>
            <a:chExt cx="357184" cy="172803"/>
          </a:xfrm>
        </p:grpSpPr>
        <p:sp>
          <p:nvSpPr>
            <p:cNvPr id="1034" name="Google Shape;135;p7">
              <a:extLst>
                <a:ext uri="{FF2B5EF4-FFF2-40B4-BE49-F238E27FC236}">
                  <a16:creationId xmlns:a16="http://schemas.microsoft.com/office/drawing/2014/main" id="{372B8756-0253-B50F-7207-27C8309B39C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5" name="直線コネクタ 1034">
              <a:extLst>
                <a:ext uri="{FF2B5EF4-FFF2-40B4-BE49-F238E27FC236}">
                  <a16:creationId xmlns:a16="http://schemas.microsoft.com/office/drawing/2014/main" id="{427369C4-A37F-799C-8C7F-267391EB210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6" name="Google Shape;135;p7">
              <a:extLst>
                <a:ext uri="{FF2B5EF4-FFF2-40B4-BE49-F238E27FC236}">
                  <a16:creationId xmlns:a16="http://schemas.microsoft.com/office/drawing/2014/main" id="{3746D6C7-D1BC-121C-6CEC-9334AD3FA9E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7" name="直線コネクタ 1036">
              <a:extLst>
                <a:ext uri="{FF2B5EF4-FFF2-40B4-BE49-F238E27FC236}">
                  <a16:creationId xmlns:a16="http://schemas.microsoft.com/office/drawing/2014/main" id="{6A5650B2-69C1-29DA-8A66-6CBCF70858B9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4" name="Google Shape;255;p7">
            <a:extLst>
              <a:ext uri="{FF2B5EF4-FFF2-40B4-BE49-F238E27FC236}">
                <a16:creationId xmlns:a16="http://schemas.microsoft.com/office/drawing/2014/main" id="{05548A4E-4247-B75B-C200-BA9B7EA85D8A}"/>
              </a:ext>
            </a:extLst>
          </p:cNvPr>
          <p:cNvSpPr/>
          <p:nvPr/>
        </p:nvSpPr>
        <p:spPr>
          <a:xfrm rot="16200000">
            <a:off x="5067740" y="377988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5" name="グループ化 574">
            <a:extLst>
              <a:ext uri="{FF2B5EF4-FFF2-40B4-BE49-F238E27FC236}">
                <a16:creationId xmlns:a16="http://schemas.microsoft.com/office/drawing/2014/main" id="{233DC1F7-A220-9A51-ED54-C945222D0060}"/>
              </a:ext>
            </a:extLst>
          </p:cNvPr>
          <p:cNvGrpSpPr/>
          <p:nvPr/>
        </p:nvGrpSpPr>
        <p:grpSpPr>
          <a:xfrm rot="5400000">
            <a:off x="5460019" y="3613920"/>
            <a:ext cx="177198" cy="172800"/>
            <a:chOff x="9105815" y="2655467"/>
            <a:chExt cx="177198" cy="172800"/>
          </a:xfrm>
        </p:grpSpPr>
        <p:sp>
          <p:nvSpPr>
            <p:cNvPr id="1029" name="Google Shape;135;p7">
              <a:extLst>
                <a:ext uri="{FF2B5EF4-FFF2-40B4-BE49-F238E27FC236}">
                  <a16:creationId xmlns:a16="http://schemas.microsoft.com/office/drawing/2014/main" id="{B44EF430-467D-14D3-ADF2-BFB291A9EAB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0" name="直線コネクタ 1029">
              <a:extLst>
                <a:ext uri="{FF2B5EF4-FFF2-40B4-BE49-F238E27FC236}">
                  <a16:creationId xmlns:a16="http://schemas.microsoft.com/office/drawing/2014/main" id="{605E8EFB-0E21-E3C0-551E-974183AC2B1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4" name="グループ化 1023">
            <a:extLst>
              <a:ext uri="{FF2B5EF4-FFF2-40B4-BE49-F238E27FC236}">
                <a16:creationId xmlns:a16="http://schemas.microsoft.com/office/drawing/2014/main" id="{3328FBE6-B79B-D852-962A-103D8DA46E6B}"/>
              </a:ext>
            </a:extLst>
          </p:cNvPr>
          <p:cNvGrpSpPr/>
          <p:nvPr/>
        </p:nvGrpSpPr>
        <p:grpSpPr>
          <a:xfrm rot="5400000">
            <a:off x="5370028" y="3878324"/>
            <a:ext cx="357184" cy="172803"/>
            <a:chOff x="8925829" y="2655467"/>
            <a:chExt cx="357184" cy="172803"/>
          </a:xfrm>
        </p:grpSpPr>
        <p:sp>
          <p:nvSpPr>
            <p:cNvPr id="1025" name="Google Shape;135;p7">
              <a:extLst>
                <a:ext uri="{FF2B5EF4-FFF2-40B4-BE49-F238E27FC236}">
                  <a16:creationId xmlns:a16="http://schemas.microsoft.com/office/drawing/2014/main" id="{873E6A07-DC89-E2C5-8D75-3E7E5E3B2B9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6" name="直線コネクタ 1025">
              <a:extLst>
                <a:ext uri="{FF2B5EF4-FFF2-40B4-BE49-F238E27FC236}">
                  <a16:creationId xmlns:a16="http://schemas.microsoft.com/office/drawing/2014/main" id="{C17A47E7-0597-D805-2B84-9546344D5F5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27" name="Google Shape;135;p7">
              <a:extLst>
                <a:ext uri="{FF2B5EF4-FFF2-40B4-BE49-F238E27FC236}">
                  <a16:creationId xmlns:a16="http://schemas.microsoft.com/office/drawing/2014/main" id="{9809D24F-8229-5CA7-05C8-C3B600E3FF6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8" name="直線コネクタ 1027">
              <a:extLst>
                <a:ext uri="{FF2B5EF4-FFF2-40B4-BE49-F238E27FC236}">
                  <a16:creationId xmlns:a16="http://schemas.microsoft.com/office/drawing/2014/main" id="{BCACD7BA-AE70-B4A2-402A-ABE48E62112F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2" name="Google Shape;255;p7">
            <a:extLst>
              <a:ext uri="{FF2B5EF4-FFF2-40B4-BE49-F238E27FC236}">
                <a16:creationId xmlns:a16="http://schemas.microsoft.com/office/drawing/2014/main" id="{C5B84178-6B8C-5B98-264D-D2D93F07F45C}"/>
              </a:ext>
            </a:extLst>
          </p:cNvPr>
          <p:cNvSpPr/>
          <p:nvPr/>
        </p:nvSpPr>
        <p:spPr>
          <a:xfrm rot="10800000">
            <a:off x="4674742" y="47059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3" name="グループ化 562">
            <a:extLst>
              <a:ext uri="{FF2B5EF4-FFF2-40B4-BE49-F238E27FC236}">
                <a16:creationId xmlns:a16="http://schemas.microsoft.com/office/drawing/2014/main" id="{2F23158D-2CB2-9551-2B6F-41EABE13794B}"/>
              </a:ext>
            </a:extLst>
          </p:cNvPr>
          <p:cNvGrpSpPr/>
          <p:nvPr/>
        </p:nvGrpSpPr>
        <p:grpSpPr>
          <a:xfrm>
            <a:off x="4704309" y="4531719"/>
            <a:ext cx="177198" cy="172800"/>
            <a:chOff x="9105815" y="2655467"/>
            <a:chExt cx="177198" cy="172800"/>
          </a:xfrm>
        </p:grpSpPr>
        <p:sp>
          <p:nvSpPr>
            <p:cNvPr id="569" name="Google Shape;135;p7">
              <a:extLst>
                <a:ext uri="{FF2B5EF4-FFF2-40B4-BE49-F238E27FC236}">
                  <a16:creationId xmlns:a16="http://schemas.microsoft.com/office/drawing/2014/main" id="{E95CF190-8C85-6543-02B1-453B171409D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0" name="直線コネクタ 569">
              <a:extLst>
                <a:ext uri="{FF2B5EF4-FFF2-40B4-BE49-F238E27FC236}">
                  <a16:creationId xmlns:a16="http://schemas.microsoft.com/office/drawing/2014/main" id="{5FB2277E-8B2C-4E23-3DE3-21CB4E48265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4" name="グループ化 563">
            <a:extLst>
              <a:ext uri="{FF2B5EF4-FFF2-40B4-BE49-F238E27FC236}">
                <a16:creationId xmlns:a16="http://schemas.microsoft.com/office/drawing/2014/main" id="{8138BC00-C74C-07DF-2DFA-54AD706C5429}"/>
              </a:ext>
            </a:extLst>
          </p:cNvPr>
          <p:cNvGrpSpPr/>
          <p:nvPr/>
        </p:nvGrpSpPr>
        <p:grpSpPr>
          <a:xfrm>
            <a:off x="4878722" y="4531716"/>
            <a:ext cx="357184" cy="172803"/>
            <a:chOff x="8925829" y="2655467"/>
            <a:chExt cx="357184" cy="172803"/>
          </a:xfrm>
        </p:grpSpPr>
        <p:sp>
          <p:nvSpPr>
            <p:cNvPr id="565" name="Google Shape;135;p7">
              <a:extLst>
                <a:ext uri="{FF2B5EF4-FFF2-40B4-BE49-F238E27FC236}">
                  <a16:creationId xmlns:a16="http://schemas.microsoft.com/office/drawing/2014/main" id="{6AED2B69-B939-8502-798E-A31C3DA6883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6" name="直線コネクタ 565">
              <a:extLst>
                <a:ext uri="{FF2B5EF4-FFF2-40B4-BE49-F238E27FC236}">
                  <a16:creationId xmlns:a16="http://schemas.microsoft.com/office/drawing/2014/main" id="{CF57D254-8D2B-5C2B-35E3-6AB307EF118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7" name="Google Shape;135;p7">
              <a:extLst>
                <a:ext uri="{FF2B5EF4-FFF2-40B4-BE49-F238E27FC236}">
                  <a16:creationId xmlns:a16="http://schemas.microsoft.com/office/drawing/2014/main" id="{45EEF904-891E-FC61-5EC4-9398BE91E5D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8" name="直線コネクタ 567">
              <a:extLst>
                <a:ext uri="{FF2B5EF4-FFF2-40B4-BE49-F238E27FC236}">
                  <a16:creationId xmlns:a16="http://schemas.microsoft.com/office/drawing/2014/main" id="{E68E8A17-231E-C320-1B0D-CDE3A12B55FB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3" name="Google Shape;255;p7">
            <a:extLst>
              <a:ext uri="{FF2B5EF4-FFF2-40B4-BE49-F238E27FC236}">
                <a16:creationId xmlns:a16="http://schemas.microsoft.com/office/drawing/2014/main" id="{4356F78D-0B42-DCA9-861C-7B5B40524A64}"/>
              </a:ext>
            </a:extLst>
          </p:cNvPr>
          <p:cNvSpPr/>
          <p:nvPr/>
        </p:nvSpPr>
        <p:spPr>
          <a:xfrm>
            <a:off x="4674743" y="49018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54" name="グループ化 553">
            <a:extLst>
              <a:ext uri="{FF2B5EF4-FFF2-40B4-BE49-F238E27FC236}">
                <a16:creationId xmlns:a16="http://schemas.microsoft.com/office/drawing/2014/main" id="{07C6FF57-D619-9903-95D3-02F0AED087F4}"/>
              </a:ext>
            </a:extLst>
          </p:cNvPr>
          <p:cNvGrpSpPr/>
          <p:nvPr/>
        </p:nvGrpSpPr>
        <p:grpSpPr>
          <a:xfrm rot="10800000">
            <a:off x="5058705" y="5098644"/>
            <a:ext cx="177198" cy="172800"/>
            <a:chOff x="9105815" y="2655467"/>
            <a:chExt cx="177198" cy="172800"/>
          </a:xfrm>
        </p:grpSpPr>
        <p:sp>
          <p:nvSpPr>
            <p:cNvPr id="560" name="Google Shape;135;p7">
              <a:extLst>
                <a:ext uri="{FF2B5EF4-FFF2-40B4-BE49-F238E27FC236}">
                  <a16:creationId xmlns:a16="http://schemas.microsoft.com/office/drawing/2014/main" id="{790300E2-77A2-D3DC-5A0E-EADBFE106A9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1" name="直線コネクタ 560">
              <a:extLst>
                <a:ext uri="{FF2B5EF4-FFF2-40B4-BE49-F238E27FC236}">
                  <a16:creationId xmlns:a16="http://schemas.microsoft.com/office/drawing/2014/main" id="{BE24D9D8-20D2-3ED3-8502-C5DA4E0978C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5" name="グループ化 554">
            <a:extLst>
              <a:ext uri="{FF2B5EF4-FFF2-40B4-BE49-F238E27FC236}">
                <a16:creationId xmlns:a16="http://schemas.microsoft.com/office/drawing/2014/main" id="{0850E507-DA7B-0477-A7C2-28F8F9F6D68D}"/>
              </a:ext>
            </a:extLst>
          </p:cNvPr>
          <p:cNvGrpSpPr/>
          <p:nvPr/>
        </p:nvGrpSpPr>
        <p:grpSpPr>
          <a:xfrm rot="10800000">
            <a:off x="4704307" y="5098645"/>
            <a:ext cx="357184" cy="172803"/>
            <a:chOff x="8925829" y="2655467"/>
            <a:chExt cx="357184" cy="172803"/>
          </a:xfrm>
        </p:grpSpPr>
        <p:sp>
          <p:nvSpPr>
            <p:cNvPr id="556" name="Google Shape;135;p7">
              <a:extLst>
                <a:ext uri="{FF2B5EF4-FFF2-40B4-BE49-F238E27FC236}">
                  <a16:creationId xmlns:a16="http://schemas.microsoft.com/office/drawing/2014/main" id="{3DE45F7F-D819-D2AE-4806-4FC76F0BB6E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7" name="直線コネクタ 556">
              <a:extLst>
                <a:ext uri="{FF2B5EF4-FFF2-40B4-BE49-F238E27FC236}">
                  <a16:creationId xmlns:a16="http://schemas.microsoft.com/office/drawing/2014/main" id="{AD628301-6349-76EB-102C-2ED4F1FD4DA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8" name="Google Shape;135;p7">
              <a:extLst>
                <a:ext uri="{FF2B5EF4-FFF2-40B4-BE49-F238E27FC236}">
                  <a16:creationId xmlns:a16="http://schemas.microsoft.com/office/drawing/2014/main" id="{8098EC01-1B3D-D187-49D3-E1E72594F063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9" name="直線コネクタ 558">
              <a:extLst>
                <a:ext uri="{FF2B5EF4-FFF2-40B4-BE49-F238E27FC236}">
                  <a16:creationId xmlns:a16="http://schemas.microsoft.com/office/drawing/2014/main" id="{0F28BA7E-37DD-A0A1-F87C-95A5C73E845F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4" name="Google Shape;255;p7">
            <a:extLst>
              <a:ext uri="{FF2B5EF4-FFF2-40B4-BE49-F238E27FC236}">
                <a16:creationId xmlns:a16="http://schemas.microsoft.com/office/drawing/2014/main" id="{EC37127F-FADA-B863-3044-E20F90E7B72E}"/>
              </a:ext>
            </a:extLst>
          </p:cNvPr>
          <p:cNvSpPr/>
          <p:nvPr/>
        </p:nvSpPr>
        <p:spPr>
          <a:xfrm rot="16200000">
            <a:off x="5067741" y="479938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5" name="グループ化 544">
            <a:extLst>
              <a:ext uri="{FF2B5EF4-FFF2-40B4-BE49-F238E27FC236}">
                <a16:creationId xmlns:a16="http://schemas.microsoft.com/office/drawing/2014/main" id="{E047DD1D-AA7D-C360-D20A-BE723CA1BCE3}"/>
              </a:ext>
            </a:extLst>
          </p:cNvPr>
          <p:cNvGrpSpPr/>
          <p:nvPr/>
        </p:nvGrpSpPr>
        <p:grpSpPr>
          <a:xfrm rot="5400000">
            <a:off x="5460020" y="4633423"/>
            <a:ext cx="177198" cy="172800"/>
            <a:chOff x="9105815" y="2655467"/>
            <a:chExt cx="177198" cy="172800"/>
          </a:xfrm>
        </p:grpSpPr>
        <p:sp>
          <p:nvSpPr>
            <p:cNvPr id="551" name="Google Shape;135;p7">
              <a:extLst>
                <a:ext uri="{FF2B5EF4-FFF2-40B4-BE49-F238E27FC236}">
                  <a16:creationId xmlns:a16="http://schemas.microsoft.com/office/drawing/2014/main" id="{211DC718-02D2-19ED-0914-F0E7A2CD893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2" name="直線コネクタ 551">
              <a:extLst>
                <a:ext uri="{FF2B5EF4-FFF2-40B4-BE49-F238E27FC236}">
                  <a16:creationId xmlns:a16="http://schemas.microsoft.com/office/drawing/2014/main" id="{54AB2F8D-1FD1-4E9D-1F87-4343620F11B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6" name="グループ化 545">
            <a:extLst>
              <a:ext uri="{FF2B5EF4-FFF2-40B4-BE49-F238E27FC236}">
                <a16:creationId xmlns:a16="http://schemas.microsoft.com/office/drawing/2014/main" id="{01138ECB-8CE5-9687-3E40-8457465A1705}"/>
              </a:ext>
            </a:extLst>
          </p:cNvPr>
          <p:cNvGrpSpPr/>
          <p:nvPr/>
        </p:nvGrpSpPr>
        <p:grpSpPr>
          <a:xfrm rot="5400000">
            <a:off x="5370029" y="4897827"/>
            <a:ext cx="357184" cy="172803"/>
            <a:chOff x="8925829" y="2655467"/>
            <a:chExt cx="357184" cy="172803"/>
          </a:xfrm>
        </p:grpSpPr>
        <p:sp>
          <p:nvSpPr>
            <p:cNvPr id="547" name="Google Shape;135;p7">
              <a:extLst>
                <a:ext uri="{FF2B5EF4-FFF2-40B4-BE49-F238E27FC236}">
                  <a16:creationId xmlns:a16="http://schemas.microsoft.com/office/drawing/2014/main" id="{401066AA-B99F-5C66-3CEA-1EC1F07E53E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8" name="直線コネクタ 547">
              <a:extLst>
                <a:ext uri="{FF2B5EF4-FFF2-40B4-BE49-F238E27FC236}">
                  <a16:creationId xmlns:a16="http://schemas.microsoft.com/office/drawing/2014/main" id="{6CE3FA39-503F-20D3-7277-3CDA0279474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9" name="Google Shape;135;p7">
              <a:extLst>
                <a:ext uri="{FF2B5EF4-FFF2-40B4-BE49-F238E27FC236}">
                  <a16:creationId xmlns:a16="http://schemas.microsoft.com/office/drawing/2014/main" id="{B179AF40-900F-8933-92CC-99FF19E29961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0" name="直線コネクタ 549">
              <a:extLst>
                <a:ext uri="{FF2B5EF4-FFF2-40B4-BE49-F238E27FC236}">
                  <a16:creationId xmlns:a16="http://schemas.microsoft.com/office/drawing/2014/main" id="{2DA2C468-18AB-3DAB-A1E6-EBA03DAC174B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47" name="Google Shape;255;p7">
            <a:extLst>
              <a:ext uri="{FF2B5EF4-FFF2-40B4-BE49-F238E27FC236}">
                <a16:creationId xmlns:a16="http://schemas.microsoft.com/office/drawing/2014/main" id="{8ED3ED60-EE2C-3D29-99F9-333E34CFF7F9}"/>
              </a:ext>
            </a:extLst>
          </p:cNvPr>
          <p:cNvSpPr/>
          <p:nvPr/>
        </p:nvSpPr>
        <p:spPr>
          <a:xfrm rot="10800000">
            <a:off x="5799348" y="271954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48" name="グループ化 1547">
            <a:extLst>
              <a:ext uri="{FF2B5EF4-FFF2-40B4-BE49-F238E27FC236}">
                <a16:creationId xmlns:a16="http://schemas.microsoft.com/office/drawing/2014/main" id="{7B59190A-E980-BADE-2213-FABD0C31E8A7}"/>
              </a:ext>
            </a:extLst>
          </p:cNvPr>
          <p:cNvGrpSpPr/>
          <p:nvPr/>
        </p:nvGrpSpPr>
        <p:grpSpPr>
          <a:xfrm>
            <a:off x="5828915" y="2545264"/>
            <a:ext cx="177198" cy="172800"/>
            <a:chOff x="9105815" y="2655467"/>
            <a:chExt cx="177198" cy="172800"/>
          </a:xfrm>
        </p:grpSpPr>
        <p:sp>
          <p:nvSpPr>
            <p:cNvPr id="1554" name="Google Shape;135;p7">
              <a:extLst>
                <a:ext uri="{FF2B5EF4-FFF2-40B4-BE49-F238E27FC236}">
                  <a16:creationId xmlns:a16="http://schemas.microsoft.com/office/drawing/2014/main" id="{ACECF3B9-CB5E-E990-257A-9A421A04DF3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55" name="直線コネクタ 1554">
              <a:extLst>
                <a:ext uri="{FF2B5EF4-FFF2-40B4-BE49-F238E27FC236}">
                  <a16:creationId xmlns:a16="http://schemas.microsoft.com/office/drawing/2014/main" id="{318D5302-A6DD-6A0E-AF23-F2CBE35DF2E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49" name="グループ化 1548">
            <a:extLst>
              <a:ext uri="{FF2B5EF4-FFF2-40B4-BE49-F238E27FC236}">
                <a16:creationId xmlns:a16="http://schemas.microsoft.com/office/drawing/2014/main" id="{25FD51AE-A449-FF65-A911-A95721E815DF}"/>
              </a:ext>
            </a:extLst>
          </p:cNvPr>
          <p:cNvGrpSpPr/>
          <p:nvPr/>
        </p:nvGrpSpPr>
        <p:grpSpPr>
          <a:xfrm>
            <a:off x="6003328" y="2545261"/>
            <a:ext cx="357184" cy="172803"/>
            <a:chOff x="8925829" y="2655467"/>
            <a:chExt cx="357184" cy="172803"/>
          </a:xfrm>
        </p:grpSpPr>
        <p:sp>
          <p:nvSpPr>
            <p:cNvPr id="1550" name="Google Shape;135;p7">
              <a:extLst>
                <a:ext uri="{FF2B5EF4-FFF2-40B4-BE49-F238E27FC236}">
                  <a16:creationId xmlns:a16="http://schemas.microsoft.com/office/drawing/2014/main" id="{F681BC41-BDF5-25E1-297C-1C6E0F10EDC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51" name="直線コネクタ 1550">
              <a:extLst>
                <a:ext uri="{FF2B5EF4-FFF2-40B4-BE49-F238E27FC236}">
                  <a16:creationId xmlns:a16="http://schemas.microsoft.com/office/drawing/2014/main" id="{6AC9E88D-80EA-6554-148D-FDF7F4D0B09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52" name="Google Shape;135;p7">
              <a:extLst>
                <a:ext uri="{FF2B5EF4-FFF2-40B4-BE49-F238E27FC236}">
                  <a16:creationId xmlns:a16="http://schemas.microsoft.com/office/drawing/2014/main" id="{EB629F9C-FB9B-A989-17B3-172425E8C0F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53" name="直線コネクタ 1552">
              <a:extLst>
                <a:ext uri="{FF2B5EF4-FFF2-40B4-BE49-F238E27FC236}">
                  <a16:creationId xmlns:a16="http://schemas.microsoft.com/office/drawing/2014/main" id="{2959B3D0-6863-D7F3-C56E-4314846489A0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38" name="Google Shape;255;p7">
            <a:extLst>
              <a:ext uri="{FF2B5EF4-FFF2-40B4-BE49-F238E27FC236}">
                <a16:creationId xmlns:a16="http://schemas.microsoft.com/office/drawing/2014/main" id="{F93BD04A-9979-112D-0836-CC4341F4293D}"/>
              </a:ext>
            </a:extLst>
          </p:cNvPr>
          <p:cNvSpPr/>
          <p:nvPr/>
        </p:nvSpPr>
        <p:spPr>
          <a:xfrm>
            <a:off x="5799349" y="291543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39" name="グループ化 1538">
            <a:extLst>
              <a:ext uri="{FF2B5EF4-FFF2-40B4-BE49-F238E27FC236}">
                <a16:creationId xmlns:a16="http://schemas.microsoft.com/office/drawing/2014/main" id="{6D1FEFEB-CBED-843B-CC47-279E10BC5929}"/>
              </a:ext>
            </a:extLst>
          </p:cNvPr>
          <p:cNvGrpSpPr/>
          <p:nvPr/>
        </p:nvGrpSpPr>
        <p:grpSpPr>
          <a:xfrm rot="10800000">
            <a:off x="6183311" y="3112189"/>
            <a:ext cx="177198" cy="172800"/>
            <a:chOff x="9105815" y="2655467"/>
            <a:chExt cx="177198" cy="172800"/>
          </a:xfrm>
        </p:grpSpPr>
        <p:sp>
          <p:nvSpPr>
            <p:cNvPr id="1545" name="Google Shape;135;p7">
              <a:extLst>
                <a:ext uri="{FF2B5EF4-FFF2-40B4-BE49-F238E27FC236}">
                  <a16:creationId xmlns:a16="http://schemas.microsoft.com/office/drawing/2014/main" id="{61DCE537-8367-1448-3066-EE40D89A8D6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46" name="直線コネクタ 1545">
              <a:extLst>
                <a:ext uri="{FF2B5EF4-FFF2-40B4-BE49-F238E27FC236}">
                  <a16:creationId xmlns:a16="http://schemas.microsoft.com/office/drawing/2014/main" id="{A5A122EE-23A5-29A9-C641-3A9575FFA15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40" name="グループ化 1539">
            <a:extLst>
              <a:ext uri="{FF2B5EF4-FFF2-40B4-BE49-F238E27FC236}">
                <a16:creationId xmlns:a16="http://schemas.microsoft.com/office/drawing/2014/main" id="{000E79DB-B22D-12B5-472F-61A7B490CDE0}"/>
              </a:ext>
            </a:extLst>
          </p:cNvPr>
          <p:cNvGrpSpPr/>
          <p:nvPr/>
        </p:nvGrpSpPr>
        <p:grpSpPr>
          <a:xfrm rot="10800000">
            <a:off x="5828913" y="3112190"/>
            <a:ext cx="357184" cy="172803"/>
            <a:chOff x="8925829" y="2655467"/>
            <a:chExt cx="357184" cy="172803"/>
          </a:xfrm>
        </p:grpSpPr>
        <p:sp>
          <p:nvSpPr>
            <p:cNvPr id="1541" name="Google Shape;135;p7">
              <a:extLst>
                <a:ext uri="{FF2B5EF4-FFF2-40B4-BE49-F238E27FC236}">
                  <a16:creationId xmlns:a16="http://schemas.microsoft.com/office/drawing/2014/main" id="{A74B737C-4D08-7161-FA97-B56A0F6BE04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42" name="直線コネクタ 1541">
              <a:extLst>
                <a:ext uri="{FF2B5EF4-FFF2-40B4-BE49-F238E27FC236}">
                  <a16:creationId xmlns:a16="http://schemas.microsoft.com/office/drawing/2014/main" id="{95D999B6-E5FD-48FB-55C6-3B7775C17B2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43" name="Google Shape;135;p7">
              <a:extLst>
                <a:ext uri="{FF2B5EF4-FFF2-40B4-BE49-F238E27FC236}">
                  <a16:creationId xmlns:a16="http://schemas.microsoft.com/office/drawing/2014/main" id="{5C542273-E419-C7CB-E0FC-0EDC3C5E1649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44" name="直線コネクタ 1543">
              <a:extLst>
                <a:ext uri="{FF2B5EF4-FFF2-40B4-BE49-F238E27FC236}">
                  <a16:creationId xmlns:a16="http://schemas.microsoft.com/office/drawing/2014/main" id="{FD72B0A7-663D-2D90-9E8C-EEBA1268FFD2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01" name="Google Shape;255;p7">
            <a:extLst>
              <a:ext uri="{FF2B5EF4-FFF2-40B4-BE49-F238E27FC236}">
                <a16:creationId xmlns:a16="http://schemas.microsoft.com/office/drawing/2014/main" id="{8C27534E-6246-EA65-C8F0-ABA13411FF9A}"/>
              </a:ext>
            </a:extLst>
          </p:cNvPr>
          <p:cNvSpPr/>
          <p:nvPr/>
        </p:nvSpPr>
        <p:spPr>
          <a:xfrm rot="16200000">
            <a:off x="6192347" y="281292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02" name="グループ化 1401">
            <a:extLst>
              <a:ext uri="{FF2B5EF4-FFF2-40B4-BE49-F238E27FC236}">
                <a16:creationId xmlns:a16="http://schemas.microsoft.com/office/drawing/2014/main" id="{CB777D6F-C5DE-98C4-8136-0A835FC7B1D9}"/>
              </a:ext>
            </a:extLst>
          </p:cNvPr>
          <p:cNvGrpSpPr/>
          <p:nvPr/>
        </p:nvGrpSpPr>
        <p:grpSpPr>
          <a:xfrm rot="5400000">
            <a:off x="6584626" y="2646968"/>
            <a:ext cx="177198" cy="172800"/>
            <a:chOff x="9105815" y="2655467"/>
            <a:chExt cx="177198" cy="172800"/>
          </a:xfrm>
        </p:grpSpPr>
        <p:sp>
          <p:nvSpPr>
            <p:cNvPr id="1536" name="Google Shape;135;p7">
              <a:extLst>
                <a:ext uri="{FF2B5EF4-FFF2-40B4-BE49-F238E27FC236}">
                  <a16:creationId xmlns:a16="http://schemas.microsoft.com/office/drawing/2014/main" id="{B1A65FC8-DCA5-B721-E93E-C9F0AC4B7D8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37" name="直線コネクタ 1536">
              <a:extLst>
                <a:ext uri="{FF2B5EF4-FFF2-40B4-BE49-F238E27FC236}">
                  <a16:creationId xmlns:a16="http://schemas.microsoft.com/office/drawing/2014/main" id="{FDF396FC-2976-8929-627D-3CF71BAD83C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03" name="グループ化 1402">
            <a:extLst>
              <a:ext uri="{FF2B5EF4-FFF2-40B4-BE49-F238E27FC236}">
                <a16:creationId xmlns:a16="http://schemas.microsoft.com/office/drawing/2014/main" id="{F12BF371-ABD4-0A5D-3802-BB7671F08396}"/>
              </a:ext>
            </a:extLst>
          </p:cNvPr>
          <p:cNvGrpSpPr/>
          <p:nvPr/>
        </p:nvGrpSpPr>
        <p:grpSpPr>
          <a:xfrm rot="5400000">
            <a:off x="6494635" y="2911372"/>
            <a:ext cx="357184" cy="172803"/>
            <a:chOff x="8925829" y="2655467"/>
            <a:chExt cx="357184" cy="172803"/>
          </a:xfrm>
        </p:grpSpPr>
        <p:sp>
          <p:nvSpPr>
            <p:cNvPr id="1404" name="Google Shape;135;p7">
              <a:extLst>
                <a:ext uri="{FF2B5EF4-FFF2-40B4-BE49-F238E27FC236}">
                  <a16:creationId xmlns:a16="http://schemas.microsoft.com/office/drawing/2014/main" id="{B91AF00F-1A5D-88B9-06BC-3EC4AF43525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05" name="直線コネクタ 1404">
              <a:extLst>
                <a:ext uri="{FF2B5EF4-FFF2-40B4-BE49-F238E27FC236}">
                  <a16:creationId xmlns:a16="http://schemas.microsoft.com/office/drawing/2014/main" id="{C77B4989-4C85-993C-0B0E-91BF3830DE0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06" name="Google Shape;135;p7">
              <a:extLst>
                <a:ext uri="{FF2B5EF4-FFF2-40B4-BE49-F238E27FC236}">
                  <a16:creationId xmlns:a16="http://schemas.microsoft.com/office/drawing/2014/main" id="{8A2B07AF-84CA-C929-2803-575876A1D18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07" name="直線コネクタ 1406">
              <a:extLst>
                <a:ext uri="{FF2B5EF4-FFF2-40B4-BE49-F238E27FC236}">
                  <a16:creationId xmlns:a16="http://schemas.microsoft.com/office/drawing/2014/main" id="{4F8315AD-9B49-01C7-C0FD-036D783228E0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89" name="Google Shape;255;p7">
            <a:extLst>
              <a:ext uri="{FF2B5EF4-FFF2-40B4-BE49-F238E27FC236}">
                <a16:creationId xmlns:a16="http://schemas.microsoft.com/office/drawing/2014/main" id="{F4D74BA2-080A-3E81-31AB-59EEFD82F949}"/>
              </a:ext>
            </a:extLst>
          </p:cNvPr>
          <p:cNvSpPr/>
          <p:nvPr/>
        </p:nvSpPr>
        <p:spPr>
          <a:xfrm rot="10800000">
            <a:off x="5799348" y="36864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90" name="グループ化 1389">
            <a:extLst>
              <a:ext uri="{FF2B5EF4-FFF2-40B4-BE49-F238E27FC236}">
                <a16:creationId xmlns:a16="http://schemas.microsoft.com/office/drawing/2014/main" id="{24E14640-EF8C-01FC-3122-467BE1991D86}"/>
              </a:ext>
            </a:extLst>
          </p:cNvPr>
          <p:cNvGrpSpPr/>
          <p:nvPr/>
        </p:nvGrpSpPr>
        <p:grpSpPr>
          <a:xfrm>
            <a:off x="5828915" y="3512216"/>
            <a:ext cx="177198" cy="172800"/>
            <a:chOff x="9105815" y="2655467"/>
            <a:chExt cx="177198" cy="172800"/>
          </a:xfrm>
        </p:grpSpPr>
        <p:sp>
          <p:nvSpPr>
            <p:cNvPr id="1396" name="Google Shape;135;p7">
              <a:extLst>
                <a:ext uri="{FF2B5EF4-FFF2-40B4-BE49-F238E27FC236}">
                  <a16:creationId xmlns:a16="http://schemas.microsoft.com/office/drawing/2014/main" id="{7AC67659-9F66-226E-06AF-4980ABC4377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97" name="直線コネクタ 1396">
              <a:extLst>
                <a:ext uri="{FF2B5EF4-FFF2-40B4-BE49-F238E27FC236}">
                  <a16:creationId xmlns:a16="http://schemas.microsoft.com/office/drawing/2014/main" id="{45A662C9-12E3-5261-9FCC-EB60CD28568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91" name="グループ化 1390">
            <a:extLst>
              <a:ext uri="{FF2B5EF4-FFF2-40B4-BE49-F238E27FC236}">
                <a16:creationId xmlns:a16="http://schemas.microsoft.com/office/drawing/2014/main" id="{C86168B9-C44A-B335-AE7B-222E865AA53C}"/>
              </a:ext>
            </a:extLst>
          </p:cNvPr>
          <p:cNvGrpSpPr/>
          <p:nvPr/>
        </p:nvGrpSpPr>
        <p:grpSpPr>
          <a:xfrm>
            <a:off x="6003328" y="3512213"/>
            <a:ext cx="357184" cy="172803"/>
            <a:chOff x="8925829" y="2655467"/>
            <a:chExt cx="357184" cy="172803"/>
          </a:xfrm>
        </p:grpSpPr>
        <p:sp>
          <p:nvSpPr>
            <p:cNvPr id="1392" name="Google Shape;135;p7">
              <a:extLst>
                <a:ext uri="{FF2B5EF4-FFF2-40B4-BE49-F238E27FC236}">
                  <a16:creationId xmlns:a16="http://schemas.microsoft.com/office/drawing/2014/main" id="{08170224-B9BF-DD4B-E8C3-9BAFD15FC01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93" name="直線コネクタ 1392">
              <a:extLst>
                <a:ext uri="{FF2B5EF4-FFF2-40B4-BE49-F238E27FC236}">
                  <a16:creationId xmlns:a16="http://schemas.microsoft.com/office/drawing/2014/main" id="{3F754B67-9099-AA42-B8C5-52D23A04F36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94" name="Google Shape;135;p7">
              <a:extLst>
                <a:ext uri="{FF2B5EF4-FFF2-40B4-BE49-F238E27FC236}">
                  <a16:creationId xmlns:a16="http://schemas.microsoft.com/office/drawing/2014/main" id="{858E3D0E-8942-0A27-1A12-1670ECC20833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95" name="直線コネクタ 1394">
              <a:extLst>
                <a:ext uri="{FF2B5EF4-FFF2-40B4-BE49-F238E27FC236}">
                  <a16:creationId xmlns:a16="http://schemas.microsoft.com/office/drawing/2014/main" id="{89FCCEAC-48B0-CED1-EF94-68EEE04C2203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80" name="Google Shape;255;p7">
            <a:extLst>
              <a:ext uri="{FF2B5EF4-FFF2-40B4-BE49-F238E27FC236}">
                <a16:creationId xmlns:a16="http://schemas.microsoft.com/office/drawing/2014/main" id="{19949CE2-E369-0956-4164-A7633458AB6D}"/>
              </a:ext>
            </a:extLst>
          </p:cNvPr>
          <p:cNvSpPr/>
          <p:nvPr/>
        </p:nvSpPr>
        <p:spPr>
          <a:xfrm>
            <a:off x="5799349" y="388239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1" name="グループ化 1380">
            <a:extLst>
              <a:ext uri="{FF2B5EF4-FFF2-40B4-BE49-F238E27FC236}">
                <a16:creationId xmlns:a16="http://schemas.microsoft.com/office/drawing/2014/main" id="{87DD9122-77C3-58C6-8D44-547B1D790ADF}"/>
              </a:ext>
            </a:extLst>
          </p:cNvPr>
          <p:cNvGrpSpPr/>
          <p:nvPr/>
        </p:nvGrpSpPr>
        <p:grpSpPr>
          <a:xfrm rot="10800000">
            <a:off x="6183311" y="4079141"/>
            <a:ext cx="177198" cy="172800"/>
            <a:chOff x="9105815" y="2655467"/>
            <a:chExt cx="177198" cy="172800"/>
          </a:xfrm>
        </p:grpSpPr>
        <p:sp>
          <p:nvSpPr>
            <p:cNvPr id="1387" name="Google Shape;135;p7">
              <a:extLst>
                <a:ext uri="{FF2B5EF4-FFF2-40B4-BE49-F238E27FC236}">
                  <a16:creationId xmlns:a16="http://schemas.microsoft.com/office/drawing/2014/main" id="{F706BB09-087B-8E22-D544-31100DBD7AE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88" name="直線コネクタ 1387">
              <a:extLst>
                <a:ext uri="{FF2B5EF4-FFF2-40B4-BE49-F238E27FC236}">
                  <a16:creationId xmlns:a16="http://schemas.microsoft.com/office/drawing/2014/main" id="{16BDD2C8-BF06-C363-8048-34A397ACC24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2" name="グループ化 1381">
            <a:extLst>
              <a:ext uri="{FF2B5EF4-FFF2-40B4-BE49-F238E27FC236}">
                <a16:creationId xmlns:a16="http://schemas.microsoft.com/office/drawing/2014/main" id="{12F1057F-CD70-217B-5513-E42D2B556DA0}"/>
              </a:ext>
            </a:extLst>
          </p:cNvPr>
          <p:cNvGrpSpPr/>
          <p:nvPr/>
        </p:nvGrpSpPr>
        <p:grpSpPr>
          <a:xfrm rot="10800000">
            <a:off x="5828913" y="4079142"/>
            <a:ext cx="357184" cy="172803"/>
            <a:chOff x="8925829" y="2655467"/>
            <a:chExt cx="357184" cy="172803"/>
          </a:xfrm>
        </p:grpSpPr>
        <p:sp>
          <p:nvSpPr>
            <p:cNvPr id="1383" name="Google Shape;135;p7">
              <a:extLst>
                <a:ext uri="{FF2B5EF4-FFF2-40B4-BE49-F238E27FC236}">
                  <a16:creationId xmlns:a16="http://schemas.microsoft.com/office/drawing/2014/main" id="{234E70ED-55B5-65B9-2294-FD9958DADE1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84" name="直線コネクタ 1383">
              <a:extLst>
                <a:ext uri="{FF2B5EF4-FFF2-40B4-BE49-F238E27FC236}">
                  <a16:creationId xmlns:a16="http://schemas.microsoft.com/office/drawing/2014/main" id="{ACD9F058-2CC9-1D6F-B5D7-839462B797C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85" name="Google Shape;135;p7">
              <a:extLst>
                <a:ext uri="{FF2B5EF4-FFF2-40B4-BE49-F238E27FC236}">
                  <a16:creationId xmlns:a16="http://schemas.microsoft.com/office/drawing/2014/main" id="{F1FFFF00-2F58-14EC-B5D7-65894B4125B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86" name="直線コネクタ 1385">
              <a:extLst>
                <a:ext uri="{FF2B5EF4-FFF2-40B4-BE49-F238E27FC236}">
                  <a16:creationId xmlns:a16="http://schemas.microsoft.com/office/drawing/2014/main" id="{BA6CB38F-6595-3504-0F92-25702A41A3EE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71" name="Google Shape;255;p7">
            <a:extLst>
              <a:ext uri="{FF2B5EF4-FFF2-40B4-BE49-F238E27FC236}">
                <a16:creationId xmlns:a16="http://schemas.microsoft.com/office/drawing/2014/main" id="{52E90BD0-DE31-1185-972A-A0DFEF010B7F}"/>
              </a:ext>
            </a:extLst>
          </p:cNvPr>
          <p:cNvSpPr/>
          <p:nvPr/>
        </p:nvSpPr>
        <p:spPr>
          <a:xfrm rot="16200000">
            <a:off x="6192347" y="377988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72" name="グループ化 1371">
            <a:extLst>
              <a:ext uri="{FF2B5EF4-FFF2-40B4-BE49-F238E27FC236}">
                <a16:creationId xmlns:a16="http://schemas.microsoft.com/office/drawing/2014/main" id="{B77489F3-C466-1358-CF40-155CBA0D5407}"/>
              </a:ext>
            </a:extLst>
          </p:cNvPr>
          <p:cNvGrpSpPr/>
          <p:nvPr/>
        </p:nvGrpSpPr>
        <p:grpSpPr>
          <a:xfrm rot="5400000">
            <a:off x="6584626" y="3613920"/>
            <a:ext cx="177198" cy="172800"/>
            <a:chOff x="9105815" y="2655467"/>
            <a:chExt cx="177198" cy="172800"/>
          </a:xfrm>
        </p:grpSpPr>
        <p:sp>
          <p:nvSpPr>
            <p:cNvPr id="1378" name="Google Shape;135;p7">
              <a:extLst>
                <a:ext uri="{FF2B5EF4-FFF2-40B4-BE49-F238E27FC236}">
                  <a16:creationId xmlns:a16="http://schemas.microsoft.com/office/drawing/2014/main" id="{CD460018-538A-D5F8-52B0-3C8090445B5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79" name="直線コネクタ 1378">
              <a:extLst>
                <a:ext uri="{FF2B5EF4-FFF2-40B4-BE49-F238E27FC236}">
                  <a16:creationId xmlns:a16="http://schemas.microsoft.com/office/drawing/2014/main" id="{CFE34B7D-36EC-1AA7-60D4-B67C5A0E47B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73" name="グループ化 1372">
            <a:extLst>
              <a:ext uri="{FF2B5EF4-FFF2-40B4-BE49-F238E27FC236}">
                <a16:creationId xmlns:a16="http://schemas.microsoft.com/office/drawing/2014/main" id="{3DDA0472-CCF6-7947-8756-ACF6E9542107}"/>
              </a:ext>
            </a:extLst>
          </p:cNvPr>
          <p:cNvGrpSpPr/>
          <p:nvPr/>
        </p:nvGrpSpPr>
        <p:grpSpPr>
          <a:xfrm rot="5400000">
            <a:off x="6494635" y="3878324"/>
            <a:ext cx="357184" cy="172803"/>
            <a:chOff x="8925829" y="2655467"/>
            <a:chExt cx="357184" cy="172803"/>
          </a:xfrm>
        </p:grpSpPr>
        <p:sp>
          <p:nvSpPr>
            <p:cNvPr id="1374" name="Google Shape;135;p7">
              <a:extLst>
                <a:ext uri="{FF2B5EF4-FFF2-40B4-BE49-F238E27FC236}">
                  <a16:creationId xmlns:a16="http://schemas.microsoft.com/office/drawing/2014/main" id="{736A279B-8CCE-27B2-6ADA-085AD48FFA4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75" name="直線コネクタ 1374">
              <a:extLst>
                <a:ext uri="{FF2B5EF4-FFF2-40B4-BE49-F238E27FC236}">
                  <a16:creationId xmlns:a16="http://schemas.microsoft.com/office/drawing/2014/main" id="{59E2E42F-7B66-9096-9FC3-3DBC457E902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76" name="Google Shape;135;p7">
              <a:extLst>
                <a:ext uri="{FF2B5EF4-FFF2-40B4-BE49-F238E27FC236}">
                  <a16:creationId xmlns:a16="http://schemas.microsoft.com/office/drawing/2014/main" id="{9DDDC717-F055-9111-0373-6725A791DA8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77" name="直線コネクタ 1376">
              <a:extLst>
                <a:ext uri="{FF2B5EF4-FFF2-40B4-BE49-F238E27FC236}">
                  <a16:creationId xmlns:a16="http://schemas.microsoft.com/office/drawing/2014/main" id="{9F69DD77-73FF-6847-9240-70A524623DC7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35" name="Google Shape;255;p7">
            <a:extLst>
              <a:ext uri="{FF2B5EF4-FFF2-40B4-BE49-F238E27FC236}">
                <a16:creationId xmlns:a16="http://schemas.microsoft.com/office/drawing/2014/main" id="{C9E6C352-3FE5-A137-E3D0-7542C1065A15}"/>
              </a:ext>
            </a:extLst>
          </p:cNvPr>
          <p:cNvSpPr/>
          <p:nvPr/>
        </p:nvSpPr>
        <p:spPr>
          <a:xfrm rot="10800000">
            <a:off x="5799349" y="47059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36" name="グループ化 1335">
            <a:extLst>
              <a:ext uri="{FF2B5EF4-FFF2-40B4-BE49-F238E27FC236}">
                <a16:creationId xmlns:a16="http://schemas.microsoft.com/office/drawing/2014/main" id="{9532FE6B-E122-FA5A-24DF-24C0C8753511}"/>
              </a:ext>
            </a:extLst>
          </p:cNvPr>
          <p:cNvGrpSpPr/>
          <p:nvPr/>
        </p:nvGrpSpPr>
        <p:grpSpPr>
          <a:xfrm>
            <a:off x="5828916" y="4531719"/>
            <a:ext cx="177198" cy="172800"/>
            <a:chOff x="9105815" y="2655467"/>
            <a:chExt cx="177198" cy="172800"/>
          </a:xfrm>
        </p:grpSpPr>
        <p:sp>
          <p:nvSpPr>
            <p:cNvPr id="1366" name="Google Shape;135;p7">
              <a:extLst>
                <a:ext uri="{FF2B5EF4-FFF2-40B4-BE49-F238E27FC236}">
                  <a16:creationId xmlns:a16="http://schemas.microsoft.com/office/drawing/2014/main" id="{789E8458-9E59-04BA-7AA7-E7B9419B8D2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67" name="直線コネクタ 1366">
              <a:extLst>
                <a:ext uri="{FF2B5EF4-FFF2-40B4-BE49-F238E27FC236}">
                  <a16:creationId xmlns:a16="http://schemas.microsoft.com/office/drawing/2014/main" id="{E1EBC4CA-030C-A6F5-395E-F9B04F74C1E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61" name="グループ化 1360">
            <a:extLst>
              <a:ext uri="{FF2B5EF4-FFF2-40B4-BE49-F238E27FC236}">
                <a16:creationId xmlns:a16="http://schemas.microsoft.com/office/drawing/2014/main" id="{DEA4BB39-2B4F-BB4D-6D32-1030ABD96380}"/>
              </a:ext>
            </a:extLst>
          </p:cNvPr>
          <p:cNvGrpSpPr/>
          <p:nvPr/>
        </p:nvGrpSpPr>
        <p:grpSpPr>
          <a:xfrm>
            <a:off x="6003329" y="4531716"/>
            <a:ext cx="357184" cy="172803"/>
            <a:chOff x="8925829" y="2655467"/>
            <a:chExt cx="357184" cy="172803"/>
          </a:xfrm>
        </p:grpSpPr>
        <p:sp>
          <p:nvSpPr>
            <p:cNvPr id="1362" name="Google Shape;135;p7">
              <a:extLst>
                <a:ext uri="{FF2B5EF4-FFF2-40B4-BE49-F238E27FC236}">
                  <a16:creationId xmlns:a16="http://schemas.microsoft.com/office/drawing/2014/main" id="{CE0E8E0A-DB7B-5033-F232-5C34EEC8E2E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63" name="直線コネクタ 1362">
              <a:extLst>
                <a:ext uri="{FF2B5EF4-FFF2-40B4-BE49-F238E27FC236}">
                  <a16:creationId xmlns:a16="http://schemas.microsoft.com/office/drawing/2014/main" id="{722EB09C-59D6-CC4B-13D7-5BDC2BA4D55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64" name="Google Shape;135;p7">
              <a:extLst>
                <a:ext uri="{FF2B5EF4-FFF2-40B4-BE49-F238E27FC236}">
                  <a16:creationId xmlns:a16="http://schemas.microsoft.com/office/drawing/2014/main" id="{E2BCF5C0-2617-D578-10FE-B065EFEED75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65" name="直線コネクタ 1364">
              <a:extLst>
                <a:ext uri="{FF2B5EF4-FFF2-40B4-BE49-F238E27FC236}">
                  <a16:creationId xmlns:a16="http://schemas.microsoft.com/office/drawing/2014/main" id="{065FC65F-679E-1A6C-BA2A-E6DBE71D2B15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04" name="Google Shape;255;p7">
            <a:extLst>
              <a:ext uri="{FF2B5EF4-FFF2-40B4-BE49-F238E27FC236}">
                <a16:creationId xmlns:a16="http://schemas.microsoft.com/office/drawing/2014/main" id="{A9524260-D465-32F9-633F-5EA0EFCCCA40}"/>
              </a:ext>
            </a:extLst>
          </p:cNvPr>
          <p:cNvSpPr/>
          <p:nvPr/>
        </p:nvSpPr>
        <p:spPr>
          <a:xfrm>
            <a:off x="5799350" y="49018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5" name="グループ化 1204">
            <a:extLst>
              <a:ext uri="{FF2B5EF4-FFF2-40B4-BE49-F238E27FC236}">
                <a16:creationId xmlns:a16="http://schemas.microsoft.com/office/drawing/2014/main" id="{FAC06791-C5E5-B325-10D5-8B53D1A5066E}"/>
              </a:ext>
            </a:extLst>
          </p:cNvPr>
          <p:cNvGrpSpPr/>
          <p:nvPr/>
        </p:nvGrpSpPr>
        <p:grpSpPr>
          <a:xfrm rot="10800000">
            <a:off x="6183312" y="5098644"/>
            <a:ext cx="177198" cy="172800"/>
            <a:chOff x="9105815" y="2655467"/>
            <a:chExt cx="177198" cy="172800"/>
          </a:xfrm>
        </p:grpSpPr>
        <p:sp>
          <p:nvSpPr>
            <p:cNvPr id="1211" name="Google Shape;135;p7">
              <a:extLst>
                <a:ext uri="{FF2B5EF4-FFF2-40B4-BE49-F238E27FC236}">
                  <a16:creationId xmlns:a16="http://schemas.microsoft.com/office/drawing/2014/main" id="{5FB32742-DF8A-E819-0AA7-5F4C2FC47BC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09" name="直線コネクタ 1308">
              <a:extLst>
                <a:ext uri="{FF2B5EF4-FFF2-40B4-BE49-F238E27FC236}">
                  <a16:creationId xmlns:a16="http://schemas.microsoft.com/office/drawing/2014/main" id="{15B93BEC-7FC8-911C-AD03-A3FB5B1C741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06" name="グループ化 1205">
            <a:extLst>
              <a:ext uri="{FF2B5EF4-FFF2-40B4-BE49-F238E27FC236}">
                <a16:creationId xmlns:a16="http://schemas.microsoft.com/office/drawing/2014/main" id="{25DEDCE4-5A66-DBCE-B44C-6C565B8B4AFC}"/>
              </a:ext>
            </a:extLst>
          </p:cNvPr>
          <p:cNvGrpSpPr/>
          <p:nvPr/>
        </p:nvGrpSpPr>
        <p:grpSpPr>
          <a:xfrm rot="10800000">
            <a:off x="5828914" y="5098645"/>
            <a:ext cx="357184" cy="172803"/>
            <a:chOff x="8925829" y="2655467"/>
            <a:chExt cx="357184" cy="172803"/>
          </a:xfrm>
        </p:grpSpPr>
        <p:sp>
          <p:nvSpPr>
            <p:cNvPr id="1207" name="Google Shape;135;p7">
              <a:extLst>
                <a:ext uri="{FF2B5EF4-FFF2-40B4-BE49-F238E27FC236}">
                  <a16:creationId xmlns:a16="http://schemas.microsoft.com/office/drawing/2014/main" id="{E176753D-D167-B4FE-08B4-188CCE5FD58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08" name="直線コネクタ 1207">
              <a:extLst>
                <a:ext uri="{FF2B5EF4-FFF2-40B4-BE49-F238E27FC236}">
                  <a16:creationId xmlns:a16="http://schemas.microsoft.com/office/drawing/2014/main" id="{56B541C8-60DE-5AB2-6E44-6B0B9CA5466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09" name="Google Shape;135;p7">
              <a:extLst>
                <a:ext uri="{FF2B5EF4-FFF2-40B4-BE49-F238E27FC236}">
                  <a16:creationId xmlns:a16="http://schemas.microsoft.com/office/drawing/2014/main" id="{888A43DC-B1D5-2374-9403-5817919BFBF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10" name="直線コネクタ 1209">
              <a:extLst>
                <a:ext uri="{FF2B5EF4-FFF2-40B4-BE49-F238E27FC236}">
                  <a16:creationId xmlns:a16="http://schemas.microsoft.com/office/drawing/2014/main" id="{17A27F4B-DDF6-47E7-53FF-F87110C02791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95" name="Google Shape;255;p7">
            <a:extLst>
              <a:ext uri="{FF2B5EF4-FFF2-40B4-BE49-F238E27FC236}">
                <a16:creationId xmlns:a16="http://schemas.microsoft.com/office/drawing/2014/main" id="{8196FD93-AE09-3A1B-5F18-3C97F3C3F9E0}"/>
              </a:ext>
            </a:extLst>
          </p:cNvPr>
          <p:cNvSpPr/>
          <p:nvPr/>
        </p:nvSpPr>
        <p:spPr>
          <a:xfrm rot="16200000">
            <a:off x="6192348" y="479938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6" name="グループ化 1195">
            <a:extLst>
              <a:ext uri="{FF2B5EF4-FFF2-40B4-BE49-F238E27FC236}">
                <a16:creationId xmlns:a16="http://schemas.microsoft.com/office/drawing/2014/main" id="{233EFDAE-2F1B-938C-6534-06B40D46BEE5}"/>
              </a:ext>
            </a:extLst>
          </p:cNvPr>
          <p:cNvGrpSpPr/>
          <p:nvPr/>
        </p:nvGrpSpPr>
        <p:grpSpPr>
          <a:xfrm rot="5400000">
            <a:off x="6584627" y="4633423"/>
            <a:ext cx="177198" cy="172800"/>
            <a:chOff x="9105815" y="2655467"/>
            <a:chExt cx="177198" cy="172800"/>
          </a:xfrm>
        </p:grpSpPr>
        <p:sp>
          <p:nvSpPr>
            <p:cNvPr id="1202" name="Google Shape;135;p7">
              <a:extLst>
                <a:ext uri="{FF2B5EF4-FFF2-40B4-BE49-F238E27FC236}">
                  <a16:creationId xmlns:a16="http://schemas.microsoft.com/office/drawing/2014/main" id="{2B488A78-037C-4D7E-016D-D6829D6EAB9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03" name="直線コネクタ 1202">
              <a:extLst>
                <a:ext uri="{FF2B5EF4-FFF2-40B4-BE49-F238E27FC236}">
                  <a16:creationId xmlns:a16="http://schemas.microsoft.com/office/drawing/2014/main" id="{E7A866F7-0C23-8EE9-9E00-56C1E158660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97" name="グループ化 1196">
            <a:extLst>
              <a:ext uri="{FF2B5EF4-FFF2-40B4-BE49-F238E27FC236}">
                <a16:creationId xmlns:a16="http://schemas.microsoft.com/office/drawing/2014/main" id="{696A03A2-1A03-4C26-3603-1DCB67415318}"/>
              </a:ext>
            </a:extLst>
          </p:cNvPr>
          <p:cNvGrpSpPr/>
          <p:nvPr/>
        </p:nvGrpSpPr>
        <p:grpSpPr>
          <a:xfrm rot="5400000">
            <a:off x="6494636" y="4897827"/>
            <a:ext cx="357184" cy="172803"/>
            <a:chOff x="8925829" y="2655467"/>
            <a:chExt cx="357184" cy="172803"/>
          </a:xfrm>
        </p:grpSpPr>
        <p:sp>
          <p:nvSpPr>
            <p:cNvPr id="1198" name="Google Shape;135;p7">
              <a:extLst>
                <a:ext uri="{FF2B5EF4-FFF2-40B4-BE49-F238E27FC236}">
                  <a16:creationId xmlns:a16="http://schemas.microsoft.com/office/drawing/2014/main" id="{B0D6C73C-449F-F4D8-6D4C-B0B3F51D675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99" name="直線コネクタ 1198">
              <a:extLst>
                <a:ext uri="{FF2B5EF4-FFF2-40B4-BE49-F238E27FC236}">
                  <a16:creationId xmlns:a16="http://schemas.microsoft.com/office/drawing/2014/main" id="{5F7D41E7-F3C4-D205-08A4-4B4A7D36F24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00" name="Google Shape;135;p7">
              <a:extLst>
                <a:ext uri="{FF2B5EF4-FFF2-40B4-BE49-F238E27FC236}">
                  <a16:creationId xmlns:a16="http://schemas.microsoft.com/office/drawing/2014/main" id="{2999AC0A-CB31-B04C-F8B4-D81841C5196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01" name="直線コネクタ 1200">
              <a:extLst>
                <a:ext uri="{FF2B5EF4-FFF2-40B4-BE49-F238E27FC236}">
                  <a16:creationId xmlns:a16="http://schemas.microsoft.com/office/drawing/2014/main" id="{76395382-2B25-9D61-4965-C8006C7F56C4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92" name="Google Shape;255;p7">
            <a:extLst>
              <a:ext uri="{FF2B5EF4-FFF2-40B4-BE49-F238E27FC236}">
                <a16:creationId xmlns:a16="http://schemas.microsoft.com/office/drawing/2014/main" id="{715F3675-8CB9-0784-BD6B-CEFDE1774D86}"/>
              </a:ext>
            </a:extLst>
          </p:cNvPr>
          <p:cNvSpPr/>
          <p:nvPr/>
        </p:nvSpPr>
        <p:spPr>
          <a:xfrm rot="10800000">
            <a:off x="6989133" y="271954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3" name="グループ化 1692">
            <a:extLst>
              <a:ext uri="{FF2B5EF4-FFF2-40B4-BE49-F238E27FC236}">
                <a16:creationId xmlns:a16="http://schemas.microsoft.com/office/drawing/2014/main" id="{1ECB1557-EAE7-EEA1-D4F8-0A02C2E6AA74}"/>
              </a:ext>
            </a:extLst>
          </p:cNvPr>
          <p:cNvGrpSpPr/>
          <p:nvPr/>
        </p:nvGrpSpPr>
        <p:grpSpPr>
          <a:xfrm>
            <a:off x="7018700" y="2545264"/>
            <a:ext cx="177198" cy="172800"/>
            <a:chOff x="9105815" y="2655467"/>
            <a:chExt cx="177198" cy="172800"/>
          </a:xfrm>
        </p:grpSpPr>
        <p:sp>
          <p:nvSpPr>
            <p:cNvPr id="1699" name="Google Shape;135;p7">
              <a:extLst>
                <a:ext uri="{FF2B5EF4-FFF2-40B4-BE49-F238E27FC236}">
                  <a16:creationId xmlns:a16="http://schemas.microsoft.com/office/drawing/2014/main" id="{8199196F-BB81-B282-1108-70072E2ECC6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00" name="直線コネクタ 1699">
              <a:extLst>
                <a:ext uri="{FF2B5EF4-FFF2-40B4-BE49-F238E27FC236}">
                  <a16:creationId xmlns:a16="http://schemas.microsoft.com/office/drawing/2014/main" id="{44221798-54F4-1219-587F-F247FA38F11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4" name="グループ化 1693">
            <a:extLst>
              <a:ext uri="{FF2B5EF4-FFF2-40B4-BE49-F238E27FC236}">
                <a16:creationId xmlns:a16="http://schemas.microsoft.com/office/drawing/2014/main" id="{7CFDFFE5-CBC4-09C6-C926-A9A2FC364413}"/>
              </a:ext>
            </a:extLst>
          </p:cNvPr>
          <p:cNvGrpSpPr/>
          <p:nvPr/>
        </p:nvGrpSpPr>
        <p:grpSpPr>
          <a:xfrm>
            <a:off x="7193113" y="2545261"/>
            <a:ext cx="357184" cy="172803"/>
            <a:chOff x="8925829" y="2655467"/>
            <a:chExt cx="357184" cy="172803"/>
          </a:xfrm>
        </p:grpSpPr>
        <p:sp>
          <p:nvSpPr>
            <p:cNvPr id="1695" name="Google Shape;135;p7">
              <a:extLst>
                <a:ext uri="{FF2B5EF4-FFF2-40B4-BE49-F238E27FC236}">
                  <a16:creationId xmlns:a16="http://schemas.microsoft.com/office/drawing/2014/main" id="{A4F6D58E-28EF-85DF-40FF-144BB37A41C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96" name="直線コネクタ 1695">
              <a:extLst>
                <a:ext uri="{FF2B5EF4-FFF2-40B4-BE49-F238E27FC236}">
                  <a16:creationId xmlns:a16="http://schemas.microsoft.com/office/drawing/2014/main" id="{EB59F0F7-A58F-B001-3317-7403128F1CF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97" name="Google Shape;135;p7">
              <a:extLst>
                <a:ext uri="{FF2B5EF4-FFF2-40B4-BE49-F238E27FC236}">
                  <a16:creationId xmlns:a16="http://schemas.microsoft.com/office/drawing/2014/main" id="{1180C570-9321-A77E-9406-29701F2AFA5C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98" name="直線コネクタ 1697">
              <a:extLst>
                <a:ext uri="{FF2B5EF4-FFF2-40B4-BE49-F238E27FC236}">
                  <a16:creationId xmlns:a16="http://schemas.microsoft.com/office/drawing/2014/main" id="{5AA3F081-5D10-D0F6-22BD-D4862874ECE6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83" name="Google Shape;255;p7">
            <a:extLst>
              <a:ext uri="{FF2B5EF4-FFF2-40B4-BE49-F238E27FC236}">
                <a16:creationId xmlns:a16="http://schemas.microsoft.com/office/drawing/2014/main" id="{DF7AE25E-7333-65BD-B16D-9FABE0C99EF3}"/>
              </a:ext>
            </a:extLst>
          </p:cNvPr>
          <p:cNvSpPr/>
          <p:nvPr/>
        </p:nvSpPr>
        <p:spPr>
          <a:xfrm>
            <a:off x="6989134" y="291543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84" name="グループ化 1683">
            <a:extLst>
              <a:ext uri="{FF2B5EF4-FFF2-40B4-BE49-F238E27FC236}">
                <a16:creationId xmlns:a16="http://schemas.microsoft.com/office/drawing/2014/main" id="{89655536-A070-7A27-C7A7-3EF9CB8DE06F}"/>
              </a:ext>
            </a:extLst>
          </p:cNvPr>
          <p:cNvGrpSpPr/>
          <p:nvPr/>
        </p:nvGrpSpPr>
        <p:grpSpPr>
          <a:xfrm rot="10800000">
            <a:off x="7373096" y="3112189"/>
            <a:ext cx="177198" cy="172800"/>
            <a:chOff x="9105815" y="2655467"/>
            <a:chExt cx="177198" cy="172800"/>
          </a:xfrm>
        </p:grpSpPr>
        <p:sp>
          <p:nvSpPr>
            <p:cNvPr id="1690" name="Google Shape;135;p7">
              <a:extLst>
                <a:ext uri="{FF2B5EF4-FFF2-40B4-BE49-F238E27FC236}">
                  <a16:creationId xmlns:a16="http://schemas.microsoft.com/office/drawing/2014/main" id="{D9A74FF8-046F-3E86-9291-5B1041277C4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91" name="直線コネクタ 1690">
              <a:extLst>
                <a:ext uri="{FF2B5EF4-FFF2-40B4-BE49-F238E27FC236}">
                  <a16:creationId xmlns:a16="http://schemas.microsoft.com/office/drawing/2014/main" id="{6708BB5E-FDDF-8A62-35BE-06320AB038A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85" name="グループ化 1684">
            <a:extLst>
              <a:ext uri="{FF2B5EF4-FFF2-40B4-BE49-F238E27FC236}">
                <a16:creationId xmlns:a16="http://schemas.microsoft.com/office/drawing/2014/main" id="{54EDDF31-77B3-6218-EA58-328FF3B6AD23}"/>
              </a:ext>
            </a:extLst>
          </p:cNvPr>
          <p:cNvGrpSpPr/>
          <p:nvPr/>
        </p:nvGrpSpPr>
        <p:grpSpPr>
          <a:xfrm rot="10800000">
            <a:off x="7018698" y="3112190"/>
            <a:ext cx="357184" cy="172803"/>
            <a:chOff x="8925829" y="2655467"/>
            <a:chExt cx="357184" cy="172803"/>
          </a:xfrm>
        </p:grpSpPr>
        <p:sp>
          <p:nvSpPr>
            <p:cNvPr id="1686" name="Google Shape;135;p7">
              <a:extLst>
                <a:ext uri="{FF2B5EF4-FFF2-40B4-BE49-F238E27FC236}">
                  <a16:creationId xmlns:a16="http://schemas.microsoft.com/office/drawing/2014/main" id="{7FF05F8B-BF9D-2527-2FBC-E4F1CA6B9B9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87" name="直線コネクタ 1686">
              <a:extLst>
                <a:ext uri="{FF2B5EF4-FFF2-40B4-BE49-F238E27FC236}">
                  <a16:creationId xmlns:a16="http://schemas.microsoft.com/office/drawing/2014/main" id="{C91CD02A-3D4C-7705-874C-8CD139C6623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88" name="Google Shape;135;p7">
              <a:extLst>
                <a:ext uri="{FF2B5EF4-FFF2-40B4-BE49-F238E27FC236}">
                  <a16:creationId xmlns:a16="http://schemas.microsoft.com/office/drawing/2014/main" id="{31C8BADE-EB1B-0A6F-7BDF-E4487CFCBAB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89" name="直線コネクタ 1688">
              <a:extLst>
                <a:ext uri="{FF2B5EF4-FFF2-40B4-BE49-F238E27FC236}">
                  <a16:creationId xmlns:a16="http://schemas.microsoft.com/office/drawing/2014/main" id="{8511A9DA-5111-CF31-0752-848739CA2738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74" name="Google Shape;255;p7">
            <a:extLst>
              <a:ext uri="{FF2B5EF4-FFF2-40B4-BE49-F238E27FC236}">
                <a16:creationId xmlns:a16="http://schemas.microsoft.com/office/drawing/2014/main" id="{0A437F41-DDE3-636D-D8C6-690927790F44}"/>
              </a:ext>
            </a:extLst>
          </p:cNvPr>
          <p:cNvSpPr/>
          <p:nvPr/>
        </p:nvSpPr>
        <p:spPr>
          <a:xfrm rot="16200000">
            <a:off x="7382132" y="281292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75" name="グループ化 1674">
            <a:extLst>
              <a:ext uri="{FF2B5EF4-FFF2-40B4-BE49-F238E27FC236}">
                <a16:creationId xmlns:a16="http://schemas.microsoft.com/office/drawing/2014/main" id="{5A7E4224-A878-F3D9-318E-FB662088211E}"/>
              </a:ext>
            </a:extLst>
          </p:cNvPr>
          <p:cNvGrpSpPr/>
          <p:nvPr/>
        </p:nvGrpSpPr>
        <p:grpSpPr>
          <a:xfrm rot="5400000">
            <a:off x="7774411" y="2646968"/>
            <a:ext cx="177198" cy="172800"/>
            <a:chOff x="9105815" y="2655467"/>
            <a:chExt cx="177198" cy="172800"/>
          </a:xfrm>
        </p:grpSpPr>
        <p:sp>
          <p:nvSpPr>
            <p:cNvPr id="1681" name="Google Shape;135;p7">
              <a:extLst>
                <a:ext uri="{FF2B5EF4-FFF2-40B4-BE49-F238E27FC236}">
                  <a16:creationId xmlns:a16="http://schemas.microsoft.com/office/drawing/2014/main" id="{B4B6F9D3-2EA6-781D-9DA2-6B19716C3BC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82" name="直線コネクタ 1681">
              <a:extLst>
                <a:ext uri="{FF2B5EF4-FFF2-40B4-BE49-F238E27FC236}">
                  <a16:creationId xmlns:a16="http://schemas.microsoft.com/office/drawing/2014/main" id="{4BAE5642-0046-51EB-8DB9-B2F31D8C1C6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76" name="グループ化 1675">
            <a:extLst>
              <a:ext uri="{FF2B5EF4-FFF2-40B4-BE49-F238E27FC236}">
                <a16:creationId xmlns:a16="http://schemas.microsoft.com/office/drawing/2014/main" id="{6DC2BD5A-3552-E477-9701-33700E880509}"/>
              </a:ext>
            </a:extLst>
          </p:cNvPr>
          <p:cNvGrpSpPr/>
          <p:nvPr/>
        </p:nvGrpSpPr>
        <p:grpSpPr>
          <a:xfrm rot="5400000">
            <a:off x="7684420" y="2911372"/>
            <a:ext cx="357184" cy="172803"/>
            <a:chOff x="8925829" y="2655467"/>
            <a:chExt cx="357184" cy="172803"/>
          </a:xfrm>
        </p:grpSpPr>
        <p:sp>
          <p:nvSpPr>
            <p:cNvPr id="1677" name="Google Shape;135;p7">
              <a:extLst>
                <a:ext uri="{FF2B5EF4-FFF2-40B4-BE49-F238E27FC236}">
                  <a16:creationId xmlns:a16="http://schemas.microsoft.com/office/drawing/2014/main" id="{A31BD211-35EA-58FC-7FB4-3D5F372FF57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78" name="直線コネクタ 1677">
              <a:extLst>
                <a:ext uri="{FF2B5EF4-FFF2-40B4-BE49-F238E27FC236}">
                  <a16:creationId xmlns:a16="http://schemas.microsoft.com/office/drawing/2014/main" id="{A639B38C-C0BF-3FD6-A9B8-B028091F7CF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79" name="Google Shape;135;p7">
              <a:extLst>
                <a:ext uri="{FF2B5EF4-FFF2-40B4-BE49-F238E27FC236}">
                  <a16:creationId xmlns:a16="http://schemas.microsoft.com/office/drawing/2014/main" id="{F1E25E41-6012-E3CC-BEA5-43AB3147D80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80" name="直線コネクタ 1679">
              <a:extLst>
                <a:ext uri="{FF2B5EF4-FFF2-40B4-BE49-F238E27FC236}">
                  <a16:creationId xmlns:a16="http://schemas.microsoft.com/office/drawing/2014/main" id="{8BFDE5C6-1268-30E8-8CB5-6C8C18916BD6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25" name="Google Shape;255;p7">
            <a:extLst>
              <a:ext uri="{FF2B5EF4-FFF2-40B4-BE49-F238E27FC236}">
                <a16:creationId xmlns:a16="http://schemas.microsoft.com/office/drawing/2014/main" id="{7E8AFCEC-AEA0-AA40-5386-1779F67EE33B}"/>
              </a:ext>
            </a:extLst>
          </p:cNvPr>
          <p:cNvSpPr/>
          <p:nvPr/>
        </p:nvSpPr>
        <p:spPr>
          <a:xfrm rot="10800000">
            <a:off x="6989133" y="36864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26" name="グループ化 1625">
            <a:extLst>
              <a:ext uri="{FF2B5EF4-FFF2-40B4-BE49-F238E27FC236}">
                <a16:creationId xmlns:a16="http://schemas.microsoft.com/office/drawing/2014/main" id="{EE27A38F-5244-A743-8FC1-060B9471DC19}"/>
              </a:ext>
            </a:extLst>
          </p:cNvPr>
          <p:cNvGrpSpPr/>
          <p:nvPr/>
        </p:nvGrpSpPr>
        <p:grpSpPr>
          <a:xfrm>
            <a:off x="7018700" y="3512216"/>
            <a:ext cx="177198" cy="172800"/>
            <a:chOff x="9105815" y="2655467"/>
            <a:chExt cx="177198" cy="172800"/>
          </a:xfrm>
        </p:grpSpPr>
        <p:sp>
          <p:nvSpPr>
            <p:cNvPr id="1632" name="Google Shape;135;p7">
              <a:extLst>
                <a:ext uri="{FF2B5EF4-FFF2-40B4-BE49-F238E27FC236}">
                  <a16:creationId xmlns:a16="http://schemas.microsoft.com/office/drawing/2014/main" id="{64D5DB0E-87A1-9986-54D8-DB70DC76236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33" name="直線コネクタ 1632">
              <a:extLst>
                <a:ext uri="{FF2B5EF4-FFF2-40B4-BE49-F238E27FC236}">
                  <a16:creationId xmlns:a16="http://schemas.microsoft.com/office/drawing/2014/main" id="{675779C2-230F-E38F-8E3E-BE2826B31BC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7" name="グループ化 1626">
            <a:extLst>
              <a:ext uri="{FF2B5EF4-FFF2-40B4-BE49-F238E27FC236}">
                <a16:creationId xmlns:a16="http://schemas.microsoft.com/office/drawing/2014/main" id="{B96EA430-E94C-7B47-AA70-2D208FCD132E}"/>
              </a:ext>
            </a:extLst>
          </p:cNvPr>
          <p:cNvGrpSpPr/>
          <p:nvPr/>
        </p:nvGrpSpPr>
        <p:grpSpPr>
          <a:xfrm>
            <a:off x="7193113" y="3512213"/>
            <a:ext cx="357184" cy="172803"/>
            <a:chOff x="8925829" y="2655467"/>
            <a:chExt cx="357184" cy="172803"/>
          </a:xfrm>
        </p:grpSpPr>
        <p:sp>
          <p:nvSpPr>
            <p:cNvPr id="1628" name="Google Shape;135;p7">
              <a:extLst>
                <a:ext uri="{FF2B5EF4-FFF2-40B4-BE49-F238E27FC236}">
                  <a16:creationId xmlns:a16="http://schemas.microsoft.com/office/drawing/2014/main" id="{6003B116-6736-E1F4-7525-27AD072E8D8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29" name="直線コネクタ 1628">
              <a:extLst>
                <a:ext uri="{FF2B5EF4-FFF2-40B4-BE49-F238E27FC236}">
                  <a16:creationId xmlns:a16="http://schemas.microsoft.com/office/drawing/2014/main" id="{78FFCB0A-33F7-7859-6302-1328223C6CC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30" name="Google Shape;135;p7">
              <a:extLst>
                <a:ext uri="{FF2B5EF4-FFF2-40B4-BE49-F238E27FC236}">
                  <a16:creationId xmlns:a16="http://schemas.microsoft.com/office/drawing/2014/main" id="{94B61FA6-3FD4-B5F9-E8AE-BACF03FFB80C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31" name="直線コネクタ 1630">
              <a:extLst>
                <a:ext uri="{FF2B5EF4-FFF2-40B4-BE49-F238E27FC236}">
                  <a16:creationId xmlns:a16="http://schemas.microsoft.com/office/drawing/2014/main" id="{67E980FB-EDFD-B78D-393F-CE25FE8C043E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15" name="Google Shape;255;p7">
            <a:extLst>
              <a:ext uri="{FF2B5EF4-FFF2-40B4-BE49-F238E27FC236}">
                <a16:creationId xmlns:a16="http://schemas.microsoft.com/office/drawing/2014/main" id="{E6B15CB7-5D19-EF76-02C5-069AFE93A115}"/>
              </a:ext>
            </a:extLst>
          </p:cNvPr>
          <p:cNvSpPr/>
          <p:nvPr/>
        </p:nvSpPr>
        <p:spPr>
          <a:xfrm>
            <a:off x="6989134" y="388239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17" name="グループ化 1616">
            <a:extLst>
              <a:ext uri="{FF2B5EF4-FFF2-40B4-BE49-F238E27FC236}">
                <a16:creationId xmlns:a16="http://schemas.microsoft.com/office/drawing/2014/main" id="{2A27B05B-9595-0E31-2E8A-CE83FC4E75C8}"/>
              </a:ext>
            </a:extLst>
          </p:cNvPr>
          <p:cNvGrpSpPr/>
          <p:nvPr/>
        </p:nvGrpSpPr>
        <p:grpSpPr>
          <a:xfrm rot="10800000">
            <a:off x="7373096" y="4079141"/>
            <a:ext cx="177198" cy="172800"/>
            <a:chOff x="9105815" y="2655467"/>
            <a:chExt cx="177198" cy="172800"/>
          </a:xfrm>
        </p:grpSpPr>
        <p:sp>
          <p:nvSpPr>
            <p:cNvPr id="1623" name="Google Shape;135;p7">
              <a:extLst>
                <a:ext uri="{FF2B5EF4-FFF2-40B4-BE49-F238E27FC236}">
                  <a16:creationId xmlns:a16="http://schemas.microsoft.com/office/drawing/2014/main" id="{A1091D12-B416-D358-BD69-BCA0AE51E2B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24" name="直線コネクタ 1623">
              <a:extLst>
                <a:ext uri="{FF2B5EF4-FFF2-40B4-BE49-F238E27FC236}">
                  <a16:creationId xmlns:a16="http://schemas.microsoft.com/office/drawing/2014/main" id="{2F44FBDC-317F-AAB8-539A-006DC80D401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18" name="グループ化 1617">
            <a:extLst>
              <a:ext uri="{FF2B5EF4-FFF2-40B4-BE49-F238E27FC236}">
                <a16:creationId xmlns:a16="http://schemas.microsoft.com/office/drawing/2014/main" id="{FEE1C965-4DDB-011D-992C-3F2918AA4780}"/>
              </a:ext>
            </a:extLst>
          </p:cNvPr>
          <p:cNvGrpSpPr/>
          <p:nvPr/>
        </p:nvGrpSpPr>
        <p:grpSpPr>
          <a:xfrm rot="10800000">
            <a:off x="7018698" y="4079142"/>
            <a:ext cx="357184" cy="172803"/>
            <a:chOff x="8925829" y="2655467"/>
            <a:chExt cx="357184" cy="172803"/>
          </a:xfrm>
        </p:grpSpPr>
        <p:sp>
          <p:nvSpPr>
            <p:cNvPr id="1619" name="Google Shape;135;p7">
              <a:extLst>
                <a:ext uri="{FF2B5EF4-FFF2-40B4-BE49-F238E27FC236}">
                  <a16:creationId xmlns:a16="http://schemas.microsoft.com/office/drawing/2014/main" id="{6C1D0B56-B91C-325A-6FF9-9950E172A2B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20" name="直線コネクタ 1619">
              <a:extLst>
                <a:ext uri="{FF2B5EF4-FFF2-40B4-BE49-F238E27FC236}">
                  <a16:creationId xmlns:a16="http://schemas.microsoft.com/office/drawing/2014/main" id="{3471841E-4678-02F0-860A-A9EB18D1512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21" name="Google Shape;135;p7">
              <a:extLst>
                <a:ext uri="{FF2B5EF4-FFF2-40B4-BE49-F238E27FC236}">
                  <a16:creationId xmlns:a16="http://schemas.microsoft.com/office/drawing/2014/main" id="{09674CE8-D084-E18D-BC5D-66CCE219FAC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22" name="直線コネクタ 1621">
              <a:extLst>
                <a:ext uri="{FF2B5EF4-FFF2-40B4-BE49-F238E27FC236}">
                  <a16:creationId xmlns:a16="http://schemas.microsoft.com/office/drawing/2014/main" id="{16AC1FC2-E081-995A-2EAA-7593F2E62006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03" name="Google Shape;255;p7">
            <a:extLst>
              <a:ext uri="{FF2B5EF4-FFF2-40B4-BE49-F238E27FC236}">
                <a16:creationId xmlns:a16="http://schemas.microsoft.com/office/drawing/2014/main" id="{88027F95-3527-8A0D-376A-53966B500493}"/>
              </a:ext>
            </a:extLst>
          </p:cNvPr>
          <p:cNvSpPr/>
          <p:nvPr/>
        </p:nvSpPr>
        <p:spPr>
          <a:xfrm rot="16200000">
            <a:off x="7382132" y="377988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04" name="グループ化 1603">
            <a:extLst>
              <a:ext uri="{FF2B5EF4-FFF2-40B4-BE49-F238E27FC236}">
                <a16:creationId xmlns:a16="http://schemas.microsoft.com/office/drawing/2014/main" id="{6D864E42-3A9A-4784-EBDE-CA37CF971F9B}"/>
              </a:ext>
            </a:extLst>
          </p:cNvPr>
          <p:cNvGrpSpPr/>
          <p:nvPr/>
        </p:nvGrpSpPr>
        <p:grpSpPr>
          <a:xfrm rot="5400000">
            <a:off x="7774411" y="3613920"/>
            <a:ext cx="177198" cy="172800"/>
            <a:chOff x="9105815" y="2655467"/>
            <a:chExt cx="177198" cy="172800"/>
          </a:xfrm>
        </p:grpSpPr>
        <p:sp>
          <p:nvSpPr>
            <p:cNvPr id="1610" name="Google Shape;135;p7">
              <a:extLst>
                <a:ext uri="{FF2B5EF4-FFF2-40B4-BE49-F238E27FC236}">
                  <a16:creationId xmlns:a16="http://schemas.microsoft.com/office/drawing/2014/main" id="{1828ED6F-1179-0A00-6D98-B9155F8D4F3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14" name="直線コネクタ 1613">
              <a:extLst>
                <a:ext uri="{FF2B5EF4-FFF2-40B4-BE49-F238E27FC236}">
                  <a16:creationId xmlns:a16="http://schemas.microsoft.com/office/drawing/2014/main" id="{20A7D7A4-5FB4-A808-18AF-245F28CEAAF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05" name="グループ化 1604">
            <a:extLst>
              <a:ext uri="{FF2B5EF4-FFF2-40B4-BE49-F238E27FC236}">
                <a16:creationId xmlns:a16="http://schemas.microsoft.com/office/drawing/2014/main" id="{0DF77515-68E7-6A5A-65FA-3632A5A3EDDE}"/>
              </a:ext>
            </a:extLst>
          </p:cNvPr>
          <p:cNvGrpSpPr/>
          <p:nvPr/>
        </p:nvGrpSpPr>
        <p:grpSpPr>
          <a:xfrm rot="5400000">
            <a:off x="7684420" y="3878324"/>
            <a:ext cx="357184" cy="172803"/>
            <a:chOff x="8925829" y="2655467"/>
            <a:chExt cx="357184" cy="172803"/>
          </a:xfrm>
        </p:grpSpPr>
        <p:sp>
          <p:nvSpPr>
            <p:cNvPr id="1606" name="Google Shape;135;p7">
              <a:extLst>
                <a:ext uri="{FF2B5EF4-FFF2-40B4-BE49-F238E27FC236}">
                  <a16:creationId xmlns:a16="http://schemas.microsoft.com/office/drawing/2014/main" id="{AD7D940B-6E67-F92A-37E3-F2E743E7618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07" name="直線コネクタ 1606">
              <a:extLst>
                <a:ext uri="{FF2B5EF4-FFF2-40B4-BE49-F238E27FC236}">
                  <a16:creationId xmlns:a16="http://schemas.microsoft.com/office/drawing/2014/main" id="{5E05628C-F225-09AE-1272-53B758C928D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08" name="Google Shape;135;p7">
              <a:extLst>
                <a:ext uri="{FF2B5EF4-FFF2-40B4-BE49-F238E27FC236}">
                  <a16:creationId xmlns:a16="http://schemas.microsoft.com/office/drawing/2014/main" id="{D5E63636-8ACC-FA58-CAF2-480954A875E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09" name="直線コネクタ 1608">
              <a:extLst>
                <a:ext uri="{FF2B5EF4-FFF2-40B4-BE49-F238E27FC236}">
                  <a16:creationId xmlns:a16="http://schemas.microsoft.com/office/drawing/2014/main" id="{3BEA6AC0-AD49-1545-E54F-5F6DEB92355A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91" name="Google Shape;255;p7">
            <a:extLst>
              <a:ext uri="{FF2B5EF4-FFF2-40B4-BE49-F238E27FC236}">
                <a16:creationId xmlns:a16="http://schemas.microsoft.com/office/drawing/2014/main" id="{9629F0CE-6AFB-6A42-9D61-C0239D163B9E}"/>
              </a:ext>
            </a:extLst>
          </p:cNvPr>
          <p:cNvSpPr/>
          <p:nvPr/>
        </p:nvSpPr>
        <p:spPr>
          <a:xfrm rot="10800000">
            <a:off x="6989134" y="47059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92" name="グループ化 1591">
            <a:extLst>
              <a:ext uri="{FF2B5EF4-FFF2-40B4-BE49-F238E27FC236}">
                <a16:creationId xmlns:a16="http://schemas.microsoft.com/office/drawing/2014/main" id="{67CB5719-5F66-D062-5498-DAB6D8EEFB4A}"/>
              </a:ext>
            </a:extLst>
          </p:cNvPr>
          <p:cNvGrpSpPr/>
          <p:nvPr/>
        </p:nvGrpSpPr>
        <p:grpSpPr>
          <a:xfrm>
            <a:off x="7018701" y="4531719"/>
            <a:ext cx="177198" cy="172800"/>
            <a:chOff x="9105815" y="2655467"/>
            <a:chExt cx="177198" cy="172800"/>
          </a:xfrm>
        </p:grpSpPr>
        <p:sp>
          <p:nvSpPr>
            <p:cNvPr id="1598" name="Google Shape;135;p7">
              <a:extLst>
                <a:ext uri="{FF2B5EF4-FFF2-40B4-BE49-F238E27FC236}">
                  <a16:creationId xmlns:a16="http://schemas.microsoft.com/office/drawing/2014/main" id="{D05A79B9-D251-4462-962B-C68169CB060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99" name="直線コネクタ 1598">
              <a:extLst>
                <a:ext uri="{FF2B5EF4-FFF2-40B4-BE49-F238E27FC236}">
                  <a16:creationId xmlns:a16="http://schemas.microsoft.com/office/drawing/2014/main" id="{81FE9089-177D-506A-B31E-BEC465DF0BF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93" name="グループ化 1592">
            <a:extLst>
              <a:ext uri="{FF2B5EF4-FFF2-40B4-BE49-F238E27FC236}">
                <a16:creationId xmlns:a16="http://schemas.microsoft.com/office/drawing/2014/main" id="{A2BECFB0-DB2B-5F30-842A-8D282625D6A9}"/>
              </a:ext>
            </a:extLst>
          </p:cNvPr>
          <p:cNvGrpSpPr/>
          <p:nvPr/>
        </p:nvGrpSpPr>
        <p:grpSpPr>
          <a:xfrm>
            <a:off x="7193114" y="4531716"/>
            <a:ext cx="357184" cy="172803"/>
            <a:chOff x="8925829" y="2655467"/>
            <a:chExt cx="357184" cy="172803"/>
          </a:xfrm>
        </p:grpSpPr>
        <p:sp>
          <p:nvSpPr>
            <p:cNvPr id="1594" name="Google Shape;135;p7">
              <a:extLst>
                <a:ext uri="{FF2B5EF4-FFF2-40B4-BE49-F238E27FC236}">
                  <a16:creationId xmlns:a16="http://schemas.microsoft.com/office/drawing/2014/main" id="{1B508076-15CB-5B36-3C72-2F5C2506D56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95" name="直線コネクタ 1594">
              <a:extLst>
                <a:ext uri="{FF2B5EF4-FFF2-40B4-BE49-F238E27FC236}">
                  <a16:creationId xmlns:a16="http://schemas.microsoft.com/office/drawing/2014/main" id="{D951DF05-4418-380E-9B3A-F918E523FD7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96" name="Google Shape;135;p7">
              <a:extLst>
                <a:ext uri="{FF2B5EF4-FFF2-40B4-BE49-F238E27FC236}">
                  <a16:creationId xmlns:a16="http://schemas.microsoft.com/office/drawing/2014/main" id="{5CACD0EA-B36D-4685-7F47-01BA51A9A1B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97" name="直線コネクタ 1596">
              <a:extLst>
                <a:ext uri="{FF2B5EF4-FFF2-40B4-BE49-F238E27FC236}">
                  <a16:creationId xmlns:a16="http://schemas.microsoft.com/office/drawing/2014/main" id="{94F7DC81-EB91-6E1C-6688-9FE90543153A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82" name="Google Shape;255;p7">
            <a:extLst>
              <a:ext uri="{FF2B5EF4-FFF2-40B4-BE49-F238E27FC236}">
                <a16:creationId xmlns:a16="http://schemas.microsoft.com/office/drawing/2014/main" id="{A616D80A-CAFE-0FD9-CD1F-20318063E425}"/>
              </a:ext>
            </a:extLst>
          </p:cNvPr>
          <p:cNvSpPr/>
          <p:nvPr/>
        </p:nvSpPr>
        <p:spPr>
          <a:xfrm>
            <a:off x="6989135" y="49018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83" name="グループ化 1582">
            <a:extLst>
              <a:ext uri="{FF2B5EF4-FFF2-40B4-BE49-F238E27FC236}">
                <a16:creationId xmlns:a16="http://schemas.microsoft.com/office/drawing/2014/main" id="{4BB06D71-6954-968F-61BE-AA47E35F364E}"/>
              </a:ext>
            </a:extLst>
          </p:cNvPr>
          <p:cNvGrpSpPr/>
          <p:nvPr/>
        </p:nvGrpSpPr>
        <p:grpSpPr>
          <a:xfrm rot="10800000">
            <a:off x="7373097" y="5098644"/>
            <a:ext cx="177198" cy="172800"/>
            <a:chOff x="9105815" y="2655467"/>
            <a:chExt cx="177198" cy="172800"/>
          </a:xfrm>
        </p:grpSpPr>
        <p:sp>
          <p:nvSpPr>
            <p:cNvPr id="1589" name="Google Shape;135;p7">
              <a:extLst>
                <a:ext uri="{FF2B5EF4-FFF2-40B4-BE49-F238E27FC236}">
                  <a16:creationId xmlns:a16="http://schemas.microsoft.com/office/drawing/2014/main" id="{1291BF7D-7388-4775-8A1A-3276A069A72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90" name="直線コネクタ 1589">
              <a:extLst>
                <a:ext uri="{FF2B5EF4-FFF2-40B4-BE49-F238E27FC236}">
                  <a16:creationId xmlns:a16="http://schemas.microsoft.com/office/drawing/2014/main" id="{CDE99092-D588-961E-5C95-97F49A51BD2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84" name="グループ化 1583">
            <a:extLst>
              <a:ext uri="{FF2B5EF4-FFF2-40B4-BE49-F238E27FC236}">
                <a16:creationId xmlns:a16="http://schemas.microsoft.com/office/drawing/2014/main" id="{749293B0-BFC3-2029-DAD9-2C133189EB60}"/>
              </a:ext>
            </a:extLst>
          </p:cNvPr>
          <p:cNvGrpSpPr/>
          <p:nvPr/>
        </p:nvGrpSpPr>
        <p:grpSpPr>
          <a:xfrm rot="10800000">
            <a:off x="7018699" y="5098645"/>
            <a:ext cx="357184" cy="172803"/>
            <a:chOff x="8925829" y="2655467"/>
            <a:chExt cx="357184" cy="172803"/>
          </a:xfrm>
        </p:grpSpPr>
        <p:sp>
          <p:nvSpPr>
            <p:cNvPr id="1585" name="Google Shape;135;p7">
              <a:extLst>
                <a:ext uri="{FF2B5EF4-FFF2-40B4-BE49-F238E27FC236}">
                  <a16:creationId xmlns:a16="http://schemas.microsoft.com/office/drawing/2014/main" id="{1F70EF81-BDAE-8FE6-3912-2FA4394B3D6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86" name="直線コネクタ 1585">
              <a:extLst>
                <a:ext uri="{FF2B5EF4-FFF2-40B4-BE49-F238E27FC236}">
                  <a16:creationId xmlns:a16="http://schemas.microsoft.com/office/drawing/2014/main" id="{C174ADBB-CCB4-B334-1618-9624C215A81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87" name="Google Shape;135;p7">
              <a:extLst>
                <a:ext uri="{FF2B5EF4-FFF2-40B4-BE49-F238E27FC236}">
                  <a16:creationId xmlns:a16="http://schemas.microsoft.com/office/drawing/2014/main" id="{F1811CDD-321A-6807-3131-7CF1BE91CF3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88" name="直線コネクタ 1587">
              <a:extLst>
                <a:ext uri="{FF2B5EF4-FFF2-40B4-BE49-F238E27FC236}">
                  <a16:creationId xmlns:a16="http://schemas.microsoft.com/office/drawing/2014/main" id="{5C93E224-AC52-4BE1-55A8-1A1852C56E57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63" name="Google Shape;255;p7">
            <a:extLst>
              <a:ext uri="{FF2B5EF4-FFF2-40B4-BE49-F238E27FC236}">
                <a16:creationId xmlns:a16="http://schemas.microsoft.com/office/drawing/2014/main" id="{2DCA5295-7F38-05F8-1C46-6CAD08418965}"/>
              </a:ext>
            </a:extLst>
          </p:cNvPr>
          <p:cNvSpPr/>
          <p:nvPr/>
        </p:nvSpPr>
        <p:spPr>
          <a:xfrm rot="16200000">
            <a:off x="7382133" y="479938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64" name="グループ化 1563">
            <a:extLst>
              <a:ext uri="{FF2B5EF4-FFF2-40B4-BE49-F238E27FC236}">
                <a16:creationId xmlns:a16="http://schemas.microsoft.com/office/drawing/2014/main" id="{E2991B3A-EE55-4BAF-0373-152BEBB09032}"/>
              </a:ext>
            </a:extLst>
          </p:cNvPr>
          <p:cNvGrpSpPr/>
          <p:nvPr/>
        </p:nvGrpSpPr>
        <p:grpSpPr>
          <a:xfrm rot="5400000">
            <a:off x="7774412" y="4633423"/>
            <a:ext cx="177198" cy="172800"/>
            <a:chOff x="9105815" y="2655467"/>
            <a:chExt cx="177198" cy="172800"/>
          </a:xfrm>
        </p:grpSpPr>
        <p:sp>
          <p:nvSpPr>
            <p:cNvPr id="1580" name="Google Shape;135;p7">
              <a:extLst>
                <a:ext uri="{FF2B5EF4-FFF2-40B4-BE49-F238E27FC236}">
                  <a16:creationId xmlns:a16="http://schemas.microsoft.com/office/drawing/2014/main" id="{8E2201DD-7076-0868-180C-44770A6E554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81" name="直線コネクタ 1580">
              <a:extLst>
                <a:ext uri="{FF2B5EF4-FFF2-40B4-BE49-F238E27FC236}">
                  <a16:creationId xmlns:a16="http://schemas.microsoft.com/office/drawing/2014/main" id="{2F9DDC36-7A68-7099-52EC-4CB28EDCA42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65" name="グループ化 1564">
            <a:extLst>
              <a:ext uri="{FF2B5EF4-FFF2-40B4-BE49-F238E27FC236}">
                <a16:creationId xmlns:a16="http://schemas.microsoft.com/office/drawing/2014/main" id="{CD8FE12F-AF0D-535A-F838-B611F4830981}"/>
              </a:ext>
            </a:extLst>
          </p:cNvPr>
          <p:cNvGrpSpPr/>
          <p:nvPr/>
        </p:nvGrpSpPr>
        <p:grpSpPr>
          <a:xfrm rot="5400000">
            <a:off x="7684421" y="4897827"/>
            <a:ext cx="357184" cy="172803"/>
            <a:chOff x="8925829" y="2655467"/>
            <a:chExt cx="357184" cy="172803"/>
          </a:xfrm>
        </p:grpSpPr>
        <p:sp>
          <p:nvSpPr>
            <p:cNvPr id="1566" name="Google Shape;135;p7">
              <a:extLst>
                <a:ext uri="{FF2B5EF4-FFF2-40B4-BE49-F238E27FC236}">
                  <a16:creationId xmlns:a16="http://schemas.microsoft.com/office/drawing/2014/main" id="{40465051-D8E8-95FD-BADC-51AD144A901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67" name="直線コネクタ 1566">
              <a:extLst>
                <a:ext uri="{FF2B5EF4-FFF2-40B4-BE49-F238E27FC236}">
                  <a16:creationId xmlns:a16="http://schemas.microsoft.com/office/drawing/2014/main" id="{B1DBA61F-3B1D-BC5D-0E15-7DF7CD4416C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68" name="Google Shape;135;p7">
              <a:extLst>
                <a:ext uri="{FF2B5EF4-FFF2-40B4-BE49-F238E27FC236}">
                  <a16:creationId xmlns:a16="http://schemas.microsoft.com/office/drawing/2014/main" id="{F7CE047D-1E41-8A01-4770-06E835C601B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79" name="直線コネクタ 1578">
              <a:extLst>
                <a:ext uri="{FF2B5EF4-FFF2-40B4-BE49-F238E27FC236}">
                  <a16:creationId xmlns:a16="http://schemas.microsoft.com/office/drawing/2014/main" id="{A098398E-E731-463A-740B-C91BE4F07E1C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87" name="Google Shape;255;p7">
            <a:extLst>
              <a:ext uri="{FF2B5EF4-FFF2-40B4-BE49-F238E27FC236}">
                <a16:creationId xmlns:a16="http://schemas.microsoft.com/office/drawing/2014/main" id="{B20BD9EB-27B6-CABD-68BA-A34DCAB704CC}"/>
              </a:ext>
            </a:extLst>
          </p:cNvPr>
          <p:cNvSpPr/>
          <p:nvPr/>
        </p:nvSpPr>
        <p:spPr>
          <a:xfrm rot="10800000">
            <a:off x="8113740" y="271954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88" name="グループ化 2087">
            <a:extLst>
              <a:ext uri="{FF2B5EF4-FFF2-40B4-BE49-F238E27FC236}">
                <a16:creationId xmlns:a16="http://schemas.microsoft.com/office/drawing/2014/main" id="{6AA6D53C-F7D1-A04A-8CA1-6D66407AB767}"/>
              </a:ext>
            </a:extLst>
          </p:cNvPr>
          <p:cNvGrpSpPr/>
          <p:nvPr/>
        </p:nvGrpSpPr>
        <p:grpSpPr>
          <a:xfrm>
            <a:off x="8143307" y="2545264"/>
            <a:ext cx="177198" cy="172800"/>
            <a:chOff x="9105815" y="2655467"/>
            <a:chExt cx="177198" cy="172800"/>
          </a:xfrm>
        </p:grpSpPr>
        <p:sp>
          <p:nvSpPr>
            <p:cNvPr id="2094" name="Google Shape;135;p7">
              <a:extLst>
                <a:ext uri="{FF2B5EF4-FFF2-40B4-BE49-F238E27FC236}">
                  <a16:creationId xmlns:a16="http://schemas.microsoft.com/office/drawing/2014/main" id="{3390E1F5-6BCE-F9E8-1BD7-B50E038AC99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95" name="直線コネクタ 2094">
              <a:extLst>
                <a:ext uri="{FF2B5EF4-FFF2-40B4-BE49-F238E27FC236}">
                  <a16:creationId xmlns:a16="http://schemas.microsoft.com/office/drawing/2014/main" id="{AB893731-D25A-1DAF-D88F-F28337D072C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89" name="グループ化 2088">
            <a:extLst>
              <a:ext uri="{FF2B5EF4-FFF2-40B4-BE49-F238E27FC236}">
                <a16:creationId xmlns:a16="http://schemas.microsoft.com/office/drawing/2014/main" id="{3E2AA4A8-F30B-C8BC-06CB-69014DAC7E32}"/>
              </a:ext>
            </a:extLst>
          </p:cNvPr>
          <p:cNvGrpSpPr/>
          <p:nvPr/>
        </p:nvGrpSpPr>
        <p:grpSpPr>
          <a:xfrm>
            <a:off x="8317720" y="2545261"/>
            <a:ext cx="357184" cy="172803"/>
            <a:chOff x="8925829" y="2655467"/>
            <a:chExt cx="357184" cy="172803"/>
          </a:xfrm>
        </p:grpSpPr>
        <p:sp>
          <p:nvSpPr>
            <p:cNvPr id="2090" name="Google Shape;135;p7">
              <a:extLst>
                <a:ext uri="{FF2B5EF4-FFF2-40B4-BE49-F238E27FC236}">
                  <a16:creationId xmlns:a16="http://schemas.microsoft.com/office/drawing/2014/main" id="{1E21DF0B-412C-0F61-D7F8-8B2137F51EE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91" name="直線コネクタ 2090">
              <a:extLst>
                <a:ext uri="{FF2B5EF4-FFF2-40B4-BE49-F238E27FC236}">
                  <a16:creationId xmlns:a16="http://schemas.microsoft.com/office/drawing/2014/main" id="{67C4B2E9-918E-0FF4-C2F7-2C830623B9A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92" name="Google Shape;135;p7">
              <a:extLst>
                <a:ext uri="{FF2B5EF4-FFF2-40B4-BE49-F238E27FC236}">
                  <a16:creationId xmlns:a16="http://schemas.microsoft.com/office/drawing/2014/main" id="{0723917F-5177-99E1-332D-AC4BD029C68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93" name="直線コネクタ 2092">
              <a:extLst>
                <a:ext uri="{FF2B5EF4-FFF2-40B4-BE49-F238E27FC236}">
                  <a16:creationId xmlns:a16="http://schemas.microsoft.com/office/drawing/2014/main" id="{5E3430C5-8289-B050-1D58-F6EC43AB30CB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78" name="Google Shape;255;p7">
            <a:extLst>
              <a:ext uri="{FF2B5EF4-FFF2-40B4-BE49-F238E27FC236}">
                <a16:creationId xmlns:a16="http://schemas.microsoft.com/office/drawing/2014/main" id="{40277B3F-CE41-AC2E-8395-DE46E5AFD80F}"/>
              </a:ext>
            </a:extLst>
          </p:cNvPr>
          <p:cNvSpPr/>
          <p:nvPr/>
        </p:nvSpPr>
        <p:spPr>
          <a:xfrm>
            <a:off x="8113741" y="291543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79" name="グループ化 2078">
            <a:extLst>
              <a:ext uri="{FF2B5EF4-FFF2-40B4-BE49-F238E27FC236}">
                <a16:creationId xmlns:a16="http://schemas.microsoft.com/office/drawing/2014/main" id="{DF5ECEE6-E91C-57F6-C138-7464B09CABF9}"/>
              </a:ext>
            </a:extLst>
          </p:cNvPr>
          <p:cNvGrpSpPr/>
          <p:nvPr/>
        </p:nvGrpSpPr>
        <p:grpSpPr>
          <a:xfrm rot="10800000">
            <a:off x="8497703" y="3112189"/>
            <a:ext cx="177198" cy="172800"/>
            <a:chOff x="9105815" y="2655467"/>
            <a:chExt cx="177198" cy="172800"/>
          </a:xfrm>
        </p:grpSpPr>
        <p:sp>
          <p:nvSpPr>
            <p:cNvPr id="2085" name="Google Shape;135;p7">
              <a:extLst>
                <a:ext uri="{FF2B5EF4-FFF2-40B4-BE49-F238E27FC236}">
                  <a16:creationId xmlns:a16="http://schemas.microsoft.com/office/drawing/2014/main" id="{45703977-A631-64CF-F6B5-0C480563546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86" name="直線コネクタ 2085">
              <a:extLst>
                <a:ext uri="{FF2B5EF4-FFF2-40B4-BE49-F238E27FC236}">
                  <a16:creationId xmlns:a16="http://schemas.microsoft.com/office/drawing/2014/main" id="{16DC57E1-9AD6-8814-8748-0928CD9034B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80" name="グループ化 2079">
            <a:extLst>
              <a:ext uri="{FF2B5EF4-FFF2-40B4-BE49-F238E27FC236}">
                <a16:creationId xmlns:a16="http://schemas.microsoft.com/office/drawing/2014/main" id="{4757AA0B-5B02-86A3-0CBA-4880C855F44D}"/>
              </a:ext>
            </a:extLst>
          </p:cNvPr>
          <p:cNvGrpSpPr/>
          <p:nvPr/>
        </p:nvGrpSpPr>
        <p:grpSpPr>
          <a:xfrm rot="10800000">
            <a:off x="8143305" y="3112190"/>
            <a:ext cx="357184" cy="172803"/>
            <a:chOff x="8925829" y="2655467"/>
            <a:chExt cx="357184" cy="172803"/>
          </a:xfrm>
        </p:grpSpPr>
        <p:sp>
          <p:nvSpPr>
            <p:cNvPr id="2081" name="Google Shape;135;p7">
              <a:extLst>
                <a:ext uri="{FF2B5EF4-FFF2-40B4-BE49-F238E27FC236}">
                  <a16:creationId xmlns:a16="http://schemas.microsoft.com/office/drawing/2014/main" id="{361940D6-9BEF-7661-7E68-4403646466C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82" name="直線コネクタ 2081">
              <a:extLst>
                <a:ext uri="{FF2B5EF4-FFF2-40B4-BE49-F238E27FC236}">
                  <a16:creationId xmlns:a16="http://schemas.microsoft.com/office/drawing/2014/main" id="{CEDD5753-F52F-27E7-95A5-48C301B4F50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83" name="Google Shape;135;p7">
              <a:extLst>
                <a:ext uri="{FF2B5EF4-FFF2-40B4-BE49-F238E27FC236}">
                  <a16:creationId xmlns:a16="http://schemas.microsoft.com/office/drawing/2014/main" id="{79666C7C-3BAE-90BD-D5F0-723947FACD4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84" name="直線コネクタ 2083">
              <a:extLst>
                <a:ext uri="{FF2B5EF4-FFF2-40B4-BE49-F238E27FC236}">
                  <a16:creationId xmlns:a16="http://schemas.microsoft.com/office/drawing/2014/main" id="{0C90915D-CA64-C667-4060-DF36D0A2C8DC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69" name="Google Shape;255;p7">
            <a:extLst>
              <a:ext uri="{FF2B5EF4-FFF2-40B4-BE49-F238E27FC236}">
                <a16:creationId xmlns:a16="http://schemas.microsoft.com/office/drawing/2014/main" id="{882DCFCB-6C00-BEFF-FFDE-9C117ABB10F7}"/>
              </a:ext>
            </a:extLst>
          </p:cNvPr>
          <p:cNvSpPr/>
          <p:nvPr/>
        </p:nvSpPr>
        <p:spPr>
          <a:xfrm rot="16200000">
            <a:off x="8506739" y="281292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70" name="グループ化 2069">
            <a:extLst>
              <a:ext uri="{FF2B5EF4-FFF2-40B4-BE49-F238E27FC236}">
                <a16:creationId xmlns:a16="http://schemas.microsoft.com/office/drawing/2014/main" id="{720DE5FE-DB0E-C661-7981-FC45656D922A}"/>
              </a:ext>
            </a:extLst>
          </p:cNvPr>
          <p:cNvGrpSpPr/>
          <p:nvPr/>
        </p:nvGrpSpPr>
        <p:grpSpPr>
          <a:xfrm rot="5400000">
            <a:off x="8899018" y="2646968"/>
            <a:ext cx="177198" cy="172800"/>
            <a:chOff x="9105815" y="2655467"/>
            <a:chExt cx="177198" cy="172800"/>
          </a:xfrm>
        </p:grpSpPr>
        <p:sp>
          <p:nvSpPr>
            <p:cNvPr id="2076" name="Google Shape;135;p7">
              <a:extLst>
                <a:ext uri="{FF2B5EF4-FFF2-40B4-BE49-F238E27FC236}">
                  <a16:creationId xmlns:a16="http://schemas.microsoft.com/office/drawing/2014/main" id="{31A84E0C-66CD-DEB6-CF33-625BAFEC284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77" name="直線コネクタ 2076">
              <a:extLst>
                <a:ext uri="{FF2B5EF4-FFF2-40B4-BE49-F238E27FC236}">
                  <a16:creationId xmlns:a16="http://schemas.microsoft.com/office/drawing/2014/main" id="{A9F883E8-6A99-FCA4-1DA6-D64DDD9569C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71" name="グループ化 2070">
            <a:extLst>
              <a:ext uri="{FF2B5EF4-FFF2-40B4-BE49-F238E27FC236}">
                <a16:creationId xmlns:a16="http://schemas.microsoft.com/office/drawing/2014/main" id="{70B07DFE-E6C2-E6A2-5710-5177D433F233}"/>
              </a:ext>
            </a:extLst>
          </p:cNvPr>
          <p:cNvGrpSpPr/>
          <p:nvPr/>
        </p:nvGrpSpPr>
        <p:grpSpPr>
          <a:xfrm rot="5400000">
            <a:off x="8809027" y="2911372"/>
            <a:ext cx="357184" cy="172803"/>
            <a:chOff x="8925829" y="2655467"/>
            <a:chExt cx="357184" cy="172803"/>
          </a:xfrm>
        </p:grpSpPr>
        <p:sp>
          <p:nvSpPr>
            <p:cNvPr id="2072" name="Google Shape;135;p7">
              <a:extLst>
                <a:ext uri="{FF2B5EF4-FFF2-40B4-BE49-F238E27FC236}">
                  <a16:creationId xmlns:a16="http://schemas.microsoft.com/office/drawing/2014/main" id="{A1847947-9758-E548-6CEB-AC3FDE95E40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73" name="直線コネクタ 2072">
              <a:extLst>
                <a:ext uri="{FF2B5EF4-FFF2-40B4-BE49-F238E27FC236}">
                  <a16:creationId xmlns:a16="http://schemas.microsoft.com/office/drawing/2014/main" id="{15EAB162-C8C7-59AE-B15E-5480888AAB8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74" name="Google Shape;135;p7">
              <a:extLst>
                <a:ext uri="{FF2B5EF4-FFF2-40B4-BE49-F238E27FC236}">
                  <a16:creationId xmlns:a16="http://schemas.microsoft.com/office/drawing/2014/main" id="{EFC6D1E2-5826-EC50-3A9C-4851AB625F7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75" name="直線コネクタ 2074">
              <a:extLst>
                <a:ext uri="{FF2B5EF4-FFF2-40B4-BE49-F238E27FC236}">
                  <a16:creationId xmlns:a16="http://schemas.microsoft.com/office/drawing/2014/main" id="{94251350-F3D3-DDB7-BC4C-D37ED0E8ADDA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57" name="Google Shape;255;p7">
            <a:extLst>
              <a:ext uri="{FF2B5EF4-FFF2-40B4-BE49-F238E27FC236}">
                <a16:creationId xmlns:a16="http://schemas.microsoft.com/office/drawing/2014/main" id="{51E804F9-EA4E-42AF-E291-D2A5E80FB679}"/>
              </a:ext>
            </a:extLst>
          </p:cNvPr>
          <p:cNvSpPr/>
          <p:nvPr/>
        </p:nvSpPr>
        <p:spPr>
          <a:xfrm rot="10800000">
            <a:off x="8113740" y="36864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58" name="グループ化 2057">
            <a:extLst>
              <a:ext uri="{FF2B5EF4-FFF2-40B4-BE49-F238E27FC236}">
                <a16:creationId xmlns:a16="http://schemas.microsoft.com/office/drawing/2014/main" id="{E38C167B-6B69-C383-308A-9DFDC6A953E9}"/>
              </a:ext>
            </a:extLst>
          </p:cNvPr>
          <p:cNvGrpSpPr/>
          <p:nvPr/>
        </p:nvGrpSpPr>
        <p:grpSpPr>
          <a:xfrm>
            <a:off x="8143307" y="3512216"/>
            <a:ext cx="177198" cy="172800"/>
            <a:chOff x="9105815" y="2655467"/>
            <a:chExt cx="177198" cy="172800"/>
          </a:xfrm>
        </p:grpSpPr>
        <p:sp>
          <p:nvSpPr>
            <p:cNvPr id="2064" name="Google Shape;135;p7">
              <a:extLst>
                <a:ext uri="{FF2B5EF4-FFF2-40B4-BE49-F238E27FC236}">
                  <a16:creationId xmlns:a16="http://schemas.microsoft.com/office/drawing/2014/main" id="{455182F4-FB64-9C57-70F0-07327BBB00D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65" name="直線コネクタ 2064">
              <a:extLst>
                <a:ext uri="{FF2B5EF4-FFF2-40B4-BE49-F238E27FC236}">
                  <a16:creationId xmlns:a16="http://schemas.microsoft.com/office/drawing/2014/main" id="{B59E5A6F-0EC5-5F35-E732-7F89966A3FE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59" name="グループ化 2058">
            <a:extLst>
              <a:ext uri="{FF2B5EF4-FFF2-40B4-BE49-F238E27FC236}">
                <a16:creationId xmlns:a16="http://schemas.microsoft.com/office/drawing/2014/main" id="{693A95C5-31DB-5985-EEF3-BFE72D6CFE1B}"/>
              </a:ext>
            </a:extLst>
          </p:cNvPr>
          <p:cNvGrpSpPr/>
          <p:nvPr/>
        </p:nvGrpSpPr>
        <p:grpSpPr>
          <a:xfrm>
            <a:off x="8317720" y="3512213"/>
            <a:ext cx="357184" cy="172803"/>
            <a:chOff x="8925829" y="2655467"/>
            <a:chExt cx="357184" cy="172803"/>
          </a:xfrm>
        </p:grpSpPr>
        <p:sp>
          <p:nvSpPr>
            <p:cNvPr id="2060" name="Google Shape;135;p7">
              <a:extLst>
                <a:ext uri="{FF2B5EF4-FFF2-40B4-BE49-F238E27FC236}">
                  <a16:creationId xmlns:a16="http://schemas.microsoft.com/office/drawing/2014/main" id="{3BA347E6-0F0E-41C6-8E9B-90D08C2B46F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61" name="直線コネクタ 2060">
              <a:extLst>
                <a:ext uri="{FF2B5EF4-FFF2-40B4-BE49-F238E27FC236}">
                  <a16:creationId xmlns:a16="http://schemas.microsoft.com/office/drawing/2014/main" id="{89DDDD72-5918-7C7A-6C74-75622BA7EE9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62" name="Google Shape;135;p7">
              <a:extLst>
                <a:ext uri="{FF2B5EF4-FFF2-40B4-BE49-F238E27FC236}">
                  <a16:creationId xmlns:a16="http://schemas.microsoft.com/office/drawing/2014/main" id="{DB1A0BA5-250B-C442-1783-FD88D06308E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63" name="直線コネクタ 2062">
              <a:extLst>
                <a:ext uri="{FF2B5EF4-FFF2-40B4-BE49-F238E27FC236}">
                  <a16:creationId xmlns:a16="http://schemas.microsoft.com/office/drawing/2014/main" id="{7D13CAB4-6E49-6365-486E-BF6C8EE18F22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48" name="Google Shape;255;p7">
            <a:extLst>
              <a:ext uri="{FF2B5EF4-FFF2-40B4-BE49-F238E27FC236}">
                <a16:creationId xmlns:a16="http://schemas.microsoft.com/office/drawing/2014/main" id="{853F8D80-F82B-1B25-0725-F310B44EFC88}"/>
              </a:ext>
            </a:extLst>
          </p:cNvPr>
          <p:cNvSpPr/>
          <p:nvPr/>
        </p:nvSpPr>
        <p:spPr>
          <a:xfrm>
            <a:off x="8113741" y="388239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49" name="グループ化 2048">
            <a:extLst>
              <a:ext uri="{FF2B5EF4-FFF2-40B4-BE49-F238E27FC236}">
                <a16:creationId xmlns:a16="http://schemas.microsoft.com/office/drawing/2014/main" id="{ED112E1B-6973-005D-8996-7EA12B3A944D}"/>
              </a:ext>
            </a:extLst>
          </p:cNvPr>
          <p:cNvGrpSpPr/>
          <p:nvPr/>
        </p:nvGrpSpPr>
        <p:grpSpPr>
          <a:xfrm rot="10800000">
            <a:off x="8497703" y="4079141"/>
            <a:ext cx="177198" cy="172800"/>
            <a:chOff x="9105815" y="2655467"/>
            <a:chExt cx="177198" cy="172800"/>
          </a:xfrm>
        </p:grpSpPr>
        <p:sp>
          <p:nvSpPr>
            <p:cNvPr id="2055" name="Google Shape;135;p7">
              <a:extLst>
                <a:ext uri="{FF2B5EF4-FFF2-40B4-BE49-F238E27FC236}">
                  <a16:creationId xmlns:a16="http://schemas.microsoft.com/office/drawing/2014/main" id="{4E724501-BF48-A640-457E-F42D1B80B23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56" name="直線コネクタ 2055">
              <a:extLst>
                <a:ext uri="{FF2B5EF4-FFF2-40B4-BE49-F238E27FC236}">
                  <a16:creationId xmlns:a16="http://schemas.microsoft.com/office/drawing/2014/main" id="{50948CE3-9907-1750-FB25-75849F92462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50" name="グループ化 2049">
            <a:extLst>
              <a:ext uri="{FF2B5EF4-FFF2-40B4-BE49-F238E27FC236}">
                <a16:creationId xmlns:a16="http://schemas.microsoft.com/office/drawing/2014/main" id="{91EFE5F7-3DEA-7F98-E07F-3F8012B03C74}"/>
              </a:ext>
            </a:extLst>
          </p:cNvPr>
          <p:cNvGrpSpPr/>
          <p:nvPr/>
        </p:nvGrpSpPr>
        <p:grpSpPr>
          <a:xfrm rot="10800000">
            <a:off x="8143305" y="4079142"/>
            <a:ext cx="357184" cy="172803"/>
            <a:chOff x="8925829" y="2655467"/>
            <a:chExt cx="357184" cy="172803"/>
          </a:xfrm>
        </p:grpSpPr>
        <p:sp>
          <p:nvSpPr>
            <p:cNvPr id="2051" name="Google Shape;135;p7">
              <a:extLst>
                <a:ext uri="{FF2B5EF4-FFF2-40B4-BE49-F238E27FC236}">
                  <a16:creationId xmlns:a16="http://schemas.microsoft.com/office/drawing/2014/main" id="{C275982C-7CC9-1CB6-F582-19631E974DC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52" name="直線コネクタ 2051">
              <a:extLst>
                <a:ext uri="{FF2B5EF4-FFF2-40B4-BE49-F238E27FC236}">
                  <a16:creationId xmlns:a16="http://schemas.microsoft.com/office/drawing/2014/main" id="{A8FD706A-E5ED-F67A-F73C-1732343F650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53" name="Google Shape;135;p7">
              <a:extLst>
                <a:ext uri="{FF2B5EF4-FFF2-40B4-BE49-F238E27FC236}">
                  <a16:creationId xmlns:a16="http://schemas.microsoft.com/office/drawing/2014/main" id="{59DED330-BDFA-FC89-F223-1189FD9A35C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54" name="直線コネクタ 2053">
              <a:extLst>
                <a:ext uri="{FF2B5EF4-FFF2-40B4-BE49-F238E27FC236}">
                  <a16:creationId xmlns:a16="http://schemas.microsoft.com/office/drawing/2014/main" id="{2B56702A-877F-E27F-7218-2D7A516CA917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47" name="Google Shape;255;p7">
            <a:extLst>
              <a:ext uri="{FF2B5EF4-FFF2-40B4-BE49-F238E27FC236}">
                <a16:creationId xmlns:a16="http://schemas.microsoft.com/office/drawing/2014/main" id="{ABC16ED5-25E9-3240-E506-E79F15D239DF}"/>
              </a:ext>
            </a:extLst>
          </p:cNvPr>
          <p:cNvSpPr/>
          <p:nvPr/>
        </p:nvSpPr>
        <p:spPr>
          <a:xfrm rot="16200000">
            <a:off x="8506739" y="377988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48" name="グループ化 1847">
            <a:extLst>
              <a:ext uri="{FF2B5EF4-FFF2-40B4-BE49-F238E27FC236}">
                <a16:creationId xmlns:a16="http://schemas.microsoft.com/office/drawing/2014/main" id="{A34D0C10-46DC-79C2-7DD6-4D3E8A05E015}"/>
              </a:ext>
            </a:extLst>
          </p:cNvPr>
          <p:cNvGrpSpPr/>
          <p:nvPr/>
        </p:nvGrpSpPr>
        <p:grpSpPr>
          <a:xfrm rot="5400000">
            <a:off x="8899018" y="3613920"/>
            <a:ext cx="177198" cy="172800"/>
            <a:chOff x="9105815" y="2655467"/>
            <a:chExt cx="177198" cy="172800"/>
          </a:xfrm>
        </p:grpSpPr>
        <p:sp>
          <p:nvSpPr>
            <p:cNvPr id="1854" name="Google Shape;135;p7">
              <a:extLst>
                <a:ext uri="{FF2B5EF4-FFF2-40B4-BE49-F238E27FC236}">
                  <a16:creationId xmlns:a16="http://schemas.microsoft.com/office/drawing/2014/main" id="{31946450-EB6E-2A3C-31FE-EB06CC0A7B7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5" name="直線コネクタ 1854">
              <a:extLst>
                <a:ext uri="{FF2B5EF4-FFF2-40B4-BE49-F238E27FC236}">
                  <a16:creationId xmlns:a16="http://schemas.microsoft.com/office/drawing/2014/main" id="{FCC6D13B-4293-2B48-AB3E-2ADF07C0356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49" name="グループ化 1848">
            <a:extLst>
              <a:ext uri="{FF2B5EF4-FFF2-40B4-BE49-F238E27FC236}">
                <a16:creationId xmlns:a16="http://schemas.microsoft.com/office/drawing/2014/main" id="{0AFC729F-637D-98B4-EF6C-4765217210D9}"/>
              </a:ext>
            </a:extLst>
          </p:cNvPr>
          <p:cNvGrpSpPr/>
          <p:nvPr/>
        </p:nvGrpSpPr>
        <p:grpSpPr>
          <a:xfrm rot="5400000">
            <a:off x="8809027" y="3878324"/>
            <a:ext cx="357184" cy="172803"/>
            <a:chOff x="8925829" y="2655467"/>
            <a:chExt cx="357184" cy="172803"/>
          </a:xfrm>
        </p:grpSpPr>
        <p:sp>
          <p:nvSpPr>
            <p:cNvPr id="1850" name="Google Shape;135;p7">
              <a:extLst>
                <a:ext uri="{FF2B5EF4-FFF2-40B4-BE49-F238E27FC236}">
                  <a16:creationId xmlns:a16="http://schemas.microsoft.com/office/drawing/2014/main" id="{F336C1C1-0E17-250E-CAAD-C9B898B14EE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1" name="直線コネクタ 1850">
              <a:extLst>
                <a:ext uri="{FF2B5EF4-FFF2-40B4-BE49-F238E27FC236}">
                  <a16:creationId xmlns:a16="http://schemas.microsoft.com/office/drawing/2014/main" id="{12EA609B-95B2-4430-558A-077E700CCA5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52" name="Google Shape;135;p7">
              <a:extLst>
                <a:ext uri="{FF2B5EF4-FFF2-40B4-BE49-F238E27FC236}">
                  <a16:creationId xmlns:a16="http://schemas.microsoft.com/office/drawing/2014/main" id="{CF6F2758-A142-C2C7-23B4-240B4B2F4E73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3" name="直線コネクタ 1852">
              <a:extLst>
                <a:ext uri="{FF2B5EF4-FFF2-40B4-BE49-F238E27FC236}">
                  <a16:creationId xmlns:a16="http://schemas.microsoft.com/office/drawing/2014/main" id="{179004D0-6964-8FB1-0C5C-7439219FB508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35" name="Google Shape;255;p7">
            <a:extLst>
              <a:ext uri="{FF2B5EF4-FFF2-40B4-BE49-F238E27FC236}">
                <a16:creationId xmlns:a16="http://schemas.microsoft.com/office/drawing/2014/main" id="{8A03FBC0-CB99-9438-8D13-70F2799593F0}"/>
              </a:ext>
            </a:extLst>
          </p:cNvPr>
          <p:cNvSpPr/>
          <p:nvPr/>
        </p:nvSpPr>
        <p:spPr>
          <a:xfrm rot="10800000">
            <a:off x="8113741" y="47059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6" name="グループ化 1835">
            <a:extLst>
              <a:ext uri="{FF2B5EF4-FFF2-40B4-BE49-F238E27FC236}">
                <a16:creationId xmlns:a16="http://schemas.microsoft.com/office/drawing/2014/main" id="{4D1F3025-0446-7290-9BCE-4401FD648AF4}"/>
              </a:ext>
            </a:extLst>
          </p:cNvPr>
          <p:cNvGrpSpPr/>
          <p:nvPr/>
        </p:nvGrpSpPr>
        <p:grpSpPr>
          <a:xfrm>
            <a:off x="8143308" y="4531719"/>
            <a:ext cx="177198" cy="172800"/>
            <a:chOff x="9105815" y="2655467"/>
            <a:chExt cx="177198" cy="172800"/>
          </a:xfrm>
        </p:grpSpPr>
        <p:sp>
          <p:nvSpPr>
            <p:cNvPr id="1842" name="Google Shape;135;p7">
              <a:extLst>
                <a:ext uri="{FF2B5EF4-FFF2-40B4-BE49-F238E27FC236}">
                  <a16:creationId xmlns:a16="http://schemas.microsoft.com/office/drawing/2014/main" id="{3ED3EF5C-6989-FE02-2125-71A2EF09B05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43" name="直線コネクタ 1842">
              <a:extLst>
                <a:ext uri="{FF2B5EF4-FFF2-40B4-BE49-F238E27FC236}">
                  <a16:creationId xmlns:a16="http://schemas.microsoft.com/office/drawing/2014/main" id="{B243897F-E4A3-54AD-AF85-76052D713B5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37" name="グループ化 1836">
            <a:extLst>
              <a:ext uri="{FF2B5EF4-FFF2-40B4-BE49-F238E27FC236}">
                <a16:creationId xmlns:a16="http://schemas.microsoft.com/office/drawing/2014/main" id="{C326E763-0DAA-E409-6A46-9325F0CE6499}"/>
              </a:ext>
            </a:extLst>
          </p:cNvPr>
          <p:cNvGrpSpPr/>
          <p:nvPr/>
        </p:nvGrpSpPr>
        <p:grpSpPr>
          <a:xfrm>
            <a:off x="8317721" y="4531716"/>
            <a:ext cx="357184" cy="172803"/>
            <a:chOff x="8925829" y="2655467"/>
            <a:chExt cx="357184" cy="172803"/>
          </a:xfrm>
        </p:grpSpPr>
        <p:sp>
          <p:nvSpPr>
            <p:cNvPr id="1838" name="Google Shape;135;p7">
              <a:extLst>
                <a:ext uri="{FF2B5EF4-FFF2-40B4-BE49-F238E27FC236}">
                  <a16:creationId xmlns:a16="http://schemas.microsoft.com/office/drawing/2014/main" id="{5A624340-51D1-B431-B488-E08F2AC8D7B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39" name="直線コネクタ 1838">
              <a:extLst>
                <a:ext uri="{FF2B5EF4-FFF2-40B4-BE49-F238E27FC236}">
                  <a16:creationId xmlns:a16="http://schemas.microsoft.com/office/drawing/2014/main" id="{F22DF2BF-9AFA-C80A-EDFB-DDA16A0E728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40" name="Google Shape;135;p7">
              <a:extLst>
                <a:ext uri="{FF2B5EF4-FFF2-40B4-BE49-F238E27FC236}">
                  <a16:creationId xmlns:a16="http://schemas.microsoft.com/office/drawing/2014/main" id="{BF31BDD2-32FE-59AE-0E96-3358F5F4FF87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41" name="直線コネクタ 1840">
              <a:extLst>
                <a:ext uri="{FF2B5EF4-FFF2-40B4-BE49-F238E27FC236}">
                  <a16:creationId xmlns:a16="http://schemas.microsoft.com/office/drawing/2014/main" id="{46E19FC5-C677-EDB9-2024-15B963A4C56D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26" name="Google Shape;255;p7">
            <a:extLst>
              <a:ext uri="{FF2B5EF4-FFF2-40B4-BE49-F238E27FC236}">
                <a16:creationId xmlns:a16="http://schemas.microsoft.com/office/drawing/2014/main" id="{8B5AB623-531E-ACCC-1148-5D17A03C3047}"/>
              </a:ext>
            </a:extLst>
          </p:cNvPr>
          <p:cNvSpPr/>
          <p:nvPr/>
        </p:nvSpPr>
        <p:spPr>
          <a:xfrm>
            <a:off x="8113742" y="49018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27" name="グループ化 1826">
            <a:extLst>
              <a:ext uri="{FF2B5EF4-FFF2-40B4-BE49-F238E27FC236}">
                <a16:creationId xmlns:a16="http://schemas.microsoft.com/office/drawing/2014/main" id="{43768807-C8A5-253D-E9CA-E57297AD7DDD}"/>
              </a:ext>
            </a:extLst>
          </p:cNvPr>
          <p:cNvGrpSpPr/>
          <p:nvPr/>
        </p:nvGrpSpPr>
        <p:grpSpPr>
          <a:xfrm rot="10800000">
            <a:off x="8497704" y="5098644"/>
            <a:ext cx="177198" cy="172800"/>
            <a:chOff x="9105815" y="2655467"/>
            <a:chExt cx="177198" cy="172800"/>
          </a:xfrm>
        </p:grpSpPr>
        <p:sp>
          <p:nvSpPr>
            <p:cNvPr id="1833" name="Google Shape;135;p7">
              <a:extLst>
                <a:ext uri="{FF2B5EF4-FFF2-40B4-BE49-F238E27FC236}">
                  <a16:creationId xmlns:a16="http://schemas.microsoft.com/office/drawing/2014/main" id="{4C44F0A5-B721-D98C-E7A9-293769EFF38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34" name="直線コネクタ 1833">
              <a:extLst>
                <a:ext uri="{FF2B5EF4-FFF2-40B4-BE49-F238E27FC236}">
                  <a16:creationId xmlns:a16="http://schemas.microsoft.com/office/drawing/2014/main" id="{95DB8D19-39F3-3A5C-6590-701D0D7325C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28" name="グループ化 1827">
            <a:extLst>
              <a:ext uri="{FF2B5EF4-FFF2-40B4-BE49-F238E27FC236}">
                <a16:creationId xmlns:a16="http://schemas.microsoft.com/office/drawing/2014/main" id="{D8ABC129-2C19-6E51-868C-C51A3D1667A9}"/>
              </a:ext>
            </a:extLst>
          </p:cNvPr>
          <p:cNvGrpSpPr/>
          <p:nvPr/>
        </p:nvGrpSpPr>
        <p:grpSpPr>
          <a:xfrm rot="10800000">
            <a:off x="8143306" y="5098645"/>
            <a:ext cx="357184" cy="172803"/>
            <a:chOff x="8925829" y="2655467"/>
            <a:chExt cx="357184" cy="172803"/>
          </a:xfrm>
        </p:grpSpPr>
        <p:sp>
          <p:nvSpPr>
            <p:cNvPr id="1829" name="Google Shape;135;p7">
              <a:extLst>
                <a:ext uri="{FF2B5EF4-FFF2-40B4-BE49-F238E27FC236}">
                  <a16:creationId xmlns:a16="http://schemas.microsoft.com/office/drawing/2014/main" id="{A7662B02-EEEC-EDC5-2966-4DD7E39AB48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30" name="直線コネクタ 1829">
              <a:extLst>
                <a:ext uri="{FF2B5EF4-FFF2-40B4-BE49-F238E27FC236}">
                  <a16:creationId xmlns:a16="http://schemas.microsoft.com/office/drawing/2014/main" id="{1866C18D-4F9F-C37B-61A8-95C43FD7D8F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31" name="Google Shape;135;p7">
              <a:extLst>
                <a:ext uri="{FF2B5EF4-FFF2-40B4-BE49-F238E27FC236}">
                  <a16:creationId xmlns:a16="http://schemas.microsoft.com/office/drawing/2014/main" id="{2840D750-D92C-62F0-44DD-58B756C0C9B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32" name="直線コネクタ 1831">
              <a:extLst>
                <a:ext uri="{FF2B5EF4-FFF2-40B4-BE49-F238E27FC236}">
                  <a16:creationId xmlns:a16="http://schemas.microsoft.com/office/drawing/2014/main" id="{F3171E26-CA1A-D452-599E-69E679F9F89A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08" name="Google Shape;255;p7">
            <a:extLst>
              <a:ext uri="{FF2B5EF4-FFF2-40B4-BE49-F238E27FC236}">
                <a16:creationId xmlns:a16="http://schemas.microsoft.com/office/drawing/2014/main" id="{44FB461C-A865-B7D2-B7FF-6F7EE1AAB8FF}"/>
              </a:ext>
            </a:extLst>
          </p:cNvPr>
          <p:cNvSpPr/>
          <p:nvPr/>
        </p:nvSpPr>
        <p:spPr>
          <a:xfrm rot="16200000">
            <a:off x="8506740" y="479938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18" name="グループ化 1817">
            <a:extLst>
              <a:ext uri="{FF2B5EF4-FFF2-40B4-BE49-F238E27FC236}">
                <a16:creationId xmlns:a16="http://schemas.microsoft.com/office/drawing/2014/main" id="{2EDE9DD7-2E5A-706E-AFB8-22253548774D}"/>
              </a:ext>
            </a:extLst>
          </p:cNvPr>
          <p:cNvGrpSpPr/>
          <p:nvPr/>
        </p:nvGrpSpPr>
        <p:grpSpPr>
          <a:xfrm rot="5400000">
            <a:off x="8899019" y="4633423"/>
            <a:ext cx="177198" cy="172800"/>
            <a:chOff x="9105815" y="2655467"/>
            <a:chExt cx="177198" cy="172800"/>
          </a:xfrm>
        </p:grpSpPr>
        <p:sp>
          <p:nvSpPr>
            <p:cNvPr id="1824" name="Google Shape;135;p7">
              <a:extLst>
                <a:ext uri="{FF2B5EF4-FFF2-40B4-BE49-F238E27FC236}">
                  <a16:creationId xmlns:a16="http://schemas.microsoft.com/office/drawing/2014/main" id="{C9C12F4C-DF89-A88D-DC87-4941313682E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25" name="直線コネクタ 1824">
              <a:extLst>
                <a:ext uri="{FF2B5EF4-FFF2-40B4-BE49-F238E27FC236}">
                  <a16:creationId xmlns:a16="http://schemas.microsoft.com/office/drawing/2014/main" id="{EA16CF45-598C-6B62-3689-1C3E926B0F9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19" name="グループ化 1818">
            <a:extLst>
              <a:ext uri="{FF2B5EF4-FFF2-40B4-BE49-F238E27FC236}">
                <a16:creationId xmlns:a16="http://schemas.microsoft.com/office/drawing/2014/main" id="{645F463C-D5A8-98D6-F60D-0B7CB144553A}"/>
              </a:ext>
            </a:extLst>
          </p:cNvPr>
          <p:cNvGrpSpPr/>
          <p:nvPr/>
        </p:nvGrpSpPr>
        <p:grpSpPr>
          <a:xfrm rot="5400000">
            <a:off x="8809028" y="4897827"/>
            <a:ext cx="357184" cy="172803"/>
            <a:chOff x="8925829" y="2655467"/>
            <a:chExt cx="357184" cy="172803"/>
          </a:xfrm>
        </p:grpSpPr>
        <p:sp>
          <p:nvSpPr>
            <p:cNvPr id="1820" name="Google Shape;135;p7">
              <a:extLst>
                <a:ext uri="{FF2B5EF4-FFF2-40B4-BE49-F238E27FC236}">
                  <a16:creationId xmlns:a16="http://schemas.microsoft.com/office/drawing/2014/main" id="{07CF3B90-9FA1-EF0F-FAC8-7B6EC262564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21" name="直線コネクタ 1820">
              <a:extLst>
                <a:ext uri="{FF2B5EF4-FFF2-40B4-BE49-F238E27FC236}">
                  <a16:creationId xmlns:a16="http://schemas.microsoft.com/office/drawing/2014/main" id="{BF2230F7-0889-2642-722F-E84BFAA363F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22" name="Google Shape;135;p7">
              <a:extLst>
                <a:ext uri="{FF2B5EF4-FFF2-40B4-BE49-F238E27FC236}">
                  <a16:creationId xmlns:a16="http://schemas.microsoft.com/office/drawing/2014/main" id="{C90037F5-0612-552C-3D0E-3882B7FD9891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23" name="直線コネクタ 1822">
              <a:extLst>
                <a:ext uri="{FF2B5EF4-FFF2-40B4-BE49-F238E27FC236}">
                  <a16:creationId xmlns:a16="http://schemas.microsoft.com/office/drawing/2014/main" id="{D1E1088E-AA1E-B753-1A65-2574F261C89A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81" name="Google Shape;255;p7">
            <a:extLst>
              <a:ext uri="{FF2B5EF4-FFF2-40B4-BE49-F238E27FC236}">
                <a16:creationId xmlns:a16="http://schemas.microsoft.com/office/drawing/2014/main" id="{878E4C0B-4D70-AA78-48D0-257E8DAB18DF}"/>
              </a:ext>
            </a:extLst>
          </p:cNvPr>
          <p:cNvSpPr/>
          <p:nvPr/>
        </p:nvSpPr>
        <p:spPr>
          <a:xfrm rot="10800000">
            <a:off x="9280620" y="271954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82" name="グループ化 2181">
            <a:extLst>
              <a:ext uri="{FF2B5EF4-FFF2-40B4-BE49-F238E27FC236}">
                <a16:creationId xmlns:a16="http://schemas.microsoft.com/office/drawing/2014/main" id="{0617010F-87A9-7578-CEB5-07FC2232B016}"/>
              </a:ext>
            </a:extLst>
          </p:cNvPr>
          <p:cNvGrpSpPr/>
          <p:nvPr/>
        </p:nvGrpSpPr>
        <p:grpSpPr>
          <a:xfrm>
            <a:off x="9310187" y="2545264"/>
            <a:ext cx="177198" cy="172800"/>
            <a:chOff x="9105815" y="2655467"/>
            <a:chExt cx="177198" cy="172800"/>
          </a:xfrm>
        </p:grpSpPr>
        <p:sp>
          <p:nvSpPr>
            <p:cNvPr id="2188" name="Google Shape;135;p7">
              <a:extLst>
                <a:ext uri="{FF2B5EF4-FFF2-40B4-BE49-F238E27FC236}">
                  <a16:creationId xmlns:a16="http://schemas.microsoft.com/office/drawing/2014/main" id="{B5703C94-E6C2-529C-9845-A233946A283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89" name="直線コネクタ 2188">
              <a:extLst>
                <a:ext uri="{FF2B5EF4-FFF2-40B4-BE49-F238E27FC236}">
                  <a16:creationId xmlns:a16="http://schemas.microsoft.com/office/drawing/2014/main" id="{1528FFE5-E456-DF49-2237-4D0CD50E7B0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83" name="グループ化 2182">
            <a:extLst>
              <a:ext uri="{FF2B5EF4-FFF2-40B4-BE49-F238E27FC236}">
                <a16:creationId xmlns:a16="http://schemas.microsoft.com/office/drawing/2014/main" id="{883541DE-55C8-7A6F-377D-B44CB2368DC1}"/>
              </a:ext>
            </a:extLst>
          </p:cNvPr>
          <p:cNvGrpSpPr/>
          <p:nvPr/>
        </p:nvGrpSpPr>
        <p:grpSpPr>
          <a:xfrm>
            <a:off x="9484600" y="2545261"/>
            <a:ext cx="357184" cy="172803"/>
            <a:chOff x="8925829" y="2655467"/>
            <a:chExt cx="357184" cy="172803"/>
          </a:xfrm>
        </p:grpSpPr>
        <p:sp>
          <p:nvSpPr>
            <p:cNvPr id="2184" name="Google Shape;135;p7">
              <a:extLst>
                <a:ext uri="{FF2B5EF4-FFF2-40B4-BE49-F238E27FC236}">
                  <a16:creationId xmlns:a16="http://schemas.microsoft.com/office/drawing/2014/main" id="{67032299-7029-AC90-9882-038C126C78B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85" name="直線コネクタ 2184">
              <a:extLst>
                <a:ext uri="{FF2B5EF4-FFF2-40B4-BE49-F238E27FC236}">
                  <a16:creationId xmlns:a16="http://schemas.microsoft.com/office/drawing/2014/main" id="{01B14E04-5546-0D83-8376-EE8DBDEBF0A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86" name="Google Shape;135;p7">
              <a:extLst>
                <a:ext uri="{FF2B5EF4-FFF2-40B4-BE49-F238E27FC236}">
                  <a16:creationId xmlns:a16="http://schemas.microsoft.com/office/drawing/2014/main" id="{E764E412-EEEC-B112-2A8E-35FF2BACEBF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87" name="直線コネクタ 2186">
              <a:extLst>
                <a:ext uri="{FF2B5EF4-FFF2-40B4-BE49-F238E27FC236}">
                  <a16:creationId xmlns:a16="http://schemas.microsoft.com/office/drawing/2014/main" id="{2C46070E-945B-9587-6F9C-18D92F6051C8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72" name="Google Shape;255;p7">
            <a:extLst>
              <a:ext uri="{FF2B5EF4-FFF2-40B4-BE49-F238E27FC236}">
                <a16:creationId xmlns:a16="http://schemas.microsoft.com/office/drawing/2014/main" id="{9722326D-70DF-BAB2-CC38-021FD1F0C571}"/>
              </a:ext>
            </a:extLst>
          </p:cNvPr>
          <p:cNvSpPr/>
          <p:nvPr/>
        </p:nvSpPr>
        <p:spPr>
          <a:xfrm>
            <a:off x="9280621" y="291543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73" name="グループ化 2172">
            <a:extLst>
              <a:ext uri="{FF2B5EF4-FFF2-40B4-BE49-F238E27FC236}">
                <a16:creationId xmlns:a16="http://schemas.microsoft.com/office/drawing/2014/main" id="{78566474-CD0B-8094-00A3-DF48FF6377DB}"/>
              </a:ext>
            </a:extLst>
          </p:cNvPr>
          <p:cNvGrpSpPr/>
          <p:nvPr/>
        </p:nvGrpSpPr>
        <p:grpSpPr>
          <a:xfrm rot="10800000">
            <a:off x="9664583" y="3112189"/>
            <a:ext cx="177198" cy="172800"/>
            <a:chOff x="9105815" y="2655467"/>
            <a:chExt cx="177198" cy="172800"/>
          </a:xfrm>
        </p:grpSpPr>
        <p:sp>
          <p:nvSpPr>
            <p:cNvPr id="2179" name="Google Shape;135;p7">
              <a:extLst>
                <a:ext uri="{FF2B5EF4-FFF2-40B4-BE49-F238E27FC236}">
                  <a16:creationId xmlns:a16="http://schemas.microsoft.com/office/drawing/2014/main" id="{E58537A8-B454-8451-6AFD-7F0313192AF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80" name="直線コネクタ 2179">
              <a:extLst>
                <a:ext uri="{FF2B5EF4-FFF2-40B4-BE49-F238E27FC236}">
                  <a16:creationId xmlns:a16="http://schemas.microsoft.com/office/drawing/2014/main" id="{AF01272A-3DA4-8C70-C893-14D5AAC6CA5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74" name="グループ化 2173">
            <a:extLst>
              <a:ext uri="{FF2B5EF4-FFF2-40B4-BE49-F238E27FC236}">
                <a16:creationId xmlns:a16="http://schemas.microsoft.com/office/drawing/2014/main" id="{3ABB4010-259C-C841-AF9E-65960296AEBE}"/>
              </a:ext>
            </a:extLst>
          </p:cNvPr>
          <p:cNvGrpSpPr/>
          <p:nvPr/>
        </p:nvGrpSpPr>
        <p:grpSpPr>
          <a:xfrm rot="10800000">
            <a:off x="9310185" y="3112190"/>
            <a:ext cx="357184" cy="172803"/>
            <a:chOff x="8925829" y="2655467"/>
            <a:chExt cx="357184" cy="172803"/>
          </a:xfrm>
        </p:grpSpPr>
        <p:sp>
          <p:nvSpPr>
            <p:cNvPr id="2175" name="Google Shape;135;p7">
              <a:extLst>
                <a:ext uri="{FF2B5EF4-FFF2-40B4-BE49-F238E27FC236}">
                  <a16:creationId xmlns:a16="http://schemas.microsoft.com/office/drawing/2014/main" id="{844CD6CD-1007-2106-B544-58BBF0F2D47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76" name="直線コネクタ 2175">
              <a:extLst>
                <a:ext uri="{FF2B5EF4-FFF2-40B4-BE49-F238E27FC236}">
                  <a16:creationId xmlns:a16="http://schemas.microsoft.com/office/drawing/2014/main" id="{1D649C8B-A4EB-3AC2-7144-420617144AE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77" name="Google Shape;135;p7">
              <a:extLst>
                <a:ext uri="{FF2B5EF4-FFF2-40B4-BE49-F238E27FC236}">
                  <a16:creationId xmlns:a16="http://schemas.microsoft.com/office/drawing/2014/main" id="{75FF52CD-2A90-643B-17E0-F323A4478BBB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78" name="直線コネクタ 2177">
              <a:extLst>
                <a:ext uri="{FF2B5EF4-FFF2-40B4-BE49-F238E27FC236}">
                  <a16:creationId xmlns:a16="http://schemas.microsoft.com/office/drawing/2014/main" id="{0080B25B-4F3C-8C7F-A285-9E2BBC71D5D8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63" name="Google Shape;255;p7">
            <a:extLst>
              <a:ext uri="{FF2B5EF4-FFF2-40B4-BE49-F238E27FC236}">
                <a16:creationId xmlns:a16="http://schemas.microsoft.com/office/drawing/2014/main" id="{1EC759CC-6910-EE47-BE4D-A774A384EB88}"/>
              </a:ext>
            </a:extLst>
          </p:cNvPr>
          <p:cNvSpPr/>
          <p:nvPr/>
        </p:nvSpPr>
        <p:spPr>
          <a:xfrm rot="16200000">
            <a:off x="9673619" y="2812929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64" name="グループ化 2163">
            <a:extLst>
              <a:ext uri="{FF2B5EF4-FFF2-40B4-BE49-F238E27FC236}">
                <a16:creationId xmlns:a16="http://schemas.microsoft.com/office/drawing/2014/main" id="{2FD60419-D020-21A9-1D20-9C3B8D4C92EA}"/>
              </a:ext>
            </a:extLst>
          </p:cNvPr>
          <p:cNvGrpSpPr/>
          <p:nvPr/>
        </p:nvGrpSpPr>
        <p:grpSpPr>
          <a:xfrm rot="5400000">
            <a:off x="10065898" y="2646968"/>
            <a:ext cx="177198" cy="172800"/>
            <a:chOff x="9105815" y="2655467"/>
            <a:chExt cx="177198" cy="172800"/>
          </a:xfrm>
        </p:grpSpPr>
        <p:sp>
          <p:nvSpPr>
            <p:cNvPr id="2170" name="Google Shape;135;p7">
              <a:extLst>
                <a:ext uri="{FF2B5EF4-FFF2-40B4-BE49-F238E27FC236}">
                  <a16:creationId xmlns:a16="http://schemas.microsoft.com/office/drawing/2014/main" id="{8172601E-9D1E-D0F8-1060-12DFC87398D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71" name="直線コネクタ 2170">
              <a:extLst>
                <a:ext uri="{FF2B5EF4-FFF2-40B4-BE49-F238E27FC236}">
                  <a16:creationId xmlns:a16="http://schemas.microsoft.com/office/drawing/2014/main" id="{67E14A38-BDFB-EB30-D8F5-EA3E159BCDC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65" name="グループ化 2164">
            <a:extLst>
              <a:ext uri="{FF2B5EF4-FFF2-40B4-BE49-F238E27FC236}">
                <a16:creationId xmlns:a16="http://schemas.microsoft.com/office/drawing/2014/main" id="{02A40403-683C-6B5D-135B-AD9A08F5313A}"/>
              </a:ext>
            </a:extLst>
          </p:cNvPr>
          <p:cNvGrpSpPr/>
          <p:nvPr/>
        </p:nvGrpSpPr>
        <p:grpSpPr>
          <a:xfrm rot="5400000">
            <a:off x="9975907" y="2911372"/>
            <a:ext cx="357184" cy="172803"/>
            <a:chOff x="8925829" y="2655467"/>
            <a:chExt cx="357184" cy="172803"/>
          </a:xfrm>
        </p:grpSpPr>
        <p:sp>
          <p:nvSpPr>
            <p:cNvPr id="2166" name="Google Shape;135;p7">
              <a:extLst>
                <a:ext uri="{FF2B5EF4-FFF2-40B4-BE49-F238E27FC236}">
                  <a16:creationId xmlns:a16="http://schemas.microsoft.com/office/drawing/2014/main" id="{955B47F1-646B-1B2E-5F64-3D0AB18F437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67" name="直線コネクタ 2166">
              <a:extLst>
                <a:ext uri="{FF2B5EF4-FFF2-40B4-BE49-F238E27FC236}">
                  <a16:creationId xmlns:a16="http://schemas.microsoft.com/office/drawing/2014/main" id="{9ABD47C6-0E79-CE61-665C-58C78E0A1FE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68" name="Google Shape;135;p7">
              <a:extLst>
                <a:ext uri="{FF2B5EF4-FFF2-40B4-BE49-F238E27FC236}">
                  <a16:creationId xmlns:a16="http://schemas.microsoft.com/office/drawing/2014/main" id="{B9B409B0-C0D2-835F-85D2-10808FB40B2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69" name="直線コネクタ 2168">
              <a:extLst>
                <a:ext uri="{FF2B5EF4-FFF2-40B4-BE49-F238E27FC236}">
                  <a16:creationId xmlns:a16="http://schemas.microsoft.com/office/drawing/2014/main" id="{14C63678-1267-2508-51BD-B6D43527A358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51" name="Google Shape;255;p7">
            <a:extLst>
              <a:ext uri="{FF2B5EF4-FFF2-40B4-BE49-F238E27FC236}">
                <a16:creationId xmlns:a16="http://schemas.microsoft.com/office/drawing/2014/main" id="{650C163F-E646-063C-D06D-259F01B74B8D}"/>
              </a:ext>
            </a:extLst>
          </p:cNvPr>
          <p:cNvSpPr/>
          <p:nvPr/>
        </p:nvSpPr>
        <p:spPr>
          <a:xfrm rot="10800000">
            <a:off x="9280620" y="36864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52" name="グループ化 2151">
            <a:extLst>
              <a:ext uri="{FF2B5EF4-FFF2-40B4-BE49-F238E27FC236}">
                <a16:creationId xmlns:a16="http://schemas.microsoft.com/office/drawing/2014/main" id="{C749593C-EF0D-8A41-3994-7DC864A1F50C}"/>
              </a:ext>
            </a:extLst>
          </p:cNvPr>
          <p:cNvGrpSpPr/>
          <p:nvPr/>
        </p:nvGrpSpPr>
        <p:grpSpPr>
          <a:xfrm>
            <a:off x="9310187" y="3512216"/>
            <a:ext cx="177198" cy="172800"/>
            <a:chOff x="9105815" y="2655467"/>
            <a:chExt cx="177198" cy="172800"/>
          </a:xfrm>
        </p:grpSpPr>
        <p:sp>
          <p:nvSpPr>
            <p:cNvPr id="2158" name="Google Shape;135;p7">
              <a:extLst>
                <a:ext uri="{FF2B5EF4-FFF2-40B4-BE49-F238E27FC236}">
                  <a16:creationId xmlns:a16="http://schemas.microsoft.com/office/drawing/2014/main" id="{BF97162F-A86C-2106-5064-E4BB3B5BD56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59" name="直線コネクタ 2158">
              <a:extLst>
                <a:ext uri="{FF2B5EF4-FFF2-40B4-BE49-F238E27FC236}">
                  <a16:creationId xmlns:a16="http://schemas.microsoft.com/office/drawing/2014/main" id="{DAA5FDE8-B24D-FFAA-1F13-F272648C107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53" name="グループ化 2152">
            <a:extLst>
              <a:ext uri="{FF2B5EF4-FFF2-40B4-BE49-F238E27FC236}">
                <a16:creationId xmlns:a16="http://schemas.microsoft.com/office/drawing/2014/main" id="{21024FEA-B8A2-DD92-4314-B58BC7F4E985}"/>
              </a:ext>
            </a:extLst>
          </p:cNvPr>
          <p:cNvGrpSpPr/>
          <p:nvPr/>
        </p:nvGrpSpPr>
        <p:grpSpPr>
          <a:xfrm>
            <a:off x="9484600" y="3512213"/>
            <a:ext cx="357184" cy="172803"/>
            <a:chOff x="8925829" y="2655467"/>
            <a:chExt cx="357184" cy="172803"/>
          </a:xfrm>
        </p:grpSpPr>
        <p:sp>
          <p:nvSpPr>
            <p:cNvPr id="2154" name="Google Shape;135;p7">
              <a:extLst>
                <a:ext uri="{FF2B5EF4-FFF2-40B4-BE49-F238E27FC236}">
                  <a16:creationId xmlns:a16="http://schemas.microsoft.com/office/drawing/2014/main" id="{ACE4142C-C145-C3AB-8797-8537763CCAD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55" name="直線コネクタ 2154">
              <a:extLst>
                <a:ext uri="{FF2B5EF4-FFF2-40B4-BE49-F238E27FC236}">
                  <a16:creationId xmlns:a16="http://schemas.microsoft.com/office/drawing/2014/main" id="{AF33CED7-E017-12EC-57FF-28C730A1C32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56" name="Google Shape;135;p7">
              <a:extLst>
                <a:ext uri="{FF2B5EF4-FFF2-40B4-BE49-F238E27FC236}">
                  <a16:creationId xmlns:a16="http://schemas.microsoft.com/office/drawing/2014/main" id="{2B9AF45D-F02A-0A80-BFF0-03CDD4ABB081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57" name="直線コネクタ 2156">
              <a:extLst>
                <a:ext uri="{FF2B5EF4-FFF2-40B4-BE49-F238E27FC236}">
                  <a16:creationId xmlns:a16="http://schemas.microsoft.com/office/drawing/2014/main" id="{A66D7102-BF2F-1A94-EB74-3BC5DE21EE51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42" name="Google Shape;255;p7">
            <a:extLst>
              <a:ext uri="{FF2B5EF4-FFF2-40B4-BE49-F238E27FC236}">
                <a16:creationId xmlns:a16="http://schemas.microsoft.com/office/drawing/2014/main" id="{E1012EF2-1462-5857-70C2-FE4FFB5AA61E}"/>
              </a:ext>
            </a:extLst>
          </p:cNvPr>
          <p:cNvSpPr/>
          <p:nvPr/>
        </p:nvSpPr>
        <p:spPr>
          <a:xfrm>
            <a:off x="9280621" y="388239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43" name="グループ化 2142">
            <a:extLst>
              <a:ext uri="{FF2B5EF4-FFF2-40B4-BE49-F238E27FC236}">
                <a16:creationId xmlns:a16="http://schemas.microsoft.com/office/drawing/2014/main" id="{2DB46270-A80F-E2AA-C486-959BB18F56EB}"/>
              </a:ext>
            </a:extLst>
          </p:cNvPr>
          <p:cNvGrpSpPr/>
          <p:nvPr/>
        </p:nvGrpSpPr>
        <p:grpSpPr>
          <a:xfrm rot="10800000">
            <a:off x="9664583" y="4079141"/>
            <a:ext cx="177198" cy="172800"/>
            <a:chOff x="9105815" y="2655467"/>
            <a:chExt cx="177198" cy="172800"/>
          </a:xfrm>
        </p:grpSpPr>
        <p:sp>
          <p:nvSpPr>
            <p:cNvPr id="2149" name="Google Shape;135;p7">
              <a:extLst>
                <a:ext uri="{FF2B5EF4-FFF2-40B4-BE49-F238E27FC236}">
                  <a16:creationId xmlns:a16="http://schemas.microsoft.com/office/drawing/2014/main" id="{C064B518-92BA-7775-149D-CFBF3BFE995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50" name="直線コネクタ 2149">
              <a:extLst>
                <a:ext uri="{FF2B5EF4-FFF2-40B4-BE49-F238E27FC236}">
                  <a16:creationId xmlns:a16="http://schemas.microsoft.com/office/drawing/2014/main" id="{8AE43D01-4879-1614-C44B-2CEECF53CDC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44" name="グループ化 2143">
            <a:extLst>
              <a:ext uri="{FF2B5EF4-FFF2-40B4-BE49-F238E27FC236}">
                <a16:creationId xmlns:a16="http://schemas.microsoft.com/office/drawing/2014/main" id="{E7B23C5F-7A96-A573-7D19-4977BA53F7ED}"/>
              </a:ext>
            </a:extLst>
          </p:cNvPr>
          <p:cNvGrpSpPr/>
          <p:nvPr/>
        </p:nvGrpSpPr>
        <p:grpSpPr>
          <a:xfrm rot="10800000">
            <a:off x="9310185" y="4079142"/>
            <a:ext cx="357184" cy="172803"/>
            <a:chOff x="8925829" y="2655467"/>
            <a:chExt cx="357184" cy="172803"/>
          </a:xfrm>
        </p:grpSpPr>
        <p:sp>
          <p:nvSpPr>
            <p:cNvPr id="2145" name="Google Shape;135;p7">
              <a:extLst>
                <a:ext uri="{FF2B5EF4-FFF2-40B4-BE49-F238E27FC236}">
                  <a16:creationId xmlns:a16="http://schemas.microsoft.com/office/drawing/2014/main" id="{AA89249B-A081-B7C1-F486-9C42F70DE7B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46" name="直線コネクタ 2145">
              <a:extLst>
                <a:ext uri="{FF2B5EF4-FFF2-40B4-BE49-F238E27FC236}">
                  <a16:creationId xmlns:a16="http://schemas.microsoft.com/office/drawing/2014/main" id="{A39789A8-33B6-8B71-18FE-41C37E03347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47" name="Google Shape;135;p7">
              <a:extLst>
                <a:ext uri="{FF2B5EF4-FFF2-40B4-BE49-F238E27FC236}">
                  <a16:creationId xmlns:a16="http://schemas.microsoft.com/office/drawing/2014/main" id="{43DC0EE3-A50D-C226-61D3-C3C8C33F9D4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48" name="直線コネクタ 2147">
              <a:extLst>
                <a:ext uri="{FF2B5EF4-FFF2-40B4-BE49-F238E27FC236}">
                  <a16:creationId xmlns:a16="http://schemas.microsoft.com/office/drawing/2014/main" id="{122973EE-E654-5574-B510-4CF2715BD6C9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33" name="Google Shape;255;p7">
            <a:extLst>
              <a:ext uri="{FF2B5EF4-FFF2-40B4-BE49-F238E27FC236}">
                <a16:creationId xmlns:a16="http://schemas.microsoft.com/office/drawing/2014/main" id="{EB70CC62-35D7-1F43-4D1F-2AAE7AE54E04}"/>
              </a:ext>
            </a:extLst>
          </p:cNvPr>
          <p:cNvSpPr/>
          <p:nvPr/>
        </p:nvSpPr>
        <p:spPr>
          <a:xfrm rot="16200000">
            <a:off x="9673619" y="377988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34" name="グループ化 2133">
            <a:extLst>
              <a:ext uri="{FF2B5EF4-FFF2-40B4-BE49-F238E27FC236}">
                <a16:creationId xmlns:a16="http://schemas.microsoft.com/office/drawing/2014/main" id="{48A0BE3D-129A-0DD9-C34C-C966C27FAF58}"/>
              </a:ext>
            </a:extLst>
          </p:cNvPr>
          <p:cNvGrpSpPr/>
          <p:nvPr/>
        </p:nvGrpSpPr>
        <p:grpSpPr>
          <a:xfrm rot="5400000">
            <a:off x="10065898" y="3613920"/>
            <a:ext cx="177198" cy="172800"/>
            <a:chOff x="9105815" y="2655467"/>
            <a:chExt cx="177198" cy="172800"/>
          </a:xfrm>
        </p:grpSpPr>
        <p:sp>
          <p:nvSpPr>
            <p:cNvPr id="2140" name="Google Shape;135;p7">
              <a:extLst>
                <a:ext uri="{FF2B5EF4-FFF2-40B4-BE49-F238E27FC236}">
                  <a16:creationId xmlns:a16="http://schemas.microsoft.com/office/drawing/2014/main" id="{5D6E77DA-B159-6263-6721-A89E03A380D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41" name="直線コネクタ 2140">
              <a:extLst>
                <a:ext uri="{FF2B5EF4-FFF2-40B4-BE49-F238E27FC236}">
                  <a16:creationId xmlns:a16="http://schemas.microsoft.com/office/drawing/2014/main" id="{46C75734-9413-40A6-262F-388C7684A32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35" name="グループ化 2134">
            <a:extLst>
              <a:ext uri="{FF2B5EF4-FFF2-40B4-BE49-F238E27FC236}">
                <a16:creationId xmlns:a16="http://schemas.microsoft.com/office/drawing/2014/main" id="{8ADFB3C8-C639-BBE7-6FCA-56335F675D24}"/>
              </a:ext>
            </a:extLst>
          </p:cNvPr>
          <p:cNvGrpSpPr/>
          <p:nvPr/>
        </p:nvGrpSpPr>
        <p:grpSpPr>
          <a:xfrm rot="5400000">
            <a:off x="9975907" y="3878324"/>
            <a:ext cx="357184" cy="172803"/>
            <a:chOff x="8925829" y="2655467"/>
            <a:chExt cx="357184" cy="172803"/>
          </a:xfrm>
        </p:grpSpPr>
        <p:sp>
          <p:nvSpPr>
            <p:cNvPr id="2136" name="Google Shape;135;p7">
              <a:extLst>
                <a:ext uri="{FF2B5EF4-FFF2-40B4-BE49-F238E27FC236}">
                  <a16:creationId xmlns:a16="http://schemas.microsoft.com/office/drawing/2014/main" id="{E24FBE15-5B70-F282-555A-1FBBCC5D3C7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37" name="直線コネクタ 2136">
              <a:extLst>
                <a:ext uri="{FF2B5EF4-FFF2-40B4-BE49-F238E27FC236}">
                  <a16:creationId xmlns:a16="http://schemas.microsoft.com/office/drawing/2014/main" id="{67C11537-75A4-E57A-2D83-D1E967F8169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38" name="Google Shape;135;p7">
              <a:extLst>
                <a:ext uri="{FF2B5EF4-FFF2-40B4-BE49-F238E27FC236}">
                  <a16:creationId xmlns:a16="http://schemas.microsoft.com/office/drawing/2014/main" id="{C224C74D-03C1-38E8-7AE4-15578C85BD6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39" name="直線コネクタ 2138">
              <a:extLst>
                <a:ext uri="{FF2B5EF4-FFF2-40B4-BE49-F238E27FC236}">
                  <a16:creationId xmlns:a16="http://schemas.microsoft.com/office/drawing/2014/main" id="{4BFEE623-0225-3192-91F8-0F9145A68D6A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21" name="Google Shape;255;p7">
            <a:extLst>
              <a:ext uri="{FF2B5EF4-FFF2-40B4-BE49-F238E27FC236}">
                <a16:creationId xmlns:a16="http://schemas.microsoft.com/office/drawing/2014/main" id="{AF0F91A6-91E0-4A9B-F320-083AC1EA8DCC}"/>
              </a:ext>
            </a:extLst>
          </p:cNvPr>
          <p:cNvSpPr/>
          <p:nvPr/>
        </p:nvSpPr>
        <p:spPr>
          <a:xfrm rot="10800000">
            <a:off x="9280621" y="47059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22" name="グループ化 2121">
            <a:extLst>
              <a:ext uri="{FF2B5EF4-FFF2-40B4-BE49-F238E27FC236}">
                <a16:creationId xmlns:a16="http://schemas.microsoft.com/office/drawing/2014/main" id="{56387E59-18BB-FBCF-FCB5-073F9D3507BA}"/>
              </a:ext>
            </a:extLst>
          </p:cNvPr>
          <p:cNvGrpSpPr/>
          <p:nvPr/>
        </p:nvGrpSpPr>
        <p:grpSpPr>
          <a:xfrm>
            <a:off x="9310188" y="4531719"/>
            <a:ext cx="177198" cy="172800"/>
            <a:chOff x="9105815" y="2655467"/>
            <a:chExt cx="177198" cy="172800"/>
          </a:xfrm>
        </p:grpSpPr>
        <p:sp>
          <p:nvSpPr>
            <p:cNvPr id="2128" name="Google Shape;135;p7">
              <a:extLst>
                <a:ext uri="{FF2B5EF4-FFF2-40B4-BE49-F238E27FC236}">
                  <a16:creationId xmlns:a16="http://schemas.microsoft.com/office/drawing/2014/main" id="{6EEDC03D-8A5B-A41E-928E-C51B180DC7F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29" name="直線コネクタ 2128">
              <a:extLst>
                <a:ext uri="{FF2B5EF4-FFF2-40B4-BE49-F238E27FC236}">
                  <a16:creationId xmlns:a16="http://schemas.microsoft.com/office/drawing/2014/main" id="{AE46FBA9-E60B-0063-E860-794A16CF963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23" name="グループ化 2122">
            <a:extLst>
              <a:ext uri="{FF2B5EF4-FFF2-40B4-BE49-F238E27FC236}">
                <a16:creationId xmlns:a16="http://schemas.microsoft.com/office/drawing/2014/main" id="{7DD8EF39-67D9-99F8-D265-9310B670127D}"/>
              </a:ext>
            </a:extLst>
          </p:cNvPr>
          <p:cNvGrpSpPr/>
          <p:nvPr/>
        </p:nvGrpSpPr>
        <p:grpSpPr>
          <a:xfrm>
            <a:off x="9484601" y="4531716"/>
            <a:ext cx="357184" cy="172803"/>
            <a:chOff x="8925829" y="2655467"/>
            <a:chExt cx="357184" cy="172803"/>
          </a:xfrm>
        </p:grpSpPr>
        <p:sp>
          <p:nvSpPr>
            <p:cNvPr id="2124" name="Google Shape;135;p7">
              <a:extLst>
                <a:ext uri="{FF2B5EF4-FFF2-40B4-BE49-F238E27FC236}">
                  <a16:creationId xmlns:a16="http://schemas.microsoft.com/office/drawing/2014/main" id="{0CDF29D6-96C1-1232-7874-889DBEC5F43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25" name="直線コネクタ 2124">
              <a:extLst>
                <a:ext uri="{FF2B5EF4-FFF2-40B4-BE49-F238E27FC236}">
                  <a16:creationId xmlns:a16="http://schemas.microsoft.com/office/drawing/2014/main" id="{8C50EA75-CA36-98CF-E2E4-45DF6C429B7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26" name="Google Shape;135;p7">
              <a:extLst>
                <a:ext uri="{FF2B5EF4-FFF2-40B4-BE49-F238E27FC236}">
                  <a16:creationId xmlns:a16="http://schemas.microsoft.com/office/drawing/2014/main" id="{B5486F64-B9DD-D825-3052-73D27A33B05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27" name="直線コネクタ 2126">
              <a:extLst>
                <a:ext uri="{FF2B5EF4-FFF2-40B4-BE49-F238E27FC236}">
                  <a16:creationId xmlns:a16="http://schemas.microsoft.com/office/drawing/2014/main" id="{AFDEB884-2073-6846-ED5A-D5C143147438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12" name="Google Shape;255;p7">
            <a:extLst>
              <a:ext uri="{FF2B5EF4-FFF2-40B4-BE49-F238E27FC236}">
                <a16:creationId xmlns:a16="http://schemas.microsoft.com/office/drawing/2014/main" id="{DB388C98-F314-3546-735A-0665AE8B397B}"/>
              </a:ext>
            </a:extLst>
          </p:cNvPr>
          <p:cNvSpPr/>
          <p:nvPr/>
        </p:nvSpPr>
        <p:spPr>
          <a:xfrm>
            <a:off x="9280622" y="490189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13" name="グループ化 2112">
            <a:extLst>
              <a:ext uri="{FF2B5EF4-FFF2-40B4-BE49-F238E27FC236}">
                <a16:creationId xmlns:a16="http://schemas.microsoft.com/office/drawing/2014/main" id="{9755C2C9-796F-C64B-035E-E4E516DAFB4C}"/>
              </a:ext>
            </a:extLst>
          </p:cNvPr>
          <p:cNvGrpSpPr/>
          <p:nvPr/>
        </p:nvGrpSpPr>
        <p:grpSpPr>
          <a:xfrm rot="10800000">
            <a:off x="9664584" y="5098644"/>
            <a:ext cx="177198" cy="172800"/>
            <a:chOff x="9105815" y="2655467"/>
            <a:chExt cx="177198" cy="172800"/>
          </a:xfrm>
        </p:grpSpPr>
        <p:sp>
          <p:nvSpPr>
            <p:cNvPr id="2119" name="Google Shape;135;p7">
              <a:extLst>
                <a:ext uri="{FF2B5EF4-FFF2-40B4-BE49-F238E27FC236}">
                  <a16:creationId xmlns:a16="http://schemas.microsoft.com/office/drawing/2014/main" id="{3F12C339-6CBF-E10D-8FE6-F51FFD0A35E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20" name="直線コネクタ 2119">
              <a:extLst>
                <a:ext uri="{FF2B5EF4-FFF2-40B4-BE49-F238E27FC236}">
                  <a16:creationId xmlns:a16="http://schemas.microsoft.com/office/drawing/2014/main" id="{8EA3D293-1CB8-DAEB-0AB4-4ACB85B5B1D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14" name="グループ化 2113">
            <a:extLst>
              <a:ext uri="{FF2B5EF4-FFF2-40B4-BE49-F238E27FC236}">
                <a16:creationId xmlns:a16="http://schemas.microsoft.com/office/drawing/2014/main" id="{9C4C01B7-F37B-B174-F1F1-C48F69E3E5A7}"/>
              </a:ext>
            </a:extLst>
          </p:cNvPr>
          <p:cNvGrpSpPr/>
          <p:nvPr/>
        </p:nvGrpSpPr>
        <p:grpSpPr>
          <a:xfrm rot="10800000">
            <a:off x="9310186" y="5098645"/>
            <a:ext cx="357184" cy="172803"/>
            <a:chOff x="8925829" y="2655467"/>
            <a:chExt cx="357184" cy="172803"/>
          </a:xfrm>
        </p:grpSpPr>
        <p:sp>
          <p:nvSpPr>
            <p:cNvPr id="2115" name="Google Shape;135;p7">
              <a:extLst>
                <a:ext uri="{FF2B5EF4-FFF2-40B4-BE49-F238E27FC236}">
                  <a16:creationId xmlns:a16="http://schemas.microsoft.com/office/drawing/2014/main" id="{8F95FD60-A06A-1C83-E425-2CD84275B17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16" name="直線コネクタ 2115">
              <a:extLst>
                <a:ext uri="{FF2B5EF4-FFF2-40B4-BE49-F238E27FC236}">
                  <a16:creationId xmlns:a16="http://schemas.microsoft.com/office/drawing/2014/main" id="{EC1D0881-E613-0227-8F8A-C5D9C567D47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7" name="Google Shape;135;p7">
              <a:extLst>
                <a:ext uri="{FF2B5EF4-FFF2-40B4-BE49-F238E27FC236}">
                  <a16:creationId xmlns:a16="http://schemas.microsoft.com/office/drawing/2014/main" id="{2AB2834A-98FE-F25E-5C25-1F92C84B6A0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18" name="直線コネクタ 2117">
              <a:extLst>
                <a:ext uri="{FF2B5EF4-FFF2-40B4-BE49-F238E27FC236}">
                  <a16:creationId xmlns:a16="http://schemas.microsoft.com/office/drawing/2014/main" id="{9B4F1D57-D17A-DCC4-70D1-97ACA271B2CB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03" name="Google Shape;255;p7">
            <a:extLst>
              <a:ext uri="{FF2B5EF4-FFF2-40B4-BE49-F238E27FC236}">
                <a16:creationId xmlns:a16="http://schemas.microsoft.com/office/drawing/2014/main" id="{8D9D4ACD-E39D-F4A7-3035-ADF43A693B10}"/>
              </a:ext>
            </a:extLst>
          </p:cNvPr>
          <p:cNvSpPr/>
          <p:nvPr/>
        </p:nvSpPr>
        <p:spPr>
          <a:xfrm rot="16200000">
            <a:off x="9673620" y="479938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04" name="グループ化 2103">
            <a:extLst>
              <a:ext uri="{FF2B5EF4-FFF2-40B4-BE49-F238E27FC236}">
                <a16:creationId xmlns:a16="http://schemas.microsoft.com/office/drawing/2014/main" id="{A44CD453-EE10-59E1-3582-986280417037}"/>
              </a:ext>
            </a:extLst>
          </p:cNvPr>
          <p:cNvGrpSpPr/>
          <p:nvPr/>
        </p:nvGrpSpPr>
        <p:grpSpPr>
          <a:xfrm rot="5400000">
            <a:off x="10065899" y="4633423"/>
            <a:ext cx="177198" cy="172800"/>
            <a:chOff x="9105815" y="2655467"/>
            <a:chExt cx="177198" cy="172800"/>
          </a:xfrm>
        </p:grpSpPr>
        <p:sp>
          <p:nvSpPr>
            <p:cNvPr id="2110" name="Google Shape;135;p7">
              <a:extLst>
                <a:ext uri="{FF2B5EF4-FFF2-40B4-BE49-F238E27FC236}">
                  <a16:creationId xmlns:a16="http://schemas.microsoft.com/office/drawing/2014/main" id="{6CF4E767-35A7-B5C2-B210-4D6BB6ED9E4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11" name="直線コネクタ 2110">
              <a:extLst>
                <a:ext uri="{FF2B5EF4-FFF2-40B4-BE49-F238E27FC236}">
                  <a16:creationId xmlns:a16="http://schemas.microsoft.com/office/drawing/2014/main" id="{B4902E60-5A53-9A32-0FF8-0BD28BBE9E6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05" name="グループ化 2104">
            <a:extLst>
              <a:ext uri="{FF2B5EF4-FFF2-40B4-BE49-F238E27FC236}">
                <a16:creationId xmlns:a16="http://schemas.microsoft.com/office/drawing/2014/main" id="{6C0E0597-832D-F56B-6BB3-6AE1FD5F6387}"/>
              </a:ext>
            </a:extLst>
          </p:cNvPr>
          <p:cNvGrpSpPr/>
          <p:nvPr/>
        </p:nvGrpSpPr>
        <p:grpSpPr>
          <a:xfrm rot="5400000">
            <a:off x="9975908" y="4897827"/>
            <a:ext cx="357184" cy="172803"/>
            <a:chOff x="8925829" y="2655467"/>
            <a:chExt cx="357184" cy="172803"/>
          </a:xfrm>
        </p:grpSpPr>
        <p:sp>
          <p:nvSpPr>
            <p:cNvPr id="2106" name="Google Shape;135;p7">
              <a:extLst>
                <a:ext uri="{FF2B5EF4-FFF2-40B4-BE49-F238E27FC236}">
                  <a16:creationId xmlns:a16="http://schemas.microsoft.com/office/drawing/2014/main" id="{20245743-CB71-3789-6FB6-77C170DAB66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07" name="直線コネクタ 2106">
              <a:extLst>
                <a:ext uri="{FF2B5EF4-FFF2-40B4-BE49-F238E27FC236}">
                  <a16:creationId xmlns:a16="http://schemas.microsoft.com/office/drawing/2014/main" id="{99FC77C4-758E-DE57-4657-0DFE1B10D96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08" name="Google Shape;135;p7">
              <a:extLst>
                <a:ext uri="{FF2B5EF4-FFF2-40B4-BE49-F238E27FC236}">
                  <a16:creationId xmlns:a16="http://schemas.microsoft.com/office/drawing/2014/main" id="{D0C73302-9ABE-DDC0-310E-9AB2D03B5A3B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09" name="直線コネクタ 2108">
              <a:extLst>
                <a:ext uri="{FF2B5EF4-FFF2-40B4-BE49-F238E27FC236}">
                  <a16:creationId xmlns:a16="http://schemas.microsoft.com/office/drawing/2014/main" id="{42EE31D1-A2CE-00C8-65B3-C70EE1F466C3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34</Words>
  <Application>Microsoft Office PowerPoint</Application>
  <PresentationFormat>ユーザー設定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Hiragino Kaku Gothic Pro W3</vt:lpstr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航空会館大ホール（701+702+703）</dc:title>
  <cp:lastModifiedBy>福田啓</cp:lastModifiedBy>
  <cp:revision>18</cp:revision>
  <dcterms:modified xsi:type="dcterms:W3CDTF">2024-01-28T04:59:16Z</dcterms:modified>
</cp:coreProperties>
</file>