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</p:sldMasterIdLst>
  <p:notesMasterIdLst>
    <p:notesMasterId r:id="rId3"/>
  </p:notesMasterIdLst>
  <p:sldIdLst>
    <p:sldId id="256" r:id="rId2"/>
  </p:sldIdLst>
  <p:sldSz cx="12192000" cy="9144000"/>
  <p:notesSz cx="12192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19"/>
  </p:normalViewPr>
  <p:slideViewPr>
    <p:cSldViewPr snapToGrid="0">
      <p:cViewPr varScale="1">
        <p:scale>
          <a:sx n="61" d="100"/>
          <a:sy n="61" d="100"/>
        </p:scale>
        <p:origin x="1493" y="67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2080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032400" y="685800"/>
            <a:ext cx="8128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1219200" y="4343400"/>
            <a:ext cx="9753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:notes"/>
          <p:cNvSpPr txBox="1">
            <a:spLocks noGrp="1"/>
          </p:cNvSpPr>
          <p:nvPr>
            <p:ph type="body" idx="1"/>
          </p:nvPr>
        </p:nvSpPr>
        <p:spPr>
          <a:xfrm>
            <a:off x="1219200" y="4343400"/>
            <a:ext cx="97536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685800"/>
            <a:ext cx="4573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"/>
          <p:cNvSpPr txBox="1">
            <a:spLocks noGrp="1"/>
          </p:cNvSpPr>
          <p:nvPr>
            <p:ph type="title"/>
          </p:nvPr>
        </p:nvSpPr>
        <p:spPr>
          <a:xfrm>
            <a:off x="3901709" y="653944"/>
            <a:ext cx="4373880" cy="589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7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"/>
          <p:cNvSpPr txBox="1">
            <a:spLocks noGrp="1"/>
          </p:cNvSpPr>
          <p:nvPr>
            <p:ph type="body" idx="1"/>
          </p:nvPr>
        </p:nvSpPr>
        <p:spPr>
          <a:xfrm>
            <a:off x="609600" y="2103120"/>
            <a:ext cx="10972800" cy="603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"/>
          <p:cNvSpPr txBox="1">
            <a:spLocks noGrp="1"/>
          </p:cNvSpPr>
          <p:nvPr>
            <p:ph type="ftr" idx="11"/>
          </p:nvPr>
        </p:nvSpPr>
        <p:spPr>
          <a:xfrm>
            <a:off x="4145280" y="8503920"/>
            <a:ext cx="390144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"/>
          <p:cNvSpPr txBox="1">
            <a:spLocks noGrp="1"/>
          </p:cNvSpPr>
          <p:nvPr>
            <p:ph type="dt" idx="10"/>
          </p:nvPr>
        </p:nvSpPr>
        <p:spPr>
          <a:xfrm>
            <a:off x="60960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"/>
          <p:cNvSpPr txBox="1">
            <a:spLocks noGrp="1"/>
          </p:cNvSpPr>
          <p:nvPr>
            <p:ph type="sldNum" idx="12"/>
          </p:nvPr>
        </p:nvSpPr>
        <p:spPr>
          <a:xfrm>
            <a:off x="877824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3"/>
          <p:cNvSpPr txBox="1">
            <a:spLocks noGrp="1"/>
          </p:cNvSpPr>
          <p:nvPr>
            <p:ph type="ctrTitle"/>
          </p:nvPr>
        </p:nvSpPr>
        <p:spPr>
          <a:xfrm>
            <a:off x="914400" y="2834640"/>
            <a:ext cx="10363200" cy="192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3"/>
          <p:cNvSpPr txBox="1">
            <a:spLocks noGrp="1"/>
          </p:cNvSpPr>
          <p:nvPr>
            <p:ph type="subTitle" idx="1"/>
          </p:nvPr>
        </p:nvSpPr>
        <p:spPr>
          <a:xfrm>
            <a:off x="1828800" y="5120640"/>
            <a:ext cx="85344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3"/>
          <p:cNvSpPr txBox="1">
            <a:spLocks noGrp="1"/>
          </p:cNvSpPr>
          <p:nvPr>
            <p:ph type="ftr" idx="11"/>
          </p:nvPr>
        </p:nvSpPr>
        <p:spPr>
          <a:xfrm>
            <a:off x="4145280" y="8503920"/>
            <a:ext cx="390144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"/>
          <p:cNvSpPr txBox="1">
            <a:spLocks noGrp="1"/>
          </p:cNvSpPr>
          <p:nvPr>
            <p:ph type="dt" idx="10"/>
          </p:nvPr>
        </p:nvSpPr>
        <p:spPr>
          <a:xfrm>
            <a:off x="60960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"/>
          <p:cNvSpPr txBox="1">
            <a:spLocks noGrp="1"/>
          </p:cNvSpPr>
          <p:nvPr>
            <p:ph type="sldNum" idx="12"/>
          </p:nvPr>
        </p:nvSpPr>
        <p:spPr>
          <a:xfrm>
            <a:off x="877824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"/>
          <p:cNvSpPr txBox="1">
            <a:spLocks noGrp="1"/>
          </p:cNvSpPr>
          <p:nvPr>
            <p:ph type="title"/>
          </p:nvPr>
        </p:nvSpPr>
        <p:spPr>
          <a:xfrm>
            <a:off x="3901709" y="653944"/>
            <a:ext cx="4373880" cy="589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7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4"/>
          <p:cNvSpPr txBox="1">
            <a:spLocks noGrp="1"/>
          </p:cNvSpPr>
          <p:nvPr>
            <p:ph type="body" idx="1"/>
          </p:nvPr>
        </p:nvSpPr>
        <p:spPr>
          <a:xfrm>
            <a:off x="609600" y="2103120"/>
            <a:ext cx="5303520" cy="603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4"/>
          <p:cNvSpPr txBox="1">
            <a:spLocks noGrp="1"/>
          </p:cNvSpPr>
          <p:nvPr>
            <p:ph type="body" idx="2"/>
          </p:nvPr>
        </p:nvSpPr>
        <p:spPr>
          <a:xfrm>
            <a:off x="6278880" y="2103120"/>
            <a:ext cx="5303520" cy="603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4"/>
          <p:cNvSpPr txBox="1">
            <a:spLocks noGrp="1"/>
          </p:cNvSpPr>
          <p:nvPr>
            <p:ph type="ftr" idx="11"/>
          </p:nvPr>
        </p:nvSpPr>
        <p:spPr>
          <a:xfrm>
            <a:off x="4145280" y="8503920"/>
            <a:ext cx="390144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4"/>
          <p:cNvSpPr txBox="1">
            <a:spLocks noGrp="1"/>
          </p:cNvSpPr>
          <p:nvPr>
            <p:ph type="dt" idx="10"/>
          </p:nvPr>
        </p:nvSpPr>
        <p:spPr>
          <a:xfrm>
            <a:off x="60960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4"/>
          <p:cNvSpPr txBox="1">
            <a:spLocks noGrp="1"/>
          </p:cNvSpPr>
          <p:nvPr>
            <p:ph type="sldNum" idx="12"/>
          </p:nvPr>
        </p:nvSpPr>
        <p:spPr>
          <a:xfrm>
            <a:off x="877824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5"/>
          <p:cNvSpPr txBox="1">
            <a:spLocks noGrp="1"/>
          </p:cNvSpPr>
          <p:nvPr>
            <p:ph type="title"/>
          </p:nvPr>
        </p:nvSpPr>
        <p:spPr>
          <a:xfrm>
            <a:off x="3901709" y="653944"/>
            <a:ext cx="4373880" cy="589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7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5"/>
          <p:cNvSpPr txBox="1">
            <a:spLocks noGrp="1"/>
          </p:cNvSpPr>
          <p:nvPr>
            <p:ph type="ftr" idx="11"/>
          </p:nvPr>
        </p:nvSpPr>
        <p:spPr>
          <a:xfrm>
            <a:off x="4145280" y="8503920"/>
            <a:ext cx="390144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5"/>
          <p:cNvSpPr txBox="1">
            <a:spLocks noGrp="1"/>
          </p:cNvSpPr>
          <p:nvPr>
            <p:ph type="dt" idx="10"/>
          </p:nvPr>
        </p:nvSpPr>
        <p:spPr>
          <a:xfrm>
            <a:off x="60960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5"/>
          <p:cNvSpPr txBox="1">
            <a:spLocks noGrp="1"/>
          </p:cNvSpPr>
          <p:nvPr>
            <p:ph type="sldNum" idx="12"/>
          </p:nvPr>
        </p:nvSpPr>
        <p:spPr>
          <a:xfrm>
            <a:off x="877824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6"/>
          <p:cNvSpPr txBox="1">
            <a:spLocks noGrp="1"/>
          </p:cNvSpPr>
          <p:nvPr>
            <p:ph type="ftr" idx="11"/>
          </p:nvPr>
        </p:nvSpPr>
        <p:spPr>
          <a:xfrm>
            <a:off x="4145280" y="8503920"/>
            <a:ext cx="390144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6"/>
          <p:cNvSpPr txBox="1">
            <a:spLocks noGrp="1"/>
          </p:cNvSpPr>
          <p:nvPr>
            <p:ph type="dt" idx="10"/>
          </p:nvPr>
        </p:nvSpPr>
        <p:spPr>
          <a:xfrm>
            <a:off x="60960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6"/>
          <p:cNvSpPr txBox="1">
            <a:spLocks noGrp="1"/>
          </p:cNvSpPr>
          <p:nvPr>
            <p:ph type="sldNum" idx="12"/>
          </p:nvPr>
        </p:nvSpPr>
        <p:spPr>
          <a:xfrm>
            <a:off x="877824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10366390" y="5021324"/>
            <a:ext cx="1003935" cy="1152525"/>
          </a:xfrm>
          <a:custGeom>
            <a:avLst/>
            <a:gdLst/>
            <a:ahLst/>
            <a:cxnLst/>
            <a:rect l="l" t="t" r="r" b="b"/>
            <a:pathLst>
              <a:path w="1003934" h="1152525" extrusionOk="0">
                <a:moveTo>
                  <a:pt x="1003642" y="0"/>
                </a:moveTo>
                <a:lnTo>
                  <a:pt x="0" y="0"/>
                </a:lnTo>
                <a:lnTo>
                  <a:pt x="0" y="1152055"/>
                </a:lnTo>
                <a:lnTo>
                  <a:pt x="1003642" y="1152055"/>
                </a:lnTo>
                <a:lnTo>
                  <a:pt x="1003642" y="0"/>
                </a:lnTo>
                <a:close/>
              </a:path>
            </a:pathLst>
          </a:custGeom>
          <a:solidFill>
            <a:srgbClr val="CCC4C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7;p1"/>
          <p:cNvSpPr/>
          <p:nvPr/>
        </p:nvSpPr>
        <p:spPr>
          <a:xfrm>
            <a:off x="1112382" y="5670480"/>
            <a:ext cx="1278890" cy="1103630"/>
          </a:xfrm>
          <a:custGeom>
            <a:avLst/>
            <a:gdLst/>
            <a:ahLst/>
            <a:cxnLst/>
            <a:rect l="l" t="t" r="r" b="b"/>
            <a:pathLst>
              <a:path w="1278889" h="1103629" extrusionOk="0">
                <a:moveTo>
                  <a:pt x="1278661" y="0"/>
                </a:moveTo>
                <a:lnTo>
                  <a:pt x="0" y="13220"/>
                </a:lnTo>
                <a:lnTo>
                  <a:pt x="0" y="1096645"/>
                </a:lnTo>
                <a:lnTo>
                  <a:pt x="0" y="1089075"/>
                </a:lnTo>
                <a:lnTo>
                  <a:pt x="1273454" y="1103604"/>
                </a:lnTo>
                <a:lnTo>
                  <a:pt x="1278661" y="0"/>
                </a:lnTo>
                <a:close/>
              </a:path>
            </a:pathLst>
          </a:custGeom>
          <a:solidFill>
            <a:srgbClr val="CCC4C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8;p1"/>
          <p:cNvSpPr/>
          <p:nvPr/>
        </p:nvSpPr>
        <p:spPr>
          <a:xfrm>
            <a:off x="10353688" y="5008790"/>
            <a:ext cx="1029335" cy="1177290"/>
          </a:xfrm>
          <a:custGeom>
            <a:avLst/>
            <a:gdLst/>
            <a:ahLst/>
            <a:cxnLst/>
            <a:rect l="l" t="t" r="r" b="b"/>
            <a:pathLst>
              <a:path w="1029334" h="1177289" extrusionOk="0">
                <a:moveTo>
                  <a:pt x="1029030" y="0"/>
                </a:moveTo>
                <a:lnTo>
                  <a:pt x="12700" y="0"/>
                </a:lnTo>
                <a:lnTo>
                  <a:pt x="12700" y="25400"/>
                </a:lnTo>
                <a:lnTo>
                  <a:pt x="1003630" y="25400"/>
                </a:lnTo>
                <a:lnTo>
                  <a:pt x="1003630" y="1096010"/>
                </a:lnTo>
                <a:lnTo>
                  <a:pt x="1003630" y="1151890"/>
                </a:lnTo>
                <a:lnTo>
                  <a:pt x="25400" y="1151890"/>
                </a:lnTo>
                <a:lnTo>
                  <a:pt x="25400" y="1096010"/>
                </a:lnTo>
                <a:lnTo>
                  <a:pt x="0" y="1096010"/>
                </a:lnTo>
                <a:lnTo>
                  <a:pt x="0" y="1151890"/>
                </a:lnTo>
                <a:lnTo>
                  <a:pt x="0" y="1177290"/>
                </a:lnTo>
                <a:lnTo>
                  <a:pt x="1029030" y="1177290"/>
                </a:lnTo>
                <a:lnTo>
                  <a:pt x="1029030" y="1151890"/>
                </a:lnTo>
                <a:lnTo>
                  <a:pt x="1029030" y="1096010"/>
                </a:lnTo>
                <a:lnTo>
                  <a:pt x="1029030" y="25400"/>
                </a:lnTo>
                <a:lnTo>
                  <a:pt x="102903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9;p1"/>
          <p:cNvSpPr/>
          <p:nvPr/>
        </p:nvSpPr>
        <p:spPr>
          <a:xfrm>
            <a:off x="5420846" y="5672797"/>
            <a:ext cx="608330" cy="285115"/>
          </a:xfrm>
          <a:custGeom>
            <a:avLst/>
            <a:gdLst/>
            <a:ahLst/>
            <a:cxnLst/>
            <a:rect l="l" t="t" r="r" b="b"/>
            <a:pathLst>
              <a:path w="608329" h="285114" extrusionOk="0">
                <a:moveTo>
                  <a:pt x="304126" y="0"/>
                </a:moveTo>
                <a:lnTo>
                  <a:pt x="300146" y="48798"/>
                </a:lnTo>
                <a:lnTo>
                  <a:pt x="288622" y="94148"/>
                </a:lnTo>
                <a:lnTo>
                  <a:pt x="270181" y="135651"/>
                </a:lnTo>
                <a:lnTo>
                  <a:pt x="245449" y="172910"/>
                </a:lnTo>
                <a:lnTo>
                  <a:pt x="215052" y="205527"/>
                </a:lnTo>
                <a:lnTo>
                  <a:pt x="179615" y="233105"/>
                </a:lnTo>
                <a:lnTo>
                  <a:pt x="139766" y="255246"/>
                </a:lnTo>
                <a:lnTo>
                  <a:pt x="96129" y="271554"/>
                </a:lnTo>
                <a:lnTo>
                  <a:pt x="49332" y="281629"/>
                </a:lnTo>
                <a:lnTo>
                  <a:pt x="0" y="285076"/>
                </a:lnTo>
                <a:lnTo>
                  <a:pt x="0" y="1092"/>
                </a:lnTo>
              </a:path>
              <a:path w="608329" h="285114" extrusionOk="0">
                <a:moveTo>
                  <a:pt x="304126" y="0"/>
                </a:moveTo>
                <a:lnTo>
                  <a:pt x="308107" y="48798"/>
                </a:lnTo>
                <a:lnTo>
                  <a:pt x="319630" y="94148"/>
                </a:lnTo>
                <a:lnTo>
                  <a:pt x="338071" y="135651"/>
                </a:lnTo>
                <a:lnTo>
                  <a:pt x="362804" y="172910"/>
                </a:lnTo>
                <a:lnTo>
                  <a:pt x="393201" y="205527"/>
                </a:lnTo>
                <a:lnTo>
                  <a:pt x="428638" y="233105"/>
                </a:lnTo>
                <a:lnTo>
                  <a:pt x="468487" y="255246"/>
                </a:lnTo>
                <a:lnTo>
                  <a:pt x="512124" y="271554"/>
                </a:lnTo>
                <a:lnTo>
                  <a:pt x="558921" y="281629"/>
                </a:lnTo>
                <a:lnTo>
                  <a:pt x="608253" y="285076"/>
                </a:lnTo>
                <a:lnTo>
                  <a:pt x="608253" y="1092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1"/>
          <p:cNvSpPr/>
          <p:nvPr/>
        </p:nvSpPr>
        <p:spPr>
          <a:xfrm>
            <a:off x="8447412" y="5668771"/>
            <a:ext cx="608330" cy="285115"/>
          </a:xfrm>
          <a:custGeom>
            <a:avLst/>
            <a:gdLst/>
            <a:ahLst/>
            <a:cxnLst/>
            <a:rect l="l" t="t" r="r" b="b"/>
            <a:pathLst>
              <a:path w="608329" h="285114" extrusionOk="0">
                <a:moveTo>
                  <a:pt x="304126" y="0"/>
                </a:moveTo>
                <a:lnTo>
                  <a:pt x="300146" y="48798"/>
                </a:lnTo>
                <a:lnTo>
                  <a:pt x="288622" y="94148"/>
                </a:lnTo>
                <a:lnTo>
                  <a:pt x="270181" y="135651"/>
                </a:lnTo>
                <a:lnTo>
                  <a:pt x="245449" y="172910"/>
                </a:lnTo>
                <a:lnTo>
                  <a:pt x="215052" y="205527"/>
                </a:lnTo>
                <a:lnTo>
                  <a:pt x="179615" y="233105"/>
                </a:lnTo>
                <a:lnTo>
                  <a:pt x="139766" y="255246"/>
                </a:lnTo>
                <a:lnTo>
                  <a:pt x="96129" y="271554"/>
                </a:lnTo>
                <a:lnTo>
                  <a:pt x="49332" y="281629"/>
                </a:lnTo>
                <a:lnTo>
                  <a:pt x="0" y="285076"/>
                </a:lnTo>
                <a:lnTo>
                  <a:pt x="0" y="1092"/>
                </a:lnTo>
              </a:path>
              <a:path w="608329" h="285114" extrusionOk="0">
                <a:moveTo>
                  <a:pt x="304126" y="0"/>
                </a:moveTo>
                <a:lnTo>
                  <a:pt x="308107" y="48798"/>
                </a:lnTo>
                <a:lnTo>
                  <a:pt x="319630" y="94148"/>
                </a:lnTo>
                <a:lnTo>
                  <a:pt x="338071" y="135651"/>
                </a:lnTo>
                <a:lnTo>
                  <a:pt x="362804" y="172910"/>
                </a:lnTo>
                <a:lnTo>
                  <a:pt x="393201" y="205527"/>
                </a:lnTo>
                <a:lnTo>
                  <a:pt x="428638" y="233105"/>
                </a:lnTo>
                <a:lnTo>
                  <a:pt x="468487" y="255246"/>
                </a:lnTo>
                <a:lnTo>
                  <a:pt x="512124" y="271554"/>
                </a:lnTo>
                <a:lnTo>
                  <a:pt x="558921" y="281629"/>
                </a:lnTo>
                <a:lnTo>
                  <a:pt x="608253" y="285076"/>
                </a:lnTo>
                <a:lnTo>
                  <a:pt x="608253" y="1092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1"/>
          <p:cNvSpPr/>
          <p:nvPr/>
        </p:nvSpPr>
        <p:spPr>
          <a:xfrm>
            <a:off x="10367612" y="5805298"/>
            <a:ext cx="285115" cy="304165"/>
          </a:xfrm>
          <a:custGeom>
            <a:avLst/>
            <a:gdLst/>
            <a:ahLst/>
            <a:cxnLst/>
            <a:rect l="l" t="t" r="r" b="b"/>
            <a:pathLst>
              <a:path w="285115" h="304164" extrusionOk="0">
                <a:moveTo>
                  <a:pt x="1092" y="304126"/>
                </a:moveTo>
                <a:lnTo>
                  <a:pt x="285076" y="304126"/>
                </a:lnTo>
                <a:lnTo>
                  <a:pt x="281629" y="254794"/>
                </a:lnTo>
                <a:lnTo>
                  <a:pt x="271554" y="207997"/>
                </a:lnTo>
                <a:lnTo>
                  <a:pt x="255246" y="164360"/>
                </a:lnTo>
                <a:lnTo>
                  <a:pt x="233105" y="124511"/>
                </a:lnTo>
                <a:lnTo>
                  <a:pt x="205527" y="89074"/>
                </a:lnTo>
                <a:lnTo>
                  <a:pt x="172910" y="58677"/>
                </a:lnTo>
                <a:lnTo>
                  <a:pt x="135651" y="33945"/>
                </a:lnTo>
                <a:lnTo>
                  <a:pt x="94148" y="15504"/>
                </a:lnTo>
                <a:lnTo>
                  <a:pt x="48798" y="3980"/>
                </a:lnTo>
                <a:lnTo>
                  <a:pt x="0" y="0"/>
                </a:lnTo>
              </a:path>
            </a:pathLst>
          </a:custGeom>
          <a:noFill/>
          <a:ln w="126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1"/>
          <p:cNvSpPr/>
          <p:nvPr/>
        </p:nvSpPr>
        <p:spPr>
          <a:xfrm>
            <a:off x="2546734" y="6167654"/>
            <a:ext cx="304165" cy="278130"/>
          </a:xfrm>
          <a:custGeom>
            <a:avLst/>
            <a:gdLst/>
            <a:ahLst/>
            <a:cxnLst/>
            <a:rect l="l" t="t" r="r" b="b"/>
            <a:pathLst>
              <a:path w="304164" h="278129" extrusionOk="0">
                <a:moveTo>
                  <a:pt x="0" y="0"/>
                </a:moveTo>
                <a:lnTo>
                  <a:pt x="0" y="277634"/>
                </a:lnTo>
                <a:lnTo>
                  <a:pt x="49332" y="274396"/>
                </a:lnTo>
                <a:lnTo>
                  <a:pt x="96129" y="264885"/>
                </a:lnTo>
                <a:lnTo>
                  <a:pt x="139766" y="249411"/>
                </a:lnTo>
                <a:lnTo>
                  <a:pt x="179615" y="228282"/>
                </a:lnTo>
                <a:lnTo>
                  <a:pt x="215052" y="201806"/>
                </a:lnTo>
                <a:lnTo>
                  <a:pt x="245449" y="170290"/>
                </a:lnTo>
                <a:lnTo>
                  <a:pt x="270181" y="134043"/>
                </a:lnTo>
                <a:lnTo>
                  <a:pt x="288622" y="93374"/>
                </a:lnTo>
                <a:lnTo>
                  <a:pt x="300146" y="48590"/>
                </a:lnTo>
                <a:lnTo>
                  <a:pt x="304126" y="0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1"/>
          <p:cNvSpPr/>
          <p:nvPr/>
        </p:nvSpPr>
        <p:spPr>
          <a:xfrm>
            <a:off x="2850863" y="6167654"/>
            <a:ext cx="304165" cy="278130"/>
          </a:xfrm>
          <a:custGeom>
            <a:avLst/>
            <a:gdLst/>
            <a:ahLst/>
            <a:cxnLst/>
            <a:rect l="l" t="t" r="r" b="b"/>
            <a:pathLst>
              <a:path w="304164" h="278129" extrusionOk="0">
                <a:moveTo>
                  <a:pt x="0" y="0"/>
                </a:moveTo>
                <a:lnTo>
                  <a:pt x="3980" y="48590"/>
                </a:lnTo>
                <a:lnTo>
                  <a:pt x="15504" y="93374"/>
                </a:lnTo>
                <a:lnTo>
                  <a:pt x="33945" y="134043"/>
                </a:lnTo>
                <a:lnTo>
                  <a:pt x="58677" y="170290"/>
                </a:lnTo>
                <a:lnTo>
                  <a:pt x="89074" y="201806"/>
                </a:lnTo>
                <a:lnTo>
                  <a:pt x="124511" y="228282"/>
                </a:lnTo>
                <a:lnTo>
                  <a:pt x="164360" y="249411"/>
                </a:lnTo>
                <a:lnTo>
                  <a:pt x="207997" y="264885"/>
                </a:lnTo>
                <a:lnTo>
                  <a:pt x="254794" y="274396"/>
                </a:lnTo>
                <a:lnTo>
                  <a:pt x="304126" y="277634"/>
                </a:lnTo>
                <a:lnTo>
                  <a:pt x="304126" y="0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1"/>
          <p:cNvSpPr/>
          <p:nvPr/>
        </p:nvSpPr>
        <p:spPr>
          <a:xfrm>
            <a:off x="2253963" y="5670485"/>
            <a:ext cx="293370" cy="497205"/>
          </a:xfrm>
          <a:custGeom>
            <a:avLst/>
            <a:gdLst/>
            <a:ahLst/>
            <a:cxnLst/>
            <a:rect l="l" t="t" r="r" b="b"/>
            <a:pathLst>
              <a:path w="293369" h="497204" extrusionOk="0">
                <a:moveTo>
                  <a:pt x="0" y="0"/>
                </a:moveTo>
                <a:lnTo>
                  <a:pt x="137083" y="0"/>
                </a:lnTo>
                <a:lnTo>
                  <a:pt x="137083" y="497166"/>
                </a:lnTo>
                <a:lnTo>
                  <a:pt x="292773" y="497166"/>
                </a:lnTo>
              </a:path>
            </a:pathLst>
          </a:custGeom>
          <a:noFill/>
          <a:ln w="380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1"/>
          <p:cNvSpPr/>
          <p:nvPr/>
        </p:nvSpPr>
        <p:spPr>
          <a:xfrm>
            <a:off x="1101246" y="5673436"/>
            <a:ext cx="1284605" cy="1101090"/>
          </a:xfrm>
          <a:custGeom>
            <a:avLst/>
            <a:gdLst/>
            <a:ahLst/>
            <a:cxnLst/>
            <a:rect l="l" t="t" r="r" b="b"/>
            <a:pathLst>
              <a:path w="1284605" h="1101090" extrusionOk="0">
                <a:moveTo>
                  <a:pt x="848588" y="304"/>
                </a:moveTo>
                <a:lnTo>
                  <a:pt x="0" y="0"/>
                </a:lnTo>
                <a:lnTo>
                  <a:pt x="0" y="1100645"/>
                </a:lnTo>
                <a:lnTo>
                  <a:pt x="1284592" y="1100645"/>
                </a:lnTo>
                <a:lnTo>
                  <a:pt x="1283449" y="1062291"/>
                </a:lnTo>
              </a:path>
            </a:pathLst>
          </a:cu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1"/>
          <p:cNvSpPr/>
          <p:nvPr/>
        </p:nvSpPr>
        <p:spPr>
          <a:xfrm>
            <a:off x="3154987" y="5672246"/>
            <a:ext cx="2266315" cy="495934"/>
          </a:xfrm>
          <a:custGeom>
            <a:avLst/>
            <a:gdLst/>
            <a:ahLst/>
            <a:cxnLst/>
            <a:rect l="l" t="t" r="r" b="b"/>
            <a:pathLst>
              <a:path w="2266315" h="495935" extrusionOk="0">
                <a:moveTo>
                  <a:pt x="2265857" y="355"/>
                </a:moveTo>
                <a:lnTo>
                  <a:pt x="171195" y="0"/>
                </a:lnTo>
                <a:lnTo>
                  <a:pt x="171195" y="495414"/>
                </a:lnTo>
                <a:lnTo>
                  <a:pt x="0" y="495414"/>
                </a:lnTo>
              </a:path>
            </a:pathLst>
          </a:custGeom>
          <a:noFill/>
          <a:ln w="380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1"/>
          <p:cNvSpPr/>
          <p:nvPr/>
        </p:nvSpPr>
        <p:spPr>
          <a:xfrm>
            <a:off x="6029100" y="5672705"/>
            <a:ext cx="2405380" cy="635"/>
          </a:xfrm>
          <a:custGeom>
            <a:avLst/>
            <a:gdLst/>
            <a:ahLst/>
            <a:cxnLst/>
            <a:rect l="l" t="t" r="r" b="b"/>
            <a:pathLst>
              <a:path w="2405379" h="635" extrusionOk="0">
                <a:moveTo>
                  <a:pt x="2405303" y="406"/>
                </a:moveTo>
                <a:lnTo>
                  <a:pt x="0" y="0"/>
                </a:lnTo>
              </a:path>
            </a:pathLst>
          </a:cu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1"/>
          <p:cNvSpPr/>
          <p:nvPr/>
        </p:nvSpPr>
        <p:spPr>
          <a:xfrm>
            <a:off x="10364073" y="5355940"/>
            <a:ext cx="0" cy="455930"/>
          </a:xfrm>
          <a:custGeom>
            <a:avLst/>
            <a:gdLst/>
            <a:ahLst/>
            <a:cxnLst/>
            <a:rect l="l" t="t" r="r" b="b"/>
            <a:pathLst>
              <a:path w="120000" h="455929" extrusionOk="0">
                <a:moveTo>
                  <a:pt x="0" y="0"/>
                </a:moveTo>
                <a:lnTo>
                  <a:pt x="0" y="455383"/>
                </a:ln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1"/>
          <p:cNvSpPr/>
          <p:nvPr/>
        </p:nvSpPr>
        <p:spPr>
          <a:xfrm>
            <a:off x="9050733" y="5673215"/>
            <a:ext cx="1313815" cy="635"/>
          </a:xfrm>
          <a:custGeom>
            <a:avLst/>
            <a:gdLst/>
            <a:ahLst/>
            <a:cxnLst/>
            <a:rect l="l" t="t" r="r" b="b"/>
            <a:pathLst>
              <a:path w="1313815" h="635" extrusionOk="0">
                <a:moveTo>
                  <a:pt x="0" y="0"/>
                </a:moveTo>
                <a:lnTo>
                  <a:pt x="1313345" y="228"/>
                </a:lnTo>
              </a:path>
            </a:pathLst>
          </a:custGeom>
          <a:noFill/>
          <a:ln w="380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1"/>
          <p:cNvSpPr/>
          <p:nvPr/>
        </p:nvSpPr>
        <p:spPr>
          <a:xfrm>
            <a:off x="1554642" y="2158329"/>
            <a:ext cx="8822690" cy="3515360"/>
          </a:xfrm>
          <a:custGeom>
            <a:avLst/>
            <a:gdLst/>
            <a:ahLst/>
            <a:cxnLst/>
            <a:rect l="l" t="t" r="r" b="b"/>
            <a:pathLst>
              <a:path w="8822690" h="3515360" extrusionOk="0">
                <a:moveTo>
                  <a:pt x="0" y="3515271"/>
                </a:moveTo>
                <a:lnTo>
                  <a:pt x="0" y="0"/>
                </a:lnTo>
                <a:lnTo>
                  <a:pt x="8822131" y="0"/>
                </a:lnTo>
                <a:lnTo>
                  <a:pt x="8822131" y="2920149"/>
                </a:lnTo>
              </a:path>
            </a:pathLst>
          </a:cu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1"/>
          <p:cNvSpPr/>
          <p:nvPr/>
        </p:nvSpPr>
        <p:spPr>
          <a:xfrm>
            <a:off x="1949834" y="5670490"/>
            <a:ext cx="304165" cy="273685"/>
          </a:xfrm>
          <a:custGeom>
            <a:avLst/>
            <a:gdLst/>
            <a:ahLst/>
            <a:cxnLst/>
            <a:rect l="l" t="t" r="r" b="b"/>
            <a:pathLst>
              <a:path w="304164" h="273685" extrusionOk="0">
                <a:moveTo>
                  <a:pt x="0" y="3251"/>
                </a:moveTo>
                <a:lnTo>
                  <a:pt x="0" y="273151"/>
                </a:lnTo>
                <a:lnTo>
                  <a:pt x="49332" y="270038"/>
                </a:lnTo>
                <a:lnTo>
                  <a:pt x="96129" y="260867"/>
                </a:lnTo>
                <a:lnTo>
                  <a:pt x="139766" y="245894"/>
                </a:lnTo>
                <a:lnTo>
                  <a:pt x="179615" y="225373"/>
                </a:lnTo>
                <a:lnTo>
                  <a:pt x="215052" y="199559"/>
                </a:lnTo>
                <a:lnTo>
                  <a:pt x="245449" y="168707"/>
                </a:lnTo>
                <a:lnTo>
                  <a:pt x="270181" y="133070"/>
                </a:lnTo>
                <a:lnTo>
                  <a:pt x="288622" y="92903"/>
                </a:lnTo>
                <a:lnTo>
                  <a:pt x="300146" y="48461"/>
                </a:lnTo>
                <a:lnTo>
                  <a:pt x="304126" y="0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1"/>
          <p:cNvSpPr/>
          <p:nvPr/>
        </p:nvSpPr>
        <p:spPr>
          <a:xfrm>
            <a:off x="2104683" y="6431606"/>
            <a:ext cx="273685" cy="304165"/>
          </a:xfrm>
          <a:custGeom>
            <a:avLst/>
            <a:gdLst/>
            <a:ahLst/>
            <a:cxnLst/>
            <a:rect l="l" t="t" r="r" b="b"/>
            <a:pathLst>
              <a:path w="273685" h="304165" extrusionOk="0">
                <a:moveTo>
                  <a:pt x="263550" y="304126"/>
                </a:moveTo>
                <a:lnTo>
                  <a:pt x="0" y="304126"/>
                </a:lnTo>
                <a:lnTo>
                  <a:pt x="3113" y="254794"/>
                </a:lnTo>
                <a:lnTo>
                  <a:pt x="12283" y="207997"/>
                </a:lnTo>
                <a:lnTo>
                  <a:pt x="27256" y="164360"/>
                </a:lnTo>
                <a:lnTo>
                  <a:pt x="47777" y="124511"/>
                </a:lnTo>
                <a:lnTo>
                  <a:pt x="73591" y="89074"/>
                </a:lnTo>
                <a:lnTo>
                  <a:pt x="104444" y="58677"/>
                </a:lnTo>
                <a:lnTo>
                  <a:pt x="140081" y="33945"/>
                </a:lnTo>
                <a:lnTo>
                  <a:pt x="180248" y="15504"/>
                </a:lnTo>
                <a:lnTo>
                  <a:pt x="224689" y="3980"/>
                </a:lnTo>
                <a:lnTo>
                  <a:pt x="273151" y="0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1"/>
          <p:cNvSpPr txBox="1">
            <a:spLocks noGrp="1"/>
          </p:cNvSpPr>
          <p:nvPr>
            <p:ph type="title"/>
          </p:nvPr>
        </p:nvSpPr>
        <p:spPr>
          <a:xfrm>
            <a:off x="3901709" y="653944"/>
            <a:ext cx="4373880" cy="589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4" name="Google Shape;24;p1"/>
          <p:cNvSpPr txBox="1">
            <a:spLocks noGrp="1"/>
          </p:cNvSpPr>
          <p:nvPr>
            <p:ph type="body" idx="1"/>
          </p:nvPr>
        </p:nvSpPr>
        <p:spPr>
          <a:xfrm>
            <a:off x="609600" y="2103120"/>
            <a:ext cx="10972800" cy="603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1"/>
          <p:cNvSpPr txBox="1">
            <a:spLocks noGrp="1"/>
          </p:cNvSpPr>
          <p:nvPr>
            <p:ph type="ftr" idx="11"/>
          </p:nvPr>
        </p:nvSpPr>
        <p:spPr>
          <a:xfrm>
            <a:off x="4145280" y="8503920"/>
            <a:ext cx="390144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6" name="Google Shape;26;p1"/>
          <p:cNvSpPr txBox="1">
            <a:spLocks noGrp="1"/>
          </p:cNvSpPr>
          <p:nvPr>
            <p:ph type="dt" idx="10"/>
          </p:nvPr>
        </p:nvSpPr>
        <p:spPr>
          <a:xfrm>
            <a:off x="60960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7" name="Google Shape;27;p1"/>
          <p:cNvSpPr txBox="1">
            <a:spLocks noGrp="1"/>
          </p:cNvSpPr>
          <p:nvPr>
            <p:ph type="sldNum" idx="12"/>
          </p:nvPr>
        </p:nvSpPr>
        <p:spPr>
          <a:xfrm>
            <a:off x="877824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7"/>
          <p:cNvSpPr txBox="1"/>
          <p:nvPr/>
        </p:nvSpPr>
        <p:spPr>
          <a:xfrm>
            <a:off x="1435360" y="6137287"/>
            <a:ext cx="652780" cy="261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50">
                <a:solidFill>
                  <a:srgbClr val="180686"/>
                </a:solidFill>
                <a:latin typeface="Arial"/>
                <a:ea typeface="Arial"/>
                <a:cs typeface="Arial"/>
                <a:sym typeface="Arial"/>
              </a:rPr>
              <a:t>控え室</a:t>
            </a:r>
            <a:endParaRPr sz="155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7"/>
          <p:cNvSpPr/>
          <p:nvPr/>
        </p:nvSpPr>
        <p:spPr>
          <a:xfrm>
            <a:off x="2391049" y="6167654"/>
            <a:ext cx="0" cy="257810"/>
          </a:xfrm>
          <a:custGeom>
            <a:avLst/>
            <a:gdLst/>
            <a:ahLst/>
            <a:cxnLst/>
            <a:rect l="l" t="t" r="r" b="b"/>
            <a:pathLst>
              <a:path w="120000" h="257810" extrusionOk="0">
                <a:moveTo>
                  <a:pt x="0" y="0"/>
                </a:moveTo>
                <a:lnTo>
                  <a:pt x="0" y="257594"/>
                </a:ln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7"/>
          <p:cNvSpPr/>
          <p:nvPr/>
        </p:nvSpPr>
        <p:spPr>
          <a:xfrm>
            <a:off x="10254193" y="5055626"/>
            <a:ext cx="123189" cy="43815"/>
          </a:xfrm>
          <a:custGeom>
            <a:avLst/>
            <a:gdLst/>
            <a:ahLst/>
            <a:cxnLst/>
            <a:rect l="l" t="t" r="r" b="b"/>
            <a:pathLst>
              <a:path w="123190" h="43814" extrusionOk="0">
                <a:moveTo>
                  <a:pt x="122580" y="0"/>
                </a:moveTo>
                <a:lnTo>
                  <a:pt x="0" y="43307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7"/>
          <p:cNvSpPr/>
          <p:nvPr/>
        </p:nvSpPr>
        <p:spPr>
          <a:xfrm>
            <a:off x="10262521" y="5355940"/>
            <a:ext cx="104139" cy="0"/>
          </a:xfrm>
          <a:custGeom>
            <a:avLst/>
            <a:gdLst/>
            <a:ahLst/>
            <a:cxnLst/>
            <a:rect l="l" t="t" r="r" b="b"/>
            <a:pathLst>
              <a:path w="104140" h="120000" extrusionOk="0">
                <a:moveTo>
                  <a:pt x="0" y="0"/>
                </a:moveTo>
                <a:lnTo>
                  <a:pt x="103759" y="0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7" name="Google Shape;67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46210" y="5520821"/>
            <a:ext cx="148381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42489" y="5527490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190189" y="5527490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23589" y="5527490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30139" y="5527490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50889" y="5527490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241489" y="5527490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054289" y="5527490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568265" y="5520821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203639" y="5514790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203639" y="4657540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698689" y="2172938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441389" y="2172938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36489" y="2172938"/>
            <a:ext cx="3007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904439" y="2172938"/>
            <a:ext cx="30713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882089" y="2172938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656539" y="2172938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161739" y="2172938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176779" y="6013705"/>
            <a:ext cx="148381" cy="13477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5" name="Google Shape;95;p7"/>
          <p:cNvGrpSpPr/>
          <p:nvPr/>
        </p:nvGrpSpPr>
        <p:grpSpPr>
          <a:xfrm>
            <a:off x="2091009" y="6790039"/>
            <a:ext cx="303504" cy="222885"/>
            <a:chOff x="2091009" y="6790039"/>
            <a:chExt cx="303504" cy="222885"/>
          </a:xfrm>
        </p:grpSpPr>
        <p:sp>
          <p:nvSpPr>
            <p:cNvPr id="96" name="Google Shape;96;p7"/>
            <p:cNvSpPr/>
            <p:nvPr/>
          </p:nvSpPr>
          <p:spPr>
            <a:xfrm>
              <a:off x="2394513" y="6790039"/>
              <a:ext cx="0" cy="222885"/>
            </a:xfrm>
            <a:custGeom>
              <a:avLst/>
              <a:gdLst/>
              <a:ahLst/>
              <a:cxnLst/>
              <a:rect l="l" t="t" r="r" b="b"/>
              <a:pathLst>
                <a:path w="120000" h="222884" extrusionOk="0">
                  <a:moveTo>
                    <a:pt x="0" y="0"/>
                  </a:moveTo>
                  <a:lnTo>
                    <a:pt x="0" y="222313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7"/>
            <p:cNvSpPr/>
            <p:nvPr/>
          </p:nvSpPr>
          <p:spPr>
            <a:xfrm>
              <a:off x="2091009" y="6901195"/>
              <a:ext cx="297180" cy="0"/>
            </a:xfrm>
            <a:custGeom>
              <a:avLst/>
              <a:gdLst/>
              <a:ahLst/>
              <a:cxnLst/>
              <a:rect l="l" t="t" r="r" b="b"/>
              <a:pathLst>
                <a:path w="297180" h="120000" extrusionOk="0">
                  <a:moveTo>
                    <a:pt x="0" y="0"/>
                  </a:moveTo>
                  <a:lnTo>
                    <a:pt x="297154" y="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8" name="Google Shape;98;p7"/>
          <p:cNvGrpSpPr/>
          <p:nvPr/>
        </p:nvGrpSpPr>
        <p:grpSpPr>
          <a:xfrm>
            <a:off x="847175" y="6597388"/>
            <a:ext cx="607608" cy="420613"/>
            <a:chOff x="847175" y="6597388"/>
            <a:chExt cx="607608" cy="420613"/>
          </a:xfrm>
        </p:grpSpPr>
        <p:sp>
          <p:nvSpPr>
            <p:cNvPr id="99" name="Google Shape;99;p7"/>
            <p:cNvSpPr/>
            <p:nvPr/>
          </p:nvSpPr>
          <p:spPr>
            <a:xfrm>
              <a:off x="1089868" y="6731616"/>
              <a:ext cx="0" cy="286385"/>
            </a:xfrm>
            <a:custGeom>
              <a:avLst/>
              <a:gdLst/>
              <a:ahLst/>
              <a:cxnLst/>
              <a:rect l="l" t="t" r="r" b="b"/>
              <a:pathLst>
                <a:path w="120000" h="286384" extrusionOk="0">
                  <a:moveTo>
                    <a:pt x="0" y="0"/>
                  </a:moveTo>
                  <a:lnTo>
                    <a:pt x="0" y="285813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7"/>
            <p:cNvSpPr/>
            <p:nvPr/>
          </p:nvSpPr>
          <p:spPr>
            <a:xfrm>
              <a:off x="1091563" y="6901194"/>
              <a:ext cx="363220" cy="0"/>
            </a:xfrm>
            <a:custGeom>
              <a:avLst/>
              <a:gdLst/>
              <a:ahLst/>
              <a:cxnLst/>
              <a:rect l="l" t="t" r="r" b="b"/>
              <a:pathLst>
                <a:path w="363219" h="120000" extrusionOk="0">
                  <a:moveTo>
                    <a:pt x="0" y="0"/>
                  </a:moveTo>
                  <a:lnTo>
                    <a:pt x="362775" y="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7"/>
            <p:cNvSpPr/>
            <p:nvPr/>
          </p:nvSpPr>
          <p:spPr>
            <a:xfrm>
              <a:off x="847175" y="6769663"/>
              <a:ext cx="222885" cy="0"/>
            </a:xfrm>
            <a:custGeom>
              <a:avLst/>
              <a:gdLst/>
              <a:ahLst/>
              <a:cxnLst/>
              <a:rect l="l" t="t" r="r" b="b"/>
              <a:pathLst>
                <a:path w="222884" h="120000" extrusionOk="0">
                  <a:moveTo>
                    <a:pt x="0" y="0"/>
                  </a:moveTo>
                  <a:lnTo>
                    <a:pt x="222313" y="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7"/>
            <p:cNvSpPr/>
            <p:nvPr/>
          </p:nvSpPr>
          <p:spPr>
            <a:xfrm>
              <a:off x="958330" y="6597388"/>
              <a:ext cx="0" cy="172720"/>
            </a:xfrm>
            <a:custGeom>
              <a:avLst/>
              <a:gdLst/>
              <a:ahLst/>
              <a:cxnLst/>
              <a:rect l="l" t="t" r="r" b="b"/>
              <a:pathLst>
                <a:path w="120000" h="172720" extrusionOk="0">
                  <a:moveTo>
                    <a:pt x="0" y="172275"/>
                  </a:moveTo>
                  <a:lnTo>
                    <a:pt x="0" y="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03" name="Google Shape;103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209989" y="2172938"/>
            <a:ext cx="148380" cy="134772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7"/>
          <p:cNvSpPr txBox="1"/>
          <p:nvPr/>
        </p:nvSpPr>
        <p:spPr>
          <a:xfrm>
            <a:off x="1544283" y="6780423"/>
            <a:ext cx="614717" cy="251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50" dirty="0">
                <a:latin typeface="Arial"/>
                <a:ea typeface="Arial"/>
                <a:cs typeface="Arial"/>
                <a:sym typeface="Arial"/>
              </a:rPr>
              <a:t>4.10m</a:t>
            </a:r>
            <a:endParaRPr sz="1550" dirty="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7" name="Google Shape;107;p7"/>
          <p:cNvGrpSpPr/>
          <p:nvPr/>
        </p:nvGrpSpPr>
        <p:grpSpPr>
          <a:xfrm>
            <a:off x="847175" y="5663563"/>
            <a:ext cx="222885" cy="201299"/>
            <a:chOff x="847175" y="5663563"/>
            <a:chExt cx="222885" cy="201299"/>
          </a:xfrm>
        </p:grpSpPr>
        <p:sp>
          <p:nvSpPr>
            <p:cNvPr id="108" name="Google Shape;108;p7"/>
            <p:cNvSpPr/>
            <p:nvPr/>
          </p:nvSpPr>
          <p:spPr>
            <a:xfrm>
              <a:off x="847175" y="5663563"/>
              <a:ext cx="222885" cy="0"/>
            </a:xfrm>
            <a:custGeom>
              <a:avLst/>
              <a:gdLst/>
              <a:ahLst/>
              <a:cxnLst/>
              <a:rect l="l" t="t" r="r" b="b"/>
              <a:pathLst>
                <a:path w="222884" h="120000" extrusionOk="0">
                  <a:moveTo>
                    <a:pt x="0" y="0"/>
                  </a:moveTo>
                  <a:lnTo>
                    <a:pt x="222313" y="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7"/>
            <p:cNvSpPr/>
            <p:nvPr/>
          </p:nvSpPr>
          <p:spPr>
            <a:xfrm>
              <a:off x="958330" y="5669917"/>
              <a:ext cx="0" cy="194945"/>
            </a:xfrm>
            <a:custGeom>
              <a:avLst/>
              <a:gdLst/>
              <a:ahLst/>
              <a:cxnLst/>
              <a:rect l="l" t="t" r="r" b="b"/>
              <a:pathLst>
                <a:path w="120000" h="194945" extrusionOk="0">
                  <a:moveTo>
                    <a:pt x="0" y="194690"/>
                  </a:moveTo>
                  <a:lnTo>
                    <a:pt x="0" y="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0" name="Google Shape;110;p7"/>
          <p:cNvSpPr txBox="1"/>
          <p:nvPr/>
        </p:nvSpPr>
        <p:spPr>
          <a:xfrm rot="-5400000">
            <a:off x="657023" y="6068915"/>
            <a:ext cx="621030" cy="274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lvl="0" indent="0" algn="l" rtl="0">
              <a:lnSpc>
                <a:spcPct val="1145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50" dirty="0">
                <a:latin typeface="Arial"/>
                <a:ea typeface="Arial"/>
                <a:cs typeface="Arial"/>
                <a:sym typeface="Arial"/>
              </a:rPr>
              <a:t>3.53m </a:t>
            </a:r>
            <a:endParaRPr sz="1550" dirty="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7" name="Google Shape;117;p7"/>
          <p:cNvGrpSpPr/>
          <p:nvPr/>
        </p:nvGrpSpPr>
        <p:grpSpPr>
          <a:xfrm>
            <a:off x="10387351" y="6184878"/>
            <a:ext cx="185420" cy="305435"/>
            <a:chOff x="10387351" y="6184878"/>
            <a:chExt cx="185420" cy="305435"/>
          </a:xfrm>
        </p:grpSpPr>
        <p:sp>
          <p:nvSpPr>
            <p:cNvPr id="118" name="Google Shape;118;p7"/>
            <p:cNvSpPr/>
            <p:nvPr/>
          </p:nvSpPr>
          <p:spPr>
            <a:xfrm>
              <a:off x="10387351" y="6184878"/>
              <a:ext cx="0" cy="305435"/>
            </a:xfrm>
            <a:custGeom>
              <a:avLst/>
              <a:gdLst/>
              <a:ahLst/>
              <a:cxnLst/>
              <a:rect l="l" t="t" r="r" b="b"/>
              <a:pathLst>
                <a:path w="120000" h="305435" extrusionOk="0">
                  <a:moveTo>
                    <a:pt x="0" y="0"/>
                  </a:moveTo>
                  <a:lnTo>
                    <a:pt x="0" y="304863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7"/>
            <p:cNvSpPr/>
            <p:nvPr/>
          </p:nvSpPr>
          <p:spPr>
            <a:xfrm>
              <a:off x="10387351" y="6378582"/>
              <a:ext cx="185420" cy="0"/>
            </a:xfrm>
            <a:custGeom>
              <a:avLst/>
              <a:gdLst/>
              <a:ahLst/>
              <a:cxnLst/>
              <a:rect l="l" t="t" r="r" b="b"/>
              <a:pathLst>
                <a:path w="185420" h="120000" extrusionOk="0">
                  <a:moveTo>
                    <a:pt x="0" y="0"/>
                  </a:moveTo>
                  <a:lnTo>
                    <a:pt x="184975" y="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0" name="Google Shape;120;p7"/>
          <p:cNvGrpSpPr/>
          <p:nvPr/>
        </p:nvGrpSpPr>
        <p:grpSpPr>
          <a:xfrm>
            <a:off x="11208997" y="6184878"/>
            <a:ext cx="170154" cy="305435"/>
            <a:chOff x="11208997" y="6184878"/>
            <a:chExt cx="170154" cy="305435"/>
          </a:xfrm>
        </p:grpSpPr>
        <p:sp>
          <p:nvSpPr>
            <p:cNvPr id="121" name="Google Shape;121;p7"/>
            <p:cNvSpPr/>
            <p:nvPr/>
          </p:nvSpPr>
          <p:spPr>
            <a:xfrm>
              <a:off x="11379151" y="6184878"/>
              <a:ext cx="0" cy="305435"/>
            </a:xfrm>
            <a:custGeom>
              <a:avLst/>
              <a:gdLst/>
              <a:ahLst/>
              <a:cxnLst/>
              <a:rect l="l" t="t" r="r" b="b"/>
              <a:pathLst>
                <a:path w="120000" h="305435" extrusionOk="0">
                  <a:moveTo>
                    <a:pt x="0" y="0"/>
                  </a:moveTo>
                  <a:lnTo>
                    <a:pt x="0" y="304863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7"/>
            <p:cNvSpPr/>
            <p:nvPr/>
          </p:nvSpPr>
          <p:spPr>
            <a:xfrm>
              <a:off x="11208997" y="6378582"/>
              <a:ext cx="163830" cy="0"/>
            </a:xfrm>
            <a:custGeom>
              <a:avLst/>
              <a:gdLst/>
              <a:ahLst/>
              <a:cxnLst/>
              <a:rect l="l" t="t" r="r" b="b"/>
              <a:pathLst>
                <a:path w="163829" h="120000" extrusionOk="0">
                  <a:moveTo>
                    <a:pt x="0" y="0"/>
                  </a:moveTo>
                  <a:lnTo>
                    <a:pt x="163804" y="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3" name="Google Shape;123;p7"/>
          <p:cNvSpPr txBox="1"/>
          <p:nvPr/>
        </p:nvSpPr>
        <p:spPr>
          <a:xfrm>
            <a:off x="10649570" y="6251463"/>
            <a:ext cx="712044" cy="251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50" dirty="0">
                <a:latin typeface="Arial"/>
                <a:ea typeface="Arial"/>
                <a:cs typeface="Arial"/>
                <a:sym typeface="Arial"/>
              </a:rPr>
              <a:t>3.18m</a:t>
            </a:r>
            <a:endParaRPr sz="155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7"/>
          <p:cNvSpPr txBox="1"/>
          <p:nvPr/>
        </p:nvSpPr>
        <p:spPr>
          <a:xfrm>
            <a:off x="10524963" y="5516622"/>
            <a:ext cx="652780" cy="261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50">
                <a:solidFill>
                  <a:srgbClr val="180686"/>
                </a:solidFill>
                <a:latin typeface="Arial"/>
                <a:ea typeface="Arial"/>
                <a:cs typeface="Arial"/>
                <a:sym typeface="Arial"/>
              </a:rPr>
              <a:t>控え室</a:t>
            </a:r>
            <a:endParaRPr sz="155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7"/>
          <p:cNvSpPr txBox="1"/>
          <p:nvPr/>
        </p:nvSpPr>
        <p:spPr>
          <a:xfrm rot="-5400000">
            <a:off x="10957320" y="5393620"/>
            <a:ext cx="621030" cy="274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lvl="0" indent="0" algn="l" rtl="0">
              <a:lnSpc>
                <a:spcPct val="1145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50" dirty="0">
                <a:latin typeface="Arial"/>
                <a:ea typeface="Arial"/>
                <a:cs typeface="Arial"/>
                <a:sym typeface="Arial"/>
              </a:rPr>
              <a:t>3.65m </a:t>
            </a:r>
            <a:endParaRPr sz="155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7"/>
          <p:cNvSpPr txBox="1">
            <a:spLocks noGrp="1"/>
          </p:cNvSpPr>
          <p:nvPr>
            <p:ph type="title"/>
          </p:nvPr>
        </p:nvSpPr>
        <p:spPr>
          <a:xfrm>
            <a:off x="1450040" y="438850"/>
            <a:ext cx="9277200" cy="41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/>
              <a:t>航空会館大ホール（701+702+703）</a:t>
            </a:r>
            <a:endParaRPr sz="2600" b="1"/>
          </a:p>
        </p:txBody>
      </p:sp>
      <p:pic>
        <p:nvPicPr>
          <p:cNvPr id="153" name="Google Shape;153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209989" y="2922538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209989" y="3989075"/>
            <a:ext cx="148380" cy="13477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322C669A-A24C-030D-D16A-740608C8DB26}"/>
              </a:ext>
            </a:extLst>
          </p:cNvPr>
          <p:cNvGrpSpPr/>
          <p:nvPr/>
        </p:nvGrpSpPr>
        <p:grpSpPr>
          <a:xfrm>
            <a:off x="629237" y="489201"/>
            <a:ext cx="1585089" cy="230401"/>
            <a:chOff x="3005189" y="6541500"/>
            <a:chExt cx="1585089" cy="230401"/>
          </a:xfrm>
        </p:grpSpPr>
        <p:grpSp>
          <p:nvGrpSpPr>
            <p:cNvPr id="26" name="グループ化 25">
              <a:extLst>
                <a:ext uri="{FF2B5EF4-FFF2-40B4-BE49-F238E27FC236}">
                  <a16:creationId xmlns:a16="http://schemas.microsoft.com/office/drawing/2014/main" id="{A0D99628-FF38-817E-36B3-083EE38132FA}"/>
                </a:ext>
              </a:extLst>
            </p:cNvPr>
            <p:cNvGrpSpPr/>
            <p:nvPr/>
          </p:nvGrpSpPr>
          <p:grpSpPr>
            <a:xfrm>
              <a:off x="3005189" y="6541500"/>
              <a:ext cx="484283" cy="230401"/>
              <a:chOff x="3005189" y="6541500"/>
              <a:chExt cx="484283" cy="230401"/>
            </a:xfrm>
          </p:grpSpPr>
          <p:sp>
            <p:nvSpPr>
              <p:cNvPr id="166" name="円/楕円 165">
                <a:extLst>
                  <a:ext uri="{FF2B5EF4-FFF2-40B4-BE49-F238E27FC236}">
                    <a16:creationId xmlns:a16="http://schemas.microsoft.com/office/drawing/2014/main" id="{3A19205E-EE04-FDA4-FBBA-70E5F851F633}"/>
                  </a:ext>
                </a:extLst>
              </p:cNvPr>
              <p:cNvSpPr/>
              <p:nvPr/>
            </p:nvSpPr>
            <p:spPr>
              <a:xfrm>
                <a:off x="3005189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7" name="円/楕円 166">
                <a:extLst>
                  <a:ext uri="{FF2B5EF4-FFF2-40B4-BE49-F238E27FC236}">
                    <a16:creationId xmlns:a16="http://schemas.microsoft.com/office/drawing/2014/main" id="{9D5935B6-0FEE-CD36-33D7-D52AD6D24BB2}"/>
                  </a:ext>
                </a:extLst>
              </p:cNvPr>
              <p:cNvSpPr/>
              <p:nvPr/>
            </p:nvSpPr>
            <p:spPr>
              <a:xfrm>
                <a:off x="3251051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rgbClr val="FF7E7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highlight>
                    <a:srgbClr val="FFFF00"/>
                  </a:highlight>
                </a:endParaRPr>
              </a:p>
            </p:txBody>
          </p:sp>
        </p:grp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D1A39E48-F09D-D9E7-FB59-54EB58803591}"/>
                </a:ext>
              </a:extLst>
            </p:cNvPr>
            <p:cNvSpPr txBox="1"/>
            <p:nvPr/>
          </p:nvSpPr>
          <p:spPr>
            <a:xfrm>
              <a:off x="3514723" y="6549022"/>
              <a:ext cx="1075555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0000" rtlCol="0" anchor="ctr" anchorCtr="0">
              <a:spAutoFit/>
            </a:bodyPr>
            <a:lstStyle/>
            <a:p>
              <a:r>
                <a:rPr kumimoji="1" lang="en-US" altLang="ja-JP" sz="800" b="1" dirty="0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→</a:t>
              </a:r>
              <a:r>
                <a:rPr kumimoji="1" lang="ja-JP" altLang="en-US" sz="800" b="1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音声入出力端子</a:t>
              </a:r>
            </a:p>
          </p:txBody>
        </p:sp>
      </p:grpSp>
      <p:grpSp>
        <p:nvGrpSpPr>
          <p:cNvPr id="168" name="グループ化 167">
            <a:extLst>
              <a:ext uri="{FF2B5EF4-FFF2-40B4-BE49-F238E27FC236}">
                <a16:creationId xmlns:a16="http://schemas.microsoft.com/office/drawing/2014/main" id="{895459E3-668A-59BE-8987-F282766A5022}"/>
              </a:ext>
            </a:extLst>
          </p:cNvPr>
          <p:cNvGrpSpPr/>
          <p:nvPr/>
        </p:nvGrpSpPr>
        <p:grpSpPr>
          <a:xfrm>
            <a:off x="659067" y="889318"/>
            <a:ext cx="851837" cy="201447"/>
            <a:chOff x="3972653" y="7485939"/>
            <a:chExt cx="851837" cy="201447"/>
          </a:xfrm>
        </p:grpSpPr>
        <p:sp>
          <p:nvSpPr>
            <p:cNvPr id="169" name="object 30">
              <a:extLst>
                <a:ext uri="{FF2B5EF4-FFF2-40B4-BE49-F238E27FC236}">
                  <a16:creationId xmlns:a16="http://schemas.microsoft.com/office/drawing/2014/main" id="{90464721-25A8-B72D-C87F-0FE4D4CAF922}"/>
                </a:ext>
              </a:extLst>
            </p:cNvPr>
            <p:cNvSpPr txBox="1"/>
            <p:nvPr/>
          </p:nvSpPr>
          <p:spPr>
            <a:xfrm>
              <a:off x="4204094" y="7518109"/>
              <a:ext cx="620396" cy="16927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indent="12700">
                <a:spcBef>
                  <a:spcPts val="100"/>
                </a:spcBef>
                <a:defRPr sz="1100" spc="79">
                  <a:latin typeface="小塚ゴシック Pr6N M"/>
                  <a:ea typeface="小塚ゴシック Pr6N M"/>
                  <a:cs typeface="小塚ゴシック Pr6N M"/>
                  <a:sym typeface="小塚ゴシック Pr6N M"/>
                </a:defRPr>
              </a:pPr>
              <a:r>
                <a:rPr dirty="0" err="1"/>
                <a:t>有線</a:t>
              </a:r>
              <a:r>
                <a:rPr lang="en-US" spc="55" dirty="0" err="1"/>
                <a:t>LAN</a:t>
              </a:r>
              <a:endParaRPr spc="55" dirty="0"/>
            </a:p>
          </p:txBody>
        </p:sp>
        <p:sp>
          <p:nvSpPr>
            <p:cNvPr id="170" name="正方形/長方形 169">
              <a:extLst>
                <a:ext uri="{FF2B5EF4-FFF2-40B4-BE49-F238E27FC236}">
                  <a16:creationId xmlns:a16="http://schemas.microsoft.com/office/drawing/2014/main" id="{02F170D2-78E3-6B9B-04AD-35F83F798233}"/>
                </a:ext>
              </a:extLst>
            </p:cNvPr>
            <p:cNvSpPr/>
            <p:nvPr/>
          </p:nvSpPr>
          <p:spPr>
            <a:xfrm>
              <a:off x="3972653" y="7485939"/>
              <a:ext cx="184664" cy="184664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L</a:t>
              </a:r>
              <a:endParaRPr kumimoji="1" lang="ja-JP" altLang="en-US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172" name="円/楕円 171">
            <a:extLst>
              <a:ext uri="{FF2B5EF4-FFF2-40B4-BE49-F238E27FC236}">
                <a16:creationId xmlns:a16="http://schemas.microsoft.com/office/drawing/2014/main" id="{0C9D13C4-FC64-1613-CB1A-27A1ADC20EA2}"/>
              </a:ext>
            </a:extLst>
          </p:cNvPr>
          <p:cNvSpPr/>
          <p:nvPr/>
        </p:nvSpPr>
        <p:spPr>
          <a:xfrm>
            <a:off x="7797847" y="5430443"/>
            <a:ext cx="238421" cy="230401"/>
          </a:xfrm>
          <a:prstGeom prst="ellipse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3" name="円/楕円 172">
            <a:extLst>
              <a:ext uri="{FF2B5EF4-FFF2-40B4-BE49-F238E27FC236}">
                <a16:creationId xmlns:a16="http://schemas.microsoft.com/office/drawing/2014/main" id="{C0CAC5EA-BBD1-1664-5056-90AB6B01533F}"/>
              </a:ext>
            </a:extLst>
          </p:cNvPr>
          <p:cNvSpPr/>
          <p:nvPr/>
        </p:nvSpPr>
        <p:spPr>
          <a:xfrm>
            <a:off x="8043709" y="5430443"/>
            <a:ext cx="238421" cy="230401"/>
          </a:xfrm>
          <a:prstGeom prst="ellipse">
            <a:avLst/>
          </a:prstGeom>
          <a:noFill/>
          <a:ln>
            <a:solidFill>
              <a:srgbClr val="FF7E7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highlight>
                <a:srgbClr val="FFFF00"/>
              </a:highlight>
            </a:endParaRPr>
          </a:p>
        </p:txBody>
      </p:sp>
      <p:sp>
        <p:nvSpPr>
          <p:cNvPr id="174" name="正方形/長方形 173">
            <a:extLst>
              <a:ext uri="{FF2B5EF4-FFF2-40B4-BE49-F238E27FC236}">
                <a16:creationId xmlns:a16="http://schemas.microsoft.com/office/drawing/2014/main" id="{77D2A9AC-C2A5-456D-C01D-DACA7BA2FC64}"/>
              </a:ext>
            </a:extLst>
          </p:cNvPr>
          <p:cNvSpPr/>
          <p:nvPr/>
        </p:nvSpPr>
        <p:spPr>
          <a:xfrm>
            <a:off x="10178574" y="3038493"/>
            <a:ext cx="184664" cy="184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</a:t>
            </a:r>
            <a:endParaRPr kumimoji="1" lang="ja-JP" alt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644C8E7A-9900-C634-FDD9-CC0564892C6B}"/>
              </a:ext>
            </a:extLst>
          </p:cNvPr>
          <p:cNvSpPr/>
          <p:nvPr/>
        </p:nvSpPr>
        <p:spPr>
          <a:xfrm>
            <a:off x="5321591" y="2167503"/>
            <a:ext cx="184664" cy="184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</a:t>
            </a:r>
            <a:endParaRPr kumimoji="1" lang="ja-JP" alt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7A813FDF-2142-07B0-0C3C-A13129B69A1E}"/>
              </a:ext>
            </a:extLst>
          </p:cNvPr>
          <p:cNvSpPr/>
          <p:nvPr/>
        </p:nvSpPr>
        <p:spPr>
          <a:xfrm>
            <a:off x="1562281" y="5042601"/>
            <a:ext cx="184664" cy="184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</a:t>
            </a:r>
            <a:endParaRPr kumimoji="1" lang="ja-JP" alt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0" name="円/楕円 171">
            <a:extLst>
              <a:ext uri="{FF2B5EF4-FFF2-40B4-BE49-F238E27FC236}">
                <a16:creationId xmlns:a16="http://schemas.microsoft.com/office/drawing/2014/main" id="{664CFDE0-E74B-8CC5-3141-FA2C187D1483}"/>
              </a:ext>
            </a:extLst>
          </p:cNvPr>
          <p:cNvSpPr/>
          <p:nvPr/>
        </p:nvSpPr>
        <p:spPr>
          <a:xfrm>
            <a:off x="4938647" y="5419611"/>
            <a:ext cx="238421" cy="230401"/>
          </a:xfrm>
          <a:prstGeom prst="ellipse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172">
            <a:extLst>
              <a:ext uri="{FF2B5EF4-FFF2-40B4-BE49-F238E27FC236}">
                <a16:creationId xmlns:a16="http://schemas.microsoft.com/office/drawing/2014/main" id="{F625985C-B830-026E-3BD2-CD50620E231A}"/>
              </a:ext>
            </a:extLst>
          </p:cNvPr>
          <p:cNvSpPr/>
          <p:nvPr/>
        </p:nvSpPr>
        <p:spPr>
          <a:xfrm>
            <a:off x="5184509" y="5419611"/>
            <a:ext cx="238421" cy="230401"/>
          </a:xfrm>
          <a:prstGeom prst="ellipse">
            <a:avLst/>
          </a:prstGeom>
          <a:noFill/>
          <a:ln>
            <a:solidFill>
              <a:srgbClr val="FF7E7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highlight>
                <a:srgbClr val="FFFF00"/>
              </a:highlight>
            </a:endParaRPr>
          </a:p>
        </p:txBody>
      </p:sp>
      <p:sp>
        <p:nvSpPr>
          <p:cNvPr id="23" name="円/楕円 171">
            <a:extLst>
              <a:ext uri="{FF2B5EF4-FFF2-40B4-BE49-F238E27FC236}">
                <a16:creationId xmlns:a16="http://schemas.microsoft.com/office/drawing/2014/main" id="{69ABA5E6-8257-4190-CDE3-3CA3D0F8C119}"/>
              </a:ext>
            </a:extLst>
          </p:cNvPr>
          <p:cNvSpPr/>
          <p:nvPr/>
        </p:nvSpPr>
        <p:spPr>
          <a:xfrm>
            <a:off x="1552395" y="5405559"/>
            <a:ext cx="238421" cy="230401"/>
          </a:xfrm>
          <a:prstGeom prst="ellipse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/楕円 172">
            <a:extLst>
              <a:ext uri="{FF2B5EF4-FFF2-40B4-BE49-F238E27FC236}">
                <a16:creationId xmlns:a16="http://schemas.microsoft.com/office/drawing/2014/main" id="{02215A11-F4DA-C408-2740-92AE6C05643C}"/>
              </a:ext>
            </a:extLst>
          </p:cNvPr>
          <p:cNvSpPr/>
          <p:nvPr/>
        </p:nvSpPr>
        <p:spPr>
          <a:xfrm>
            <a:off x="1798257" y="5405559"/>
            <a:ext cx="238421" cy="230401"/>
          </a:xfrm>
          <a:prstGeom prst="ellipse">
            <a:avLst/>
          </a:prstGeom>
          <a:noFill/>
          <a:ln>
            <a:solidFill>
              <a:srgbClr val="FF7E7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highlight>
                <a:srgbClr val="FFFF00"/>
              </a:highlight>
            </a:endParaRPr>
          </a:p>
        </p:txBody>
      </p:sp>
      <p:sp>
        <p:nvSpPr>
          <p:cNvPr id="127" name="Google Shape;127;p7"/>
          <p:cNvSpPr txBox="1"/>
          <p:nvPr/>
        </p:nvSpPr>
        <p:spPr>
          <a:xfrm>
            <a:off x="9343361" y="858806"/>
            <a:ext cx="374650" cy="147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latin typeface="Arial"/>
                <a:ea typeface="Arial"/>
                <a:cs typeface="Arial"/>
                <a:sym typeface="Arial"/>
              </a:rPr>
              <a:t>180cm</a:t>
            </a:r>
            <a:endParaRPr sz="8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7"/>
          <p:cNvSpPr txBox="1"/>
          <p:nvPr/>
        </p:nvSpPr>
        <p:spPr>
          <a:xfrm>
            <a:off x="9823991" y="1053251"/>
            <a:ext cx="309880" cy="147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latin typeface="Arial"/>
                <a:ea typeface="Arial"/>
                <a:cs typeface="Arial"/>
                <a:sym typeface="Arial"/>
              </a:rPr>
              <a:t>60cm</a:t>
            </a:r>
            <a:endParaRPr sz="8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5" name="Google Shape;255;p7">
            <a:extLst>
              <a:ext uri="{FF2B5EF4-FFF2-40B4-BE49-F238E27FC236}">
                <a16:creationId xmlns:a16="http://schemas.microsoft.com/office/drawing/2014/main" id="{5E8AF5F3-9817-221E-6538-C275D4B74269}"/>
              </a:ext>
            </a:extLst>
          </p:cNvPr>
          <p:cNvSpPr/>
          <p:nvPr/>
        </p:nvSpPr>
        <p:spPr>
          <a:xfrm rot="10800000">
            <a:off x="9202078" y="1018767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7"/>
          <p:cNvSpPr txBox="1"/>
          <p:nvPr/>
        </p:nvSpPr>
        <p:spPr>
          <a:xfrm>
            <a:off x="10197859" y="862229"/>
            <a:ext cx="529500" cy="331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635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latin typeface="Arial"/>
                <a:ea typeface="Arial"/>
                <a:cs typeface="Arial"/>
                <a:sym typeface="Arial"/>
              </a:rPr>
              <a:t>54cm</a:t>
            </a:r>
            <a:endParaRPr sz="800" dirty="0">
              <a:latin typeface="Arial"/>
              <a:ea typeface="Arial"/>
              <a:cs typeface="Arial"/>
              <a:sym typeface="Arial"/>
            </a:endParaRPr>
          </a:p>
          <a:p>
            <a:pPr marL="231775" lvl="0" indent="0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None/>
            </a:pPr>
            <a:r>
              <a:rPr lang="en-US" sz="800" dirty="0">
                <a:latin typeface="Arial"/>
                <a:ea typeface="Arial"/>
                <a:cs typeface="Arial"/>
                <a:sym typeface="Arial"/>
              </a:rPr>
              <a:t>54cm</a:t>
            </a:r>
            <a:endParaRPr sz="800" dirty="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34" name="グループ化 1033">
            <a:extLst>
              <a:ext uri="{FF2B5EF4-FFF2-40B4-BE49-F238E27FC236}">
                <a16:creationId xmlns:a16="http://schemas.microsoft.com/office/drawing/2014/main" id="{C6CF9768-CD10-263D-23C1-B70D06D0EFBB}"/>
              </a:ext>
            </a:extLst>
          </p:cNvPr>
          <p:cNvGrpSpPr/>
          <p:nvPr/>
        </p:nvGrpSpPr>
        <p:grpSpPr>
          <a:xfrm>
            <a:off x="10204177" y="1053915"/>
            <a:ext cx="177198" cy="172800"/>
            <a:chOff x="10204177" y="1053915"/>
            <a:chExt cx="177198" cy="172800"/>
          </a:xfrm>
        </p:grpSpPr>
        <p:sp>
          <p:nvSpPr>
            <p:cNvPr id="1031" name="Google Shape;135;p7">
              <a:extLst>
                <a:ext uri="{FF2B5EF4-FFF2-40B4-BE49-F238E27FC236}">
                  <a16:creationId xmlns:a16="http://schemas.microsoft.com/office/drawing/2014/main" id="{476E7F93-550E-A7BD-82A7-44CC89719982}"/>
                </a:ext>
              </a:extLst>
            </p:cNvPr>
            <p:cNvSpPr>
              <a:spLocks/>
            </p:cNvSpPr>
            <p:nvPr/>
          </p:nvSpPr>
          <p:spPr>
            <a:xfrm rot="5400000">
              <a:off x="10206376" y="1051716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32" name="直線コネクタ 1031">
              <a:extLst>
                <a:ext uri="{FF2B5EF4-FFF2-40B4-BE49-F238E27FC236}">
                  <a16:creationId xmlns:a16="http://schemas.microsoft.com/office/drawing/2014/main" id="{FD8F71BF-9122-929B-350F-CAAD91D477D7}"/>
                </a:ext>
              </a:extLst>
            </p:cNvPr>
            <p:cNvCxnSpPr>
              <a:cxnSpLocks/>
            </p:cNvCxnSpPr>
            <p:nvPr/>
          </p:nvCxnSpPr>
          <p:spPr>
            <a:xfrm>
              <a:off x="10204177" y="1092930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4" name="Google Shape;64;p7"/>
          <p:cNvGrpSpPr/>
          <p:nvPr/>
        </p:nvGrpSpPr>
        <p:grpSpPr>
          <a:xfrm>
            <a:off x="8080544" y="6864428"/>
            <a:ext cx="2095870" cy="1486535"/>
            <a:chOff x="958331" y="7142140"/>
            <a:chExt cx="3765550" cy="1486535"/>
          </a:xfrm>
        </p:grpSpPr>
        <p:sp>
          <p:nvSpPr>
            <p:cNvPr id="65" name="Google Shape;65;p7"/>
            <p:cNvSpPr/>
            <p:nvPr/>
          </p:nvSpPr>
          <p:spPr>
            <a:xfrm>
              <a:off x="958331" y="7142140"/>
              <a:ext cx="3765550" cy="1486535"/>
            </a:xfrm>
            <a:custGeom>
              <a:avLst/>
              <a:gdLst/>
              <a:ahLst/>
              <a:cxnLst/>
              <a:rect l="l" t="t" r="r" b="b"/>
              <a:pathLst>
                <a:path w="3765550" h="1486534" extrusionOk="0">
                  <a:moveTo>
                    <a:pt x="3612857" y="1486027"/>
                  </a:moveTo>
                  <a:lnTo>
                    <a:pt x="152400" y="1486027"/>
                  </a:lnTo>
                  <a:lnTo>
                    <a:pt x="104363" y="1478224"/>
                  </a:lnTo>
                  <a:lnTo>
                    <a:pt x="62544" y="1456522"/>
                  </a:lnTo>
                  <a:lnTo>
                    <a:pt x="29504" y="1423482"/>
                  </a:lnTo>
                  <a:lnTo>
                    <a:pt x="7802" y="1381663"/>
                  </a:lnTo>
                  <a:lnTo>
                    <a:pt x="0" y="1333627"/>
                  </a:lnTo>
                  <a:lnTo>
                    <a:pt x="0" y="152400"/>
                  </a:lnTo>
                  <a:lnTo>
                    <a:pt x="7802" y="104363"/>
                  </a:lnTo>
                  <a:lnTo>
                    <a:pt x="29504" y="62544"/>
                  </a:lnTo>
                  <a:lnTo>
                    <a:pt x="62544" y="29504"/>
                  </a:lnTo>
                  <a:lnTo>
                    <a:pt x="104363" y="7802"/>
                  </a:lnTo>
                  <a:lnTo>
                    <a:pt x="152400" y="0"/>
                  </a:lnTo>
                  <a:lnTo>
                    <a:pt x="3612857" y="0"/>
                  </a:lnTo>
                  <a:lnTo>
                    <a:pt x="3660894" y="7802"/>
                  </a:lnTo>
                  <a:lnTo>
                    <a:pt x="3702712" y="29504"/>
                  </a:lnTo>
                  <a:lnTo>
                    <a:pt x="3735753" y="62544"/>
                  </a:lnTo>
                  <a:lnTo>
                    <a:pt x="3757455" y="104363"/>
                  </a:lnTo>
                  <a:lnTo>
                    <a:pt x="3765257" y="152400"/>
                  </a:lnTo>
                  <a:lnTo>
                    <a:pt x="3765257" y="1333627"/>
                  </a:lnTo>
                  <a:lnTo>
                    <a:pt x="3757455" y="1381663"/>
                  </a:lnTo>
                  <a:lnTo>
                    <a:pt x="3735753" y="1423482"/>
                  </a:lnTo>
                  <a:lnTo>
                    <a:pt x="3702712" y="1456522"/>
                  </a:lnTo>
                  <a:lnTo>
                    <a:pt x="3660894" y="1478224"/>
                  </a:lnTo>
                  <a:lnTo>
                    <a:pt x="3612857" y="1486027"/>
                  </a:lnTo>
                  <a:close/>
                </a:path>
              </a:pathLst>
            </a:custGeom>
            <a:noFill/>
            <a:ln w="63500" cap="flat" cmpd="sng">
              <a:solidFill>
                <a:srgbClr val="F7AB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7"/>
            <p:cNvSpPr/>
            <p:nvPr/>
          </p:nvSpPr>
          <p:spPr>
            <a:xfrm>
              <a:off x="1616113" y="7558125"/>
              <a:ext cx="382270" cy="170815"/>
            </a:xfrm>
            <a:custGeom>
              <a:avLst/>
              <a:gdLst/>
              <a:ahLst/>
              <a:cxnLst/>
              <a:rect l="l" t="t" r="r" b="b"/>
              <a:pathLst>
                <a:path w="382269" h="170815" extrusionOk="0">
                  <a:moveTo>
                    <a:pt x="382219" y="0"/>
                  </a:moveTo>
                  <a:lnTo>
                    <a:pt x="0" y="0"/>
                  </a:lnTo>
                  <a:lnTo>
                    <a:pt x="0" y="170611"/>
                  </a:lnTo>
                  <a:lnTo>
                    <a:pt x="382219" y="170611"/>
                  </a:lnTo>
                  <a:lnTo>
                    <a:pt x="38221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686FE8EE-3842-07F6-4880-C65550BD31D9}"/>
              </a:ext>
            </a:extLst>
          </p:cNvPr>
          <p:cNvGrpSpPr/>
          <p:nvPr/>
        </p:nvGrpSpPr>
        <p:grpSpPr>
          <a:xfrm>
            <a:off x="9322251" y="7689900"/>
            <a:ext cx="590728" cy="369551"/>
            <a:chOff x="8937540" y="2677644"/>
            <a:chExt cx="590728" cy="369551"/>
          </a:xfrm>
        </p:grpSpPr>
        <p:sp>
          <p:nvSpPr>
            <p:cNvPr id="29" name="Google Shape;255;p7">
              <a:extLst>
                <a:ext uri="{FF2B5EF4-FFF2-40B4-BE49-F238E27FC236}">
                  <a16:creationId xmlns:a16="http://schemas.microsoft.com/office/drawing/2014/main" id="{A66B4056-485A-142D-70A4-66FFD69A97DB}"/>
                </a:ext>
              </a:extLst>
            </p:cNvPr>
            <p:cNvSpPr/>
            <p:nvPr/>
          </p:nvSpPr>
          <p:spPr>
            <a:xfrm rot="10800000">
              <a:off x="8937540" y="2851922"/>
              <a:ext cx="590728" cy="195273"/>
            </a:xfrm>
            <a:custGeom>
              <a:avLst/>
              <a:gdLst/>
              <a:ahLst/>
              <a:cxnLst/>
              <a:rect l="l" t="t" r="r" b="b"/>
              <a:pathLst>
                <a:path w="572134" h="188594" extrusionOk="0">
                  <a:moveTo>
                    <a:pt x="572007" y="187985"/>
                  </a:moveTo>
                  <a:lnTo>
                    <a:pt x="0" y="187985"/>
                  </a:lnTo>
                  <a:lnTo>
                    <a:pt x="0" y="0"/>
                  </a:lnTo>
                  <a:lnTo>
                    <a:pt x="572007" y="0"/>
                  </a:lnTo>
                  <a:lnTo>
                    <a:pt x="572007" y="187985"/>
                  </a:lnTo>
                  <a:close/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0" name="グループ化 29">
              <a:extLst>
                <a:ext uri="{FF2B5EF4-FFF2-40B4-BE49-F238E27FC236}">
                  <a16:creationId xmlns:a16="http://schemas.microsoft.com/office/drawing/2014/main" id="{9105D6C9-BD7E-D39D-C825-834090A4253E}"/>
                </a:ext>
              </a:extLst>
            </p:cNvPr>
            <p:cNvGrpSpPr/>
            <p:nvPr/>
          </p:nvGrpSpPr>
          <p:grpSpPr>
            <a:xfrm>
              <a:off x="8967107" y="2677644"/>
              <a:ext cx="531594" cy="172801"/>
              <a:chOff x="8961543" y="2677643"/>
              <a:chExt cx="531594" cy="172801"/>
            </a:xfrm>
          </p:grpSpPr>
          <p:grpSp>
            <p:nvGrpSpPr>
              <p:cNvPr id="31" name="グループ化 30">
                <a:extLst>
                  <a:ext uri="{FF2B5EF4-FFF2-40B4-BE49-F238E27FC236}">
                    <a16:creationId xmlns:a16="http://schemas.microsoft.com/office/drawing/2014/main" id="{60977B50-8D06-E164-F22C-F253B55EF165}"/>
                  </a:ext>
                </a:extLst>
              </p:cNvPr>
              <p:cNvGrpSpPr/>
              <p:nvPr/>
            </p:nvGrpSpPr>
            <p:grpSpPr>
              <a:xfrm>
                <a:off x="8961543" y="2677644"/>
                <a:ext cx="177198" cy="172800"/>
                <a:chOff x="9105815" y="2655467"/>
                <a:chExt cx="177198" cy="172800"/>
              </a:xfrm>
            </p:grpSpPr>
            <p:sp>
              <p:nvSpPr>
                <p:cNvPr id="38" name="Google Shape;135;p7">
                  <a:extLst>
                    <a:ext uri="{FF2B5EF4-FFF2-40B4-BE49-F238E27FC236}">
                      <a16:creationId xmlns:a16="http://schemas.microsoft.com/office/drawing/2014/main" id="{A2A308E7-439C-30F2-D151-9BBA900BF16B}"/>
                    </a:ext>
                  </a:extLst>
                </p:cNvPr>
                <p:cNvSpPr>
                  <a:spLocks/>
                </p:cNvSpPr>
                <p:nvPr/>
              </p:nvSpPr>
              <p:spPr>
                <a:xfrm rot="5400000">
                  <a:off x="9108014" y="2653268"/>
                  <a:ext cx="172800" cy="1771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0494" h="156845" extrusionOk="0">
                      <a:moveTo>
                        <a:pt x="150393" y="156476"/>
                      </a:moveTo>
                      <a:lnTo>
                        <a:pt x="0" y="156476"/>
                      </a:lnTo>
                      <a:lnTo>
                        <a:pt x="0" y="0"/>
                      </a:lnTo>
                      <a:lnTo>
                        <a:pt x="150393" y="0"/>
                      </a:lnTo>
                      <a:lnTo>
                        <a:pt x="150393" y="156476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0" tIns="0" rIns="0" bIns="0" anchor="t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39" name="直線コネクタ 38">
                  <a:extLst>
                    <a:ext uri="{FF2B5EF4-FFF2-40B4-BE49-F238E27FC236}">
                      <a16:creationId xmlns:a16="http://schemas.microsoft.com/office/drawing/2014/main" id="{089B60FF-5294-EE60-AE05-50D197AEF2F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105815" y="2694482"/>
                  <a:ext cx="177198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2" name="グループ化 31">
                <a:extLst>
                  <a:ext uri="{FF2B5EF4-FFF2-40B4-BE49-F238E27FC236}">
                    <a16:creationId xmlns:a16="http://schemas.microsoft.com/office/drawing/2014/main" id="{F55AA710-D3F3-4E78-90D6-C42C3F4A54CA}"/>
                  </a:ext>
                </a:extLst>
              </p:cNvPr>
              <p:cNvGrpSpPr/>
              <p:nvPr/>
            </p:nvGrpSpPr>
            <p:grpSpPr>
              <a:xfrm>
                <a:off x="9138741" y="2677643"/>
                <a:ext cx="177198" cy="172800"/>
                <a:chOff x="9105815" y="2655467"/>
                <a:chExt cx="177198" cy="172800"/>
              </a:xfrm>
            </p:grpSpPr>
            <p:sp>
              <p:nvSpPr>
                <p:cNvPr id="36" name="Google Shape;135;p7">
                  <a:extLst>
                    <a:ext uri="{FF2B5EF4-FFF2-40B4-BE49-F238E27FC236}">
                      <a16:creationId xmlns:a16="http://schemas.microsoft.com/office/drawing/2014/main" id="{F7861909-CBFE-B5CD-CF2C-34777CB964CF}"/>
                    </a:ext>
                  </a:extLst>
                </p:cNvPr>
                <p:cNvSpPr>
                  <a:spLocks/>
                </p:cNvSpPr>
                <p:nvPr/>
              </p:nvSpPr>
              <p:spPr>
                <a:xfrm rot="5400000">
                  <a:off x="9108014" y="2653268"/>
                  <a:ext cx="172800" cy="1771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0494" h="156845" extrusionOk="0">
                      <a:moveTo>
                        <a:pt x="150393" y="156476"/>
                      </a:moveTo>
                      <a:lnTo>
                        <a:pt x="0" y="156476"/>
                      </a:lnTo>
                      <a:lnTo>
                        <a:pt x="0" y="0"/>
                      </a:lnTo>
                      <a:lnTo>
                        <a:pt x="150393" y="0"/>
                      </a:lnTo>
                      <a:lnTo>
                        <a:pt x="150393" y="156476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0" tIns="0" rIns="0" bIns="0" anchor="t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37" name="直線コネクタ 36">
                  <a:extLst>
                    <a:ext uri="{FF2B5EF4-FFF2-40B4-BE49-F238E27FC236}">
                      <a16:creationId xmlns:a16="http://schemas.microsoft.com/office/drawing/2014/main" id="{8DBDEF1B-B754-0AAD-0950-5CBBF203953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105815" y="2694482"/>
                  <a:ext cx="177198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" name="グループ化 32">
                <a:extLst>
                  <a:ext uri="{FF2B5EF4-FFF2-40B4-BE49-F238E27FC236}">
                    <a16:creationId xmlns:a16="http://schemas.microsoft.com/office/drawing/2014/main" id="{0E2BC7A0-DB14-36CF-45F4-815A37681352}"/>
                  </a:ext>
                </a:extLst>
              </p:cNvPr>
              <p:cNvGrpSpPr/>
              <p:nvPr/>
            </p:nvGrpSpPr>
            <p:grpSpPr>
              <a:xfrm>
                <a:off x="9315939" y="2677643"/>
                <a:ext cx="177198" cy="172800"/>
                <a:chOff x="9105815" y="2655467"/>
                <a:chExt cx="177198" cy="172800"/>
              </a:xfrm>
            </p:grpSpPr>
            <p:sp>
              <p:nvSpPr>
                <p:cNvPr id="34" name="Google Shape;135;p7">
                  <a:extLst>
                    <a:ext uri="{FF2B5EF4-FFF2-40B4-BE49-F238E27FC236}">
                      <a16:creationId xmlns:a16="http://schemas.microsoft.com/office/drawing/2014/main" id="{11DE9B83-4D31-3B80-2673-8BD5B627973F}"/>
                    </a:ext>
                  </a:extLst>
                </p:cNvPr>
                <p:cNvSpPr>
                  <a:spLocks/>
                </p:cNvSpPr>
                <p:nvPr/>
              </p:nvSpPr>
              <p:spPr>
                <a:xfrm rot="5400000">
                  <a:off x="9108014" y="2653268"/>
                  <a:ext cx="172800" cy="1771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0494" h="156845" extrusionOk="0">
                      <a:moveTo>
                        <a:pt x="150393" y="156476"/>
                      </a:moveTo>
                      <a:lnTo>
                        <a:pt x="0" y="156476"/>
                      </a:lnTo>
                      <a:lnTo>
                        <a:pt x="0" y="0"/>
                      </a:lnTo>
                      <a:lnTo>
                        <a:pt x="150393" y="0"/>
                      </a:lnTo>
                      <a:lnTo>
                        <a:pt x="150393" y="156476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0" tIns="0" rIns="0" bIns="0" anchor="t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35" name="直線コネクタ 34">
                  <a:extLst>
                    <a:ext uri="{FF2B5EF4-FFF2-40B4-BE49-F238E27FC236}">
                      <a16:creationId xmlns:a16="http://schemas.microsoft.com/office/drawing/2014/main" id="{F22230EF-6FEC-D5EC-484D-DDD456532C9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105815" y="2694482"/>
                  <a:ext cx="177198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81EBB955-C7CE-B23F-9D0F-F1071E000010}"/>
              </a:ext>
            </a:extLst>
          </p:cNvPr>
          <p:cNvGrpSpPr/>
          <p:nvPr/>
        </p:nvGrpSpPr>
        <p:grpSpPr>
          <a:xfrm>
            <a:off x="8424784" y="7689900"/>
            <a:ext cx="590728" cy="369551"/>
            <a:chOff x="2850374" y="7967612"/>
            <a:chExt cx="590728" cy="369551"/>
          </a:xfrm>
        </p:grpSpPr>
        <p:sp>
          <p:nvSpPr>
            <p:cNvPr id="41" name="Google Shape;255;p7">
              <a:extLst>
                <a:ext uri="{FF2B5EF4-FFF2-40B4-BE49-F238E27FC236}">
                  <a16:creationId xmlns:a16="http://schemas.microsoft.com/office/drawing/2014/main" id="{8CE02BA1-18D5-9482-8FEB-2F0253AC52C5}"/>
                </a:ext>
              </a:extLst>
            </p:cNvPr>
            <p:cNvSpPr/>
            <p:nvPr/>
          </p:nvSpPr>
          <p:spPr>
            <a:xfrm rot="10800000">
              <a:off x="2850374" y="8141890"/>
              <a:ext cx="590728" cy="195273"/>
            </a:xfrm>
            <a:custGeom>
              <a:avLst/>
              <a:gdLst/>
              <a:ahLst/>
              <a:cxnLst/>
              <a:rect l="l" t="t" r="r" b="b"/>
              <a:pathLst>
                <a:path w="572134" h="188594" extrusionOk="0">
                  <a:moveTo>
                    <a:pt x="572007" y="187985"/>
                  </a:moveTo>
                  <a:lnTo>
                    <a:pt x="0" y="187985"/>
                  </a:lnTo>
                  <a:lnTo>
                    <a:pt x="0" y="0"/>
                  </a:lnTo>
                  <a:lnTo>
                    <a:pt x="572007" y="0"/>
                  </a:lnTo>
                  <a:lnTo>
                    <a:pt x="572007" y="187985"/>
                  </a:lnTo>
                  <a:close/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3" name="グループ化 42">
              <a:extLst>
                <a:ext uri="{FF2B5EF4-FFF2-40B4-BE49-F238E27FC236}">
                  <a16:creationId xmlns:a16="http://schemas.microsoft.com/office/drawing/2014/main" id="{409896F7-04BD-FA83-D57C-200F4680F082}"/>
                </a:ext>
              </a:extLst>
            </p:cNvPr>
            <p:cNvGrpSpPr/>
            <p:nvPr/>
          </p:nvGrpSpPr>
          <p:grpSpPr>
            <a:xfrm>
              <a:off x="2879941" y="7967613"/>
              <a:ext cx="177198" cy="172800"/>
              <a:chOff x="9105815" y="2655467"/>
              <a:chExt cx="177198" cy="172800"/>
            </a:xfrm>
          </p:grpSpPr>
          <p:sp>
            <p:nvSpPr>
              <p:cNvPr id="50" name="Google Shape;135;p7">
                <a:extLst>
                  <a:ext uri="{FF2B5EF4-FFF2-40B4-BE49-F238E27FC236}">
                    <a16:creationId xmlns:a16="http://schemas.microsoft.com/office/drawing/2014/main" id="{CFD253C8-681B-F266-9279-3EFD75613AC0}"/>
                  </a:ext>
                </a:extLst>
              </p:cNvPr>
              <p:cNvSpPr>
                <a:spLocks/>
              </p:cNvSpPr>
              <p:nvPr/>
            </p:nvSpPr>
            <p:spPr>
              <a:xfrm rot="5400000">
                <a:off x="9108014" y="2653268"/>
                <a:ext cx="172800" cy="177197"/>
              </a:xfrm>
              <a:custGeom>
                <a:avLst/>
                <a:gdLst/>
                <a:ahLst/>
                <a:cxnLst/>
                <a:rect l="l" t="t" r="r" b="b"/>
                <a:pathLst>
                  <a:path w="150494" h="156845" extrusionOk="0">
                    <a:moveTo>
                      <a:pt x="150393" y="156476"/>
                    </a:moveTo>
                    <a:lnTo>
                      <a:pt x="0" y="156476"/>
                    </a:lnTo>
                    <a:lnTo>
                      <a:pt x="0" y="0"/>
                    </a:lnTo>
                    <a:lnTo>
                      <a:pt x="150393" y="0"/>
                    </a:lnTo>
                    <a:lnTo>
                      <a:pt x="150393" y="156476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cxnSp>
            <p:nvCxnSpPr>
              <p:cNvPr id="51" name="直線コネクタ 50">
                <a:extLst>
                  <a:ext uri="{FF2B5EF4-FFF2-40B4-BE49-F238E27FC236}">
                    <a16:creationId xmlns:a16="http://schemas.microsoft.com/office/drawing/2014/main" id="{E0644FAB-D046-71D9-905B-3A654DB6FC3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05815" y="2694482"/>
                <a:ext cx="17719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グループ化 44">
              <a:extLst>
                <a:ext uri="{FF2B5EF4-FFF2-40B4-BE49-F238E27FC236}">
                  <a16:creationId xmlns:a16="http://schemas.microsoft.com/office/drawing/2014/main" id="{02D027BE-9607-D5C1-DF2E-2519BBBABDBE}"/>
                </a:ext>
              </a:extLst>
            </p:cNvPr>
            <p:cNvGrpSpPr/>
            <p:nvPr/>
          </p:nvGrpSpPr>
          <p:grpSpPr>
            <a:xfrm>
              <a:off x="3234337" y="7967612"/>
              <a:ext cx="177198" cy="172800"/>
              <a:chOff x="9105815" y="2655467"/>
              <a:chExt cx="177198" cy="172800"/>
            </a:xfrm>
          </p:grpSpPr>
          <p:sp>
            <p:nvSpPr>
              <p:cNvPr id="46" name="Google Shape;135;p7">
                <a:extLst>
                  <a:ext uri="{FF2B5EF4-FFF2-40B4-BE49-F238E27FC236}">
                    <a16:creationId xmlns:a16="http://schemas.microsoft.com/office/drawing/2014/main" id="{8844093A-4E68-B8EC-B3F7-B02CC3AAA539}"/>
                  </a:ext>
                </a:extLst>
              </p:cNvPr>
              <p:cNvSpPr>
                <a:spLocks/>
              </p:cNvSpPr>
              <p:nvPr/>
            </p:nvSpPr>
            <p:spPr>
              <a:xfrm rot="5400000">
                <a:off x="9108014" y="2653268"/>
                <a:ext cx="172800" cy="177197"/>
              </a:xfrm>
              <a:custGeom>
                <a:avLst/>
                <a:gdLst/>
                <a:ahLst/>
                <a:cxnLst/>
                <a:rect l="l" t="t" r="r" b="b"/>
                <a:pathLst>
                  <a:path w="150494" h="156845" extrusionOk="0">
                    <a:moveTo>
                      <a:pt x="150393" y="156476"/>
                    </a:moveTo>
                    <a:lnTo>
                      <a:pt x="0" y="156476"/>
                    </a:lnTo>
                    <a:lnTo>
                      <a:pt x="0" y="0"/>
                    </a:lnTo>
                    <a:lnTo>
                      <a:pt x="150393" y="0"/>
                    </a:lnTo>
                    <a:lnTo>
                      <a:pt x="150393" y="156476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cxnSp>
            <p:nvCxnSpPr>
              <p:cNvPr id="47" name="直線コネクタ 46">
                <a:extLst>
                  <a:ext uri="{FF2B5EF4-FFF2-40B4-BE49-F238E27FC236}">
                    <a16:creationId xmlns:a16="http://schemas.microsoft.com/office/drawing/2014/main" id="{89811F9B-57B2-C41A-EF02-9D980FA82D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05815" y="2694482"/>
                <a:ext cx="17719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54" name="Google Shape;255;p7">
            <a:extLst>
              <a:ext uri="{FF2B5EF4-FFF2-40B4-BE49-F238E27FC236}">
                <a16:creationId xmlns:a16="http://schemas.microsoft.com/office/drawing/2014/main" id="{1D88BB43-75DA-FF16-16B6-F5F1E009062A}"/>
              </a:ext>
            </a:extLst>
          </p:cNvPr>
          <p:cNvSpPr/>
          <p:nvPr/>
        </p:nvSpPr>
        <p:spPr>
          <a:xfrm rot="10800000">
            <a:off x="8441105" y="724474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17" name="グループ化 1916">
            <a:extLst>
              <a:ext uri="{FF2B5EF4-FFF2-40B4-BE49-F238E27FC236}">
                <a16:creationId xmlns:a16="http://schemas.microsoft.com/office/drawing/2014/main" id="{F08C8BBB-9966-193D-520C-D625373F58F5}"/>
              </a:ext>
            </a:extLst>
          </p:cNvPr>
          <p:cNvGrpSpPr/>
          <p:nvPr/>
        </p:nvGrpSpPr>
        <p:grpSpPr>
          <a:xfrm>
            <a:off x="9523079" y="7247627"/>
            <a:ext cx="177198" cy="172800"/>
            <a:chOff x="9105815" y="2655467"/>
            <a:chExt cx="177198" cy="172800"/>
          </a:xfrm>
        </p:grpSpPr>
        <p:sp>
          <p:nvSpPr>
            <p:cNvPr id="85" name="Google Shape;135;p7">
              <a:extLst>
                <a:ext uri="{FF2B5EF4-FFF2-40B4-BE49-F238E27FC236}">
                  <a16:creationId xmlns:a16="http://schemas.microsoft.com/office/drawing/2014/main" id="{953F6768-DF91-15B7-5F7B-226ABA96FE44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7" name="直線コネクタ 86">
              <a:extLst>
                <a:ext uri="{FF2B5EF4-FFF2-40B4-BE49-F238E27FC236}">
                  <a16:creationId xmlns:a16="http://schemas.microsoft.com/office/drawing/2014/main" id="{4D3DFF3E-C836-27A8-0BC4-463BAD5FD357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71" name="グループ化 1870">
            <a:extLst>
              <a:ext uri="{FF2B5EF4-FFF2-40B4-BE49-F238E27FC236}">
                <a16:creationId xmlns:a16="http://schemas.microsoft.com/office/drawing/2014/main" id="{AE53DBF3-8605-AE72-1675-7F7E8FD0B27E}"/>
              </a:ext>
            </a:extLst>
          </p:cNvPr>
          <p:cNvGrpSpPr/>
          <p:nvPr/>
        </p:nvGrpSpPr>
        <p:grpSpPr>
          <a:xfrm>
            <a:off x="993545" y="1205933"/>
            <a:ext cx="9388066" cy="4459375"/>
            <a:chOff x="993545" y="1205933"/>
            <a:chExt cx="9388066" cy="4459375"/>
          </a:xfrm>
        </p:grpSpPr>
        <p:sp>
          <p:nvSpPr>
            <p:cNvPr id="1872" name="Google Shape;111;p7">
              <a:extLst>
                <a:ext uri="{FF2B5EF4-FFF2-40B4-BE49-F238E27FC236}">
                  <a16:creationId xmlns:a16="http://schemas.microsoft.com/office/drawing/2014/main" id="{2990F681-980B-971F-DE58-A1144F4F9FA7}"/>
                </a:ext>
              </a:extLst>
            </p:cNvPr>
            <p:cNvSpPr/>
            <p:nvPr/>
          </p:nvSpPr>
          <p:spPr>
            <a:xfrm>
              <a:off x="1259646" y="4430233"/>
              <a:ext cx="0" cy="1235075"/>
            </a:xfrm>
            <a:custGeom>
              <a:avLst/>
              <a:gdLst/>
              <a:ahLst/>
              <a:cxnLst/>
              <a:rect l="l" t="t" r="r" b="b"/>
              <a:pathLst>
                <a:path w="120000" h="1235075" extrusionOk="0">
                  <a:moveTo>
                    <a:pt x="0" y="1234655"/>
                  </a:moveTo>
                  <a:lnTo>
                    <a:pt x="0" y="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3" name="Google Shape;116;p7">
              <a:extLst>
                <a:ext uri="{FF2B5EF4-FFF2-40B4-BE49-F238E27FC236}">
                  <a16:creationId xmlns:a16="http://schemas.microsoft.com/office/drawing/2014/main" id="{55432308-E10C-E3DC-580A-94078CDD0CF7}"/>
                </a:ext>
              </a:extLst>
            </p:cNvPr>
            <p:cNvSpPr txBox="1"/>
            <p:nvPr/>
          </p:nvSpPr>
          <p:spPr>
            <a:xfrm rot="-5400000">
              <a:off x="650950" y="3706199"/>
              <a:ext cx="1029900" cy="3447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12700" lvl="0" indent="0" algn="ctr" rtl="0">
                <a:lnSpc>
                  <a:spcPct val="11157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dirty="0">
                  <a:latin typeface="Arial"/>
                  <a:ea typeface="Arial"/>
                  <a:cs typeface="Arial"/>
                  <a:sym typeface="Arial"/>
                </a:rPr>
                <a:t>10.97m</a:t>
              </a:r>
              <a:endParaRPr sz="2000" dirty="0"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874" name="グループ化 1873">
              <a:extLst>
                <a:ext uri="{FF2B5EF4-FFF2-40B4-BE49-F238E27FC236}">
                  <a16:creationId xmlns:a16="http://schemas.microsoft.com/office/drawing/2014/main" id="{DE06D805-3E9B-EBB0-43E3-ECA18F54D73A}"/>
                </a:ext>
              </a:extLst>
            </p:cNvPr>
            <p:cNvGrpSpPr/>
            <p:nvPr/>
          </p:nvGrpSpPr>
          <p:grpSpPr>
            <a:xfrm>
              <a:off x="1067788" y="1205933"/>
              <a:ext cx="9313823" cy="2040778"/>
              <a:chOff x="1067788" y="1205933"/>
              <a:chExt cx="9313823" cy="2040778"/>
            </a:xfrm>
          </p:grpSpPr>
          <p:sp>
            <p:nvSpPr>
              <p:cNvPr id="1875" name="Google Shape;104;p7">
                <a:extLst>
                  <a:ext uri="{FF2B5EF4-FFF2-40B4-BE49-F238E27FC236}">
                    <a16:creationId xmlns:a16="http://schemas.microsoft.com/office/drawing/2014/main" id="{F1A77A5A-6C49-8DD8-CFE7-79AE889BB5CE}"/>
                  </a:ext>
                </a:extLst>
              </p:cNvPr>
              <p:cNvSpPr/>
              <p:nvPr/>
            </p:nvSpPr>
            <p:spPr>
              <a:xfrm>
                <a:off x="6771767" y="1761971"/>
                <a:ext cx="3599179" cy="0"/>
              </a:xfrm>
              <a:custGeom>
                <a:avLst/>
                <a:gdLst/>
                <a:ahLst/>
                <a:cxnLst/>
                <a:rect l="l" t="t" r="r" b="b"/>
                <a:pathLst>
                  <a:path w="3599179" h="120000" extrusionOk="0">
                    <a:moveTo>
                      <a:pt x="0" y="0"/>
                    </a:moveTo>
                    <a:lnTo>
                      <a:pt x="3598697" y="0"/>
                    </a:lnTo>
                  </a:path>
                </a:pathLst>
              </a:custGeom>
              <a:noFill/>
              <a:ln w="127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6" name="Google Shape;105;p7">
                <a:extLst>
                  <a:ext uri="{FF2B5EF4-FFF2-40B4-BE49-F238E27FC236}">
                    <a16:creationId xmlns:a16="http://schemas.microsoft.com/office/drawing/2014/main" id="{C1D21B56-9B1E-7D59-D330-C80262A04857}"/>
                  </a:ext>
                </a:extLst>
              </p:cNvPr>
              <p:cNvSpPr/>
              <p:nvPr/>
            </p:nvSpPr>
            <p:spPr>
              <a:xfrm>
                <a:off x="10380976" y="1561123"/>
                <a:ext cx="635" cy="597535"/>
              </a:xfrm>
              <a:custGeom>
                <a:avLst/>
                <a:gdLst/>
                <a:ahLst/>
                <a:cxnLst/>
                <a:rect l="l" t="t" r="r" b="b"/>
                <a:pathLst>
                  <a:path w="634" h="597535" extrusionOk="0">
                    <a:moveTo>
                      <a:pt x="0" y="0"/>
                    </a:moveTo>
                    <a:lnTo>
                      <a:pt x="12" y="597204"/>
                    </a:lnTo>
                  </a:path>
                </a:pathLst>
              </a:custGeom>
              <a:noFill/>
              <a:ln w="127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877" name="Google Shape;112;p7">
                <a:extLst>
                  <a:ext uri="{FF2B5EF4-FFF2-40B4-BE49-F238E27FC236}">
                    <a16:creationId xmlns:a16="http://schemas.microsoft.com/office/drawing/2014/main" id="{8D10DF35-507F-C317-E53B-FF9FC14EA0B0}"/>
                  </a:ext>
                </a:extLst>
              </p:cNvPr>
              <p:cNvGrpSpPr/>
              <p:nvPr/>
            </p:nvGrpSpPr>
            <p:grpSpPr>
              <a:xfrm>
                <a:off x="1067788" y="1569181"/>
                <a:ext cx="4079483" cy="1677530"/>
                <a:chOff x="1067788" y="1569181"/>
                <a:chExt cx="4079483" cy="1677530"/>
              </a:xfrm>
            </p:grpSpPr>
            <p:sp>
              <p:nvSpPr>
                <p:cNvPr id="1879" name="Google Shape;113;p7">
                  <a:extLst>
                    <a:ext uri="{FF2B5EF4-FFF2-40B4-BE49-F238E27FC236}">
                      <a16:creationId xmlns:a16="http://schemas.microsoft.com/office/drawing/2014/main" id="{FBAA4014-2BAB-BE88-74F2-F9B150FF9EBA}"/>
                    </a:ext>
                  </a:extLst>
                </p:cNvPr>
                <p:cNvSpPr/>
                <p:nvPr/>
              </p:nvSpPr>
              <p:spPr>
                <a:xfrm>
                  <a:off x="1556981" y="1761971"/>
                  <a:ext cx="3590290" cy="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90290" h="120000" extrusionOk="0">
                      <a:moveTo>
                        <a:pt x="3590226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0" tIns="0" rIns="0" bIns="0" anchor="t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80" name="Google Shape;114;p7">
                  <a:extLst>
                    <a:ext uri="{FF2B5EF4-FFF2-40B4-BE49-F238E27FC236}">
                      <a16:creationId xmlns:a16="http://schemas.microsoft.com/office/drawing/2014/main" id="{C7E1CE29-25F8-6F26-0C8C-D7C0E0BAAA61}"/>
                    </a:ext>
                  </a:extLst>
                </p:cNvPr>
                <p:cNvSpPr/>
                <p:nvPr/>
              </p:nvSpPr>
              <p:spPr>
                <a:xfrm>
                  <a:off x="1259646" y="2158321"/>
                  <a:ext cx="0" cy="10883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000" h="1088389" extrusionOk="0">
                      <a:moveTo>
                        <a:pt x="0" y="1088224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0" tIns="0" rIns="0" bIns="0" anchor="t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81" name="Google Shape;115;p7">
                  <a:extLst>
                    <a:ext uri="{FF2B5EF4-FFF2-40B4-BE49-F238E27FC236}">
                      <a16:creationId xmlns:a16="http://schemas.microsoft.com/office/drawing/2014/main" id="{26C03592-A0FA-5940-1CA3-A3BBA26B88FD}"/>
                    </a:ext>
                  </a:extLst>
                </p:cNvPr>
                <p:cNvSpPr/>
                <p:nvPr/>
              </p:nvSpPr>
              <p:spPr>
                <a:xfrm>
                  <a:off x="1067788" y="1569181"/>
                  <a:ext cx="487045" cy="5892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7044" h="589280" extrusionOk="0">
                      <a:moveTo>
                        <a:pt x="486854" y="0"/>
                      </a:moveTo>
                      <a:lnTo>
                        <a:pt x="486854" y="589140"/>
                      </a:lnTo>
                      <a:lnTo>
                        <a:pt x="0" y="589140"/>
                      </a:lnTo>
                    </a:path>
                  </a:pathLst>
                </a:custGeom>
                <a:noFill/>
                <a:ln w="1270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0" tIns="0" rIns="0" bIns="0" anchor="t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878" name="Google Shape;133;p7">
                <a:extLst>
                  <a:ext uri="{FF2B5EF4-FFF2-40B4-BE49-F238E27FC236}">
                    <a16:creationId xmlns:a16="http://schemas.microsoft.com/office/drawing/2014/main" id="{71F7F9CA-A4A7-912A-CF70-D7C788E4007D}"/>
                  </a:ext>
                </a:extLst>
              </p:cNvPr>
              <p:cNvSpPr txBox="1"/>
              <p:nvPr/>
            </p:nvSpPr>
            <p:spPr>
              <a:xfrm>
                <a:off x="4320777" y="1205933"/>
                <a:ext cx="34455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29200" rIns="0" bIns="0" anchor="t" anchorCtr="0">
                <a:spAutoFit/>
              </a:bodyPr>
              <a:lstStyle/>
              <a:p>
                <a:pPr marL="1270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dirty="0">
                    <a:latin typeface="Arial"/>
                    <a:ea typeface="Arial"/>
                    <a:cs typeface="Arial"/>
                    <a:sym typeface="Arial"/>
                  </a:rPr>
                  <a:t>スクール3人掛け</a:t>
                </a:r>
                <a:r>
                  <a:rPr lang="en-US" sz="1800" dirty="0"/>
                  <a:t> </a:t>
                </a:r>
                <a:r>
                  <a:rPr lang="en-US" sz="1800" dirty="0">
                    <a:latin typeface="Arial"/>
                    <a:ea typeface="Arial"/>
                    <a:cs typeface="Arial"/>
                    <a:sym typeface="Arial"/>
                  </a:rPr>
                  <a:t>最大228席</a:t>
                </a:r>
                <a:endParaRPr sz="1800" dirty="0"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144780" lvl="0" indent="0" algn="ctr" rtl="0">
                  <a:lnSpc>
                    <a:spcPct val="100000"/>
                  </a:lnSpc>
                  <a:spcBef>
                    <a:spcPts val="175"/>
                  </a:spcBef>
                  <a:spcAft>
                    <a:spcPts val="0"/>
                  </a:spcAft>
                  <a:buNone/>
                </a:pPr>
                <a:r>
                  <a:rPr lang="en-US" sz="2000" dirty="0">
                    <a:latin typeface="Arial"/>
                    <a:ea typeface="Arial"/>
                    <a:cs typeface="Arial"/>
                    <a:sym typeface="Arial"/>
                  </a:rPr>
                  <a:t>27.41m </a:t>
                </a:r>
                <a:endParaRPr sz="2000" dirty="0"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1484" name="Google Shape;255;p7">
            <a:extLst>
              <a:ext uri="{FF2B5EF4-FFF2-40B4-BE49-F238E27FC236}">
                <a16:creationId xmlns:a16="http://schemas.microsoft.com/office/drawing/2014/main" id="{DF43F1EE-33F7-8A0F-1880-DCFB70495C60}"/>
              </a:ext>
            </a:extLst>
          </p:cNvPr>
          <p:cNvSpPr/>
          <p:nvPr/>
        </p:nvSpPr>
        <p:spPr>
          <a:xfrm rot="5400000">
            <a:off x="8927087" y="5112663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85" name="グループ化 1484">
            <a:extLst>
              <a:ext uri="{FF2B5EF4-FFF2-40B4-BE49-F238E27FC236}">
                <a16:creationId xmlns:a16="http://schemas.microsoft.com/office/drawing/2014/main" id="{F24151FF-DB72-95E7-071B-110B3ED533BD}"/>
              </a:ext>
            </a:extLst>
          </p:cNvPr>
          <p:cNvGrpSpPr/>
          <p:nvPr/>
        </p:nvGrpSpPr>
        <p:grpSpPr>
          <a:xfrm rot="16200000">
            <a:off x="8948338" y="5301097"/>
            <a:ext cx="177198" cy="172800"/>
            <a:chOff x="9105815" y="2655467"/>
            <a:chExt cx="177198" cy="172800"/>
          </a:xfrm>
        </p:grpSpPr>
        <p:sp>
          <p:nvSpPr>
            <p:cNvPr id="1517" name="Google Shape;135;p7">
              <a:extLst>
                <a:ext uri="{FF2B5EF4-FFF2-40B4-BE49-F238E27FC236}">
                  <a16:creationId xmlns:a16="http://schemas.microsoft.com/office/drawing/2014/main" id="{BD63E3D5-2190-EE93-0F27-717A10A768FD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18" name="直線コネクタ 1517">
              <a:extLst>
                <a:ext uri="{FF2B5EF4-FFF2-40B4-BE49-F238E27FC236}">
                  <a16:creationId xmlns:a16="http://schemas.microsoft.com/office/drawing/2014/main" id="{4D17EB0E-F03D-83B8-501D-D851FE1AE243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86" name="グループ化 1485">
            <a:extLst>
              <a:ext uri="{FF2B5EF4-FFF2-40B4-BE49-F238E27FC236}">
                <a16:creationId xmlns:a16="http://schemas.microsoft.com/office/drawing/2014/main" id="{833001BA-9BA6-5310-698F-09F94834BD6C}"/>
              </a:ext>
            </a:extLst>
          </p:cNvPr>
          <p:cNvGrpSpPr/>
          <p:nvPr/>
        </p:nvGrpSpPr>
        <p:grpSpPr>
          <a:xfrm rot="16200000">
            <a:off x="8858590" y="5036447"/>
            <a:ext cx="356692" cy="172801"/>
            <a:chOff x="8926321" y="2655467"/>
            <a:chExt cx="356692" cy="172801"/>
          </a:xfrm>
        </p:grpSpPr>
        <p:sp>
          <p:nvSpPr>
            <p:cNvPr id="1487" name="Google Shape;135;p7">
              <a:extLst>
                <a:ext uri="{FF2B5EF4-FFF2-40B4-BE49-F238E27FC236}">
                  <a16:creationId xmlns:a16="http://schemas.microsoft.com/office/drawing/2014/main" id="{36E7D7E0-2718-3510-7F03-9197ABA45CB1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14" name="直線コネクタ 1513">
              <a:extLst>
                <a:ext uri="{FF2B5EF4-FFF2-40B4-BE49-F238E27FC236}">
                  <a16:creationId xmlns:a16="http://schemas.microsoft.com/office/drawing/2014/main" id="{665D5678-3AE8-6E3E-6FC0-2F35779B030E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15" name="Google Shape;135;p7">
              <a:extLst>
                <a:ext uri="{FF2B5EF4-FFF2-40B4-BE49-F238E27FC236}">
                  <a16:creationId xmlns:a16="http://schemas.microsoft.com/office/drawing/2014/main" id="{C114FCBF-7FE3-9E4C-3D91-63134FC458FA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520" y="2653269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16" name="直線コネクタ 1515">
              <a:extLst>
                <a:ext uri="{FF2B5EF4-FFF2-40B4-BE49-F238E27FC236}">
                  <a16:creationId xmlns:a16="http://schemas.microsoft.com/office/drawing/2014/main" id="{9C0E1181-10DC-3665-6769-4AB0C06C8C5F}"/>
                </a:ext>
              </a:extLst>
            </p:cNvPr>
            <p:cNvCxnSpPr>
              <a:cxnSpLocks/>
            </p:cNvCxnSpPr>
            <p:nvPr/>
          </p:nvCxnSpPr>
          <p:spPr>
            <a:xfrm>
              <a:off x="8926321" y="2694483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75" name="Google Shape;255;p7">
            <a:extLst>
              <a:ext uri="{FF2B5EF4-FFF2-40B4-BE49-F238E27FC236}">
                <a16:creationId xmlns:a16="http://schemas.microsoft.com/office/drawing/2014/main" id="{745923F5-5851-2A02-03AD-09DEB5648A59}"/>
              </a:ext>
            </a:extLst>
          </p:cNvPr>
          <p:cNvSpPr/>
          <p:nvPr/>
        </p:nvSpPr>
        <p:spPr>
          <a:xfrm rot="5400000">
            <a:off x="8534407" y="5112663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76" name="グループ化 1475">
            <a:extLst>
              <a:ext uri="{FF2B5EF4-FFF2-40B4-BE49-F238E27FC236}">
                <a16:creationId xmlns:a16="http://schemas.microsoft.com/office/drawing/2014/main" id="{E23DD7BA-4CF8-66DA-8D8D-8579FC0C8182}"/>
              </a:ext>
            </a:extLst>
          </p:cNvPr>
          <p:cNvGrpSpPr/>
          <p:nvPr/>
        </p:nvGrpSpPr>
        <p:grpSpPr>
          <a:xfrm rot="16200000">
            <a:off x="8555658" y="5301097"/>
            <a:ext cx="177198" cy="172800"/>
            <a:chOff x="9105815" y="2655467"/>
            <a:chExt cx="177198" cy="172800"/>
          </a:xfrm>
        </p:grpSpPr>
        <p:sp>
          <p:nvSpPr>
            <p:cNvPr id="1482" name="Google Shape;135;p7">
              <a:extLst>
                <a:ext uri="{FF2B5EF4-FFF2-40B4-BE49-F238E27FC236}">
                  <a16:creationId xmlns:a16="http://schemas.microsoft.com/office/drawing/2014/main" id="{D3D064E7-9156-37C2-352B-308ED707791B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483" name="直線コネクタ 1482">
              <a:extLst>
                <a:ext uri="{FF2B5EF4-FFF2-40B4-BE49-F238E27FC236}">
                  <a16:creationId xmlns:a16="http://schemas.microsoft.com/office/drawing/2014/main" id="{EBF9FA10-B7CC-B7D8-E783-7AE8927BD34D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77" name="グループ化 1476">
            <a:extLst>
              <a:ext uri="{FF2B5EF4-FFF2-40B4-BE49-F238E27FC236}">
                <a16:creationId xmlns:a16="http://schemas.microsoft.com/office/drawing/2014/main" id="{67CABC0C-79D2-6C97-3707-F19B3081A6DB}"/>
              </a:ext>
            </a:extLst>
          </p:cNvPr>
          <p:cNvGrpSpPr/>
          <p:nvPr/>
        </p:nvGrpSpPr>
        <p:grpSpPr>
          <a:xfrm rot="16200000">
            <a:off x="8465663" y="5036690"/>
            <a:ext cx="357184" cy="172803"/>
            <a:chOff x="8925829" y="2655467"/>
            <a:chExt cx="357184" cy="172803"/>
          </a:xfrm>
        </p:grpSpPr>
        <p:sp>
          <p:nvSpPr>
            <p:cNvPr id="1478" name="Google Shape;135;p7">
              <a:extLst>
                <a:ext uri="{FF2B5EF4-FFF2-40B4-BE49-F238E27FC236}">
                  <a16:creationId xmlns:a16="http://schemas.microsoft.com/office/drawing/2014/main" id="{C0D8757B-2FFF-988D-0D6F-A43CD97B96DD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479" name="直線コネクタ 1478">
              <a:extLst>
                <a:ext uri="{FF2B5EF4-FFF2-40B4-BE49-F238E27FC236}">
                  <a16:creationId xmlns:a16="http://schemas.microsoft.com/office/drawing/2014/main" id="{4ECACBAA-E1D0-D9E7-4F99-F4293FF1EEA6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80" name="Google Shape;135;p7">
              <a:extLst>
                <a:ext uri="{FF2B5EF4-FFF2-40B4-BE49-F238E27FC236}">
                  <a16:creationId xmlns:a16="http://schemas.microsoft.com/office/drawing/2014/main" id="{CD00E0DB-4C6D-62F1-820A-DF7F714B2B85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481" name="直線コネクタ 1480">
              <a:extLst>
                <a:ext uri="{FF2B5EF4-FFF2-40B4-BE49-F238E27FC236}">
                  <a16:creationId xmlns:a16="http://schemas.microsoft.com/office/drawing/2014/main" id="{6773C060-2DB0-0386-59B2-01E347455ACD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38" name="Google Shape;255;p7">
            <a:extLst>
              <a:ext uri="{FF2B5EF4-FFF2-40B4-BE49-F238E27FC236}">
                <a16:creationId xmlns:a16="http://schemas.microsoft.com/office/drawing/2014/main" id="{8AEAEBF9-E234-CFB5-F8D9-CA65EC7D5B15}"/>
              </a:ext>
            </a:extLst>
          </p:cNvPr>
          <p:cNvSpPr/>
          <p:nvPr/>
        </p:nvSpPr>
        <p:spPr>
          <a:xfrm rot="5400000">
            <a:off x="8139968" y="5112663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39" name="グループ化 1338">
            <a:extLst>
              <a:ext uri="{FF2B5EF4-FFF2-40B4-BE49-F238E27FC236}">
                <a16:creationId xmlns:a16="http://schemas.microsoft.com/office/drawing/2014/main" id="{178CACE5-0694-4191-EB5F-419343329631}"/>
              </a:ext>
            </a:extLst>
          </p:cNvPr>
          <p:cNvGrpSpPr/>
          <p:nvPr/>
        </p:nvGrpSpPr>
        <p:grpSpPr>
          <a:xfrm rot="16200000">
            <a:off x="8161219" y="5301097"/>
            <a:ext cx="177198" cy="172800"/>
            <a:chOff x="9105815" y="2655467"/>
            <a:chExt cx="177198" cy="172800"/>
          </a:xfrm>
        </p:grpSpPr>
        <p:sp>
          <p:nvSpPr>
            <p:cNvPr id="1473" name="Google Shape;135;p7">
              <a:extLst>
                <a:ext uri="{FF2B5EF4-FFF2-40B4-BE49-F238E27FC236}">
                  <a16:creationId xmlns:a16="http://schemas.microsoft.com/office/drawing/2014/main" id="{02AF52A4-85A7-5B81-CB23-3ABAA1B58D03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474" name="直線コネクタ 1473">
              <a:extLst>
                <a:ext uri="{FF2B5EF4-FFF2-40B4-BE49-F238E27FC236}">
                  <a16:creationId xmlns:a16="http://schemas.microsoft.com/office/drawing/2014/main" id="{5BACBA45-879F-0C9B-787C-6D9B68D756AD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40" name="グループ化 1339">
            <a:extLst>
              <a:ext uri="{FF2B5EF4-FFF2-40B4-BE49-F238E27FC236}">
                <a16:creationId xmlns:a16="http://schemas.microsoft.com/office/drawing/2014/main" id="{02136B3D-311E-0D25-9960-4287CB6B145A}"/>
              </a:ext>
            </a:extLst>
          </p:cNvPr>
          <p:cNvGrpSpPr/>
          <p:nvPr/>
        </p:nvGrpSpPr>
        <p:grpSpPr>
          <a:xfrm rot="16200000">
            <a:off x="8073162" y="5034753"/>
            <a:ext cx="353306" cy="172800"/>
            <a:chOff x="8929707" y="2655467"/>
            <a:chExt cx="353306" cy="172800"/>
          </a:xfrm>
        </p:grpSpPr>
        <p:sp>
          <p:nvSpPr>
            <p:cNvPr id="1341" name="Google Shape;135;p7">
              <a:extLst>
                <a:ext uri="{FF2B5EF4-FFF2-40B4-BE49-F238E27FC236}">
                  <a16:creationId xmlns:a16="http://schemas.microsoft.com/office/drawing/2014/main" id="{1A117C36-E7C5-EDEF-FFAE-752974C551F5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42" name="直線コネクタ 1341">
              <a:extLst>
                <a:ext uri="{FF2B5EF4-FFF2-40B4-BE49-F238E27FC236}">
                  <a16:creationId xmlns:a16="http://schemas.microsoft.com/office/drawing/2014/main" id="{79080C31-1C4B-BCCC-3B0E-6B96B7FD6F7F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43" name="Google Shape;135;p7">
              <a:extLst>
                <a:ext uri="{FF2B5EF4-FFF2-40B4-BE49-F238E27FC236}">
                  <a16:creationId xmlns:a16="http://schemas.microsoft.com/office/drawing/2014/main" id="{3D68B5EC-37F3-4BC9-CB45-26E8D05EFEBC}"/>
                </a:ext>
              </a:extLst>
            </p:cNvPr>
            <p:cNvSpPr>
              <a:spLocks/>
            </p:cNvSpPr>
            <p:nvPr/>
          </p:nvSpPr>
          <p:spPr>
            <a:xfrm rot="5400000">
              <a:off x="8931907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472" name="直線コネクタ 1471">
              <a:extLst>
                <a:ext uri="{FF2B5EF4-FFF2-40B4-BE49-F238E27FC236}">
                  <a16:creationId xmlns:a16="http://schemas.microsoft.com/office/drawing/2014/main" id="{F507B81C-921D-EF5D-4CDE-A1415372EB9F}"/>
                </a:ext>
              </a:extLst>
            </p:cNvPr>
            <p:cNvCxnSpPr>
              <a:cxnSpLocks/>
            </p:cNvCxnSpPr>
            <p:nvPr/>
          </p:nvCxnSpPr>
          <p:spPr>
            <a:xfrm>
              <a:off x="8929707" y="2694483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20" name="Google Shape;255;p7">
            <a:extLst>
              <a:ext uri="{FF2B5EF4-FFF2-40B4-BE49-F238E27FC236}">
                <a16:creationId xmlns:a16="http://schemas.microsoft.com/office/drawing/2014/main" id="{D41E34F9-0AA9-CAF8-0437-9D8494769761}"/>
              </a:ext>
            </a:extLst>
          </p:cNvPr>
          <p:cNvSpPr/>
          <p:nvPr/>
        </p:nvSpPr>
        <p:spPr>
          <a:xfrm rot="5400000">
            <a:off x="7747287" y="5112663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21" name="グループ化 1320">
            <a:extLst>
              <a:ext uri="{FF2B5EF4-FFF2-40B4-BE49-F238E27FC236}">
                <a16:creationId xmlns:a16="http://schemas.microsoft.com/office/drawing/2014/main" id="{4BA96C7B-6AD4-D6CB-5617-236FD20A76E2}"/>
              </a:ext>
            </a:extLst>
          </p:cNvPr>
          <p:cNvGrpSpPr/>
          <p:nvPr/>
        </p:nvGrpSpPr>
        <p:grpSpPr>
          <a:xfrm rot="16200000">
            <a:off x="7768538" y="5301097"/>
            <a:ext cx="177198" cy="172800"/>
            <a:chOff x="9105815" y="2655467"/>
            <a:chExt cx="177198" cy="172800"/>
          </a:xfrm>
        </p:grpSpPr>
        <p:sp>
          <p:nvSpPr>
            <p:cNvPr id="1336" name="Google Shape;135;p7">
              <a:extLst>
                <a:ext uri="{FF2B5EF4-FFF2-40B4-BE49-F238E27FC236}">
                  <a16:creationId xmlns:a16="http://schemas.microsoft.com/office/drawing/2014/main" id="{CEB78E05-A380-F8A3-3DB3-7E7B33426DB7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37" name="直線コネクタ 1336">
              <a:extLst>
                <a:ext uri="{FF2B5EF4-FFF2-40B4-BE49-F238E27FC236}">
                  <a16:creationId xmlns:a16="http://schemas.microsoft.com/office/drawing/2014/main" id="{D22126AF-6557-3E55-1DE5-8CDE2A660C90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22" name="グループ化 1321">
            <a:extLst>
              <a:ext uri="{FF2B5EF4-FFF2-40B4-BE49-F238E27FC236}">
                <a16:creationId xmlns:a16="http://schemas.microsoft.com/office/drawing/2014/main" id="{43CB2922-28E3-C690-116F-B705002D3434}"/>
              </a:ext>
            </a:extLst>
          </p:cNvPr>
          <p:cNvGrpSpPr/>
          <p:nvPr/>
        </p:nvGrpSpPr>
        <p:grpSpPr>
          <a:xfrm rot="16200000">
            <a:off x="7679282" y="5035956"/>
            <a:ext cx="355708" cy="172800"/>
            <a:chOff x="8927305" y="2655467"/>
            <a:chExt cx="355708" cy="172800"/>
          </a:xfrm>
        </p:grpSpPr>
        <p:sp>
          <p:nvSpPr>
            <p:cNvPr id="1323" name="Google Shape;135;p7">
              <a:extLst>
                <a:ext uri="{FF2B5EF4-FFF2-40B4-BE49-F238E27FC236}">
                  <a16:creationId xmlns:a16="http://schemas.microsoft.com/office/drawing/2014/main" id="{1634C307-5B63-2353-02B5-B56EE7D3757A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24" name="直線コネクタ 1323">
              <a:extLst>
                <a:ext uri="{FF2B5EF4-FFF2-40B4-BE49-F238E27FC236}">
                  <a16:creationId xmlns:a16="http://schemas.microsoft.com/office/drawing/2014/main" id="{E6996460-DB27-8B9E-5DCF-24AA92CE5CD9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25" name="Google Shape;135;p7">
              <a:extLst>
                <a:ext uri="{FF2B5EF4-FFF2-40B4-BE49-F238E27FC236}">
                  <a16:creationId xmlns:a16="http://schemas.microsoft.com/office/drawing/2014/main" id="{8748863E-52C7-B13D-66B8-32EFFE5A0AC8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26" name="直線コネクタ 1325">
              <a:extLst>
                <a:ext uri="{FF2B5EF4-FFF2-40B4-BE49-F238E27FC236}">
                  <a16:creationId xmlns:a16="http://schemas.microsoft.com/office/drawing/2014/main" id="{1F7C28F7-8521-F8A3-F5DA-33313F7A087E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11" name="Google Shape;255;p7">
            <a:extLst>
              <a:ext uri="{FF2B5EF4-FFF2-40B4-BE49-F238E27FC236}">
                <a16:creationId xmlns:a16="http://schemas.microsoft.com/office/drawing/2014/main" id="{9079A2E3-A050-C5F8-3E52-EA9630033107}"/>
              </a:ext>
            </a:extLst>
          </p:cNvPr>
          <p:cNvSpPr/>
          <p:nvPr/>
        </p:nvSpPr>
        <p:spPr>
          <a:xfrm rot="5400000">
            <a:off x="7354605" y="5112663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12" name="グループ化 1311">
            <a:extLst>
              <a:ext uri="{FF2B5EF4-FFF2-40B4-BE49-F238E27FC236}">
                <a16:creationId xmlns:a16="http://schemas.microsoft.com/office/drawing/2014/main" id="{B05E5BA3-D2A5-178A-1ABA-389C9CECF17A}"/>
              </a:ext>
            </a:extLst>
          </p:cNvPr>
          <p:cNvGrpSpPr/>
          <p:nvPr/>
        </p:nvGrpSpPr>
        <p:grpSpPr>
          <a:xfrm rot="16200000">
            <a:off x="7375856" y="5301097"/>
            <a:ext cx="177198" cy="172800"/>
            <a:chOff x="9105815" y="2655467"/>
            <a:chExt cx="177198" cy="172800"/>
          </a:xfrm>
        </p:grpSpPr>
        <p:sp>
          <p:nvSpPr>
            <p:cNvPr id="1318" name="Google Shape;135;p7">
              <a:extLst>
                <a:ext uri="{FF2B5EF4-FFF2-40B4-BE49-F238E27FC236}">
                  <a16:creationId xmlns:a16="http://schemas.microsoft.com/office/drawing/2014/main" id="{B6D063C1-2D84-1AD6-B159-267EB326B08B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19" name="直線コネクタ 1318">
              <a:extLst>
                <a:ext uri="{FF2B5EF4-FFF2-40B4-BE49-F238E27FC236}">
                  <a16:creationId xmlns:a16="http://schemas.microsoft.com/office/drawing/2014/main" id="{3CA80568-D5E0-63E3-6B87-616082A57A21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13" name="グループ化 1312">
            <a:extLst>
              <a:ext uri="{FF2B5EF4-FFF2-40B4-BE49-F238E27FC236}">
                <a16:creationId xmlns:a16="http://schemas.microsoft.com/office/drawing/2014/main" id="{D0D46CE0-C0EC-503A-A32E-8BFC385F52F0}"/>
              </a:ext>
            </a:extLst>
          </p:cNvPr>
          <p:cNvGrpSpPr/>
          <p:nvPr/>
        </p:nvGrpSpPr>
        <p:grpSpPr>
          <a:xfrm rot="16200000">
            <a:off x="7286600" y="5035955"/>
            <a:ext cx="355707" cy="172800"/>
            <a:chOff x="8927306" y="2655467"/>
            <a:chExt cx="355707" cy="172800"/>
          </a:xfrm>
        </p:grpSpPr>
        <p:sp>
          <p:nvSpPr>
            <p:cNvPr id="1314" name="Google Shape;135;p7">
              <a:extLst>
                <a:ext uri="{FF2B5EF4-FFF2-40B4-BE49-F238E27FC236}">
                  <a16:creationId xmlns:a16="http://schemas.microsoft.com/office/drawing/2014/main" id="{60D7CC98-8F03-DFFD-9358-F95BE04F2AE1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15" name="直線コネクタ 1314">
              <a:extLst>
                <a:ext uri="{FF2B5EF4-FFF2-40B4-BE49-F238E27FC236}">
                  <a16:creationId xmlns:a16="http://schemas.microsoft.com/office/drawing/2014/main" id="{3BD6C5C6-B7CA-A705-DBF1-1B4525446486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16" name="Google Shape;135;p7">
              <a:extLst>
                <a:ext uri="{FF2B5EF4-FFF2-40B4-BE49-F238E27FC236}">
                  <a16:creationId xmlns:a16="http://schemas.microsoft.com/office/drawing/2014/main" id="{5C0EC272-BC79-4624-91D3-D59DDA00F8FA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5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17" name="直線コネクタ 1316">
              <a:extLst>
                <a:ext uri="{FF2B5EF4-FFF2-40B4-BE49-F238E27FC236}">
                  <a16:creationId xmlns:a16="http://schemas.microsoft.com/office/drawing/2014/main" id="{718D90C7-E05F-CED1-2512-B1088E529A1A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97" name="Google Shape;255;p7">
            <a:extLst>
              <a:ext uri="{FF2B5EF4-FFF2-40B4-BE49-F238E27FC236}">
                <a16:creationId xmlns:a16="http://schemas.microsoft.com/office/drawing/2014/main" id="{CF45BCCB-A1A3-A2D2-D19A-7BE1AF13EAF8}"/>
              </a:ext>
            </a:extLst>
          </p:cNvPr>
          <p:cNvSpPr/>
          <p:nvPr/>
        </p:nvSpPr>
        <p:spPr>
          <a:xfrm rot="5400000">
            <a:off x="6960677" y="5112663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98" name="グループ化 1297">
            <a:extLst>
              <a:ext uri="{FF2B5EF4-FFF2-40B4-BE49-F238E27FC236}">
                <a16:creationId xmlns:a16="http://schemas.microsoft.com/office/drawing/2014/main" id="{1D0011F3-C801-0F44-9195-B5D6632EC52A}"/>
              </a:ext>
            </a:extLst>
          </p:cNvPr>
          <p:cNvGrpSpPr/>
          <p:nvPr/>
        </p:nvGrpSpPr>
        <p:grpSpPr>
          <a:xfrm rot="16200000">
            <a:off x="6981928" y="5301097"/>
            <a:ext cx="177198" cy="172800"/>
            <a:chOff x="9105815" y="2655467"/>
            <a:chExt cx="177198" cy="172800"/>
          </a:xfrm>
        </p:grpSpPr>
        <p:sp>
          <p:nvSpPr>
            <p:cNvPr id="1304" name="Google Shape;135;p7">
              <a:extLst>
                <a:ext uri="{FF2B5EF4-FFF2-40B4-BE49-F238E27FC236}">
                  <a16:creationId xmlns:a16="http://schemas.microsoft.com/office/drawing/2014/main" id="{777B7AED-41A5-8512-7F43-89A4D6B924DE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05" name="直線コネクタ 1304">
              <a:extLst>
                <a:ext uri="{FF2B5EF4-FFF2-40B4-BE49-F238E27FC236}">
                  <a16:creationId xmlns:a16="http://schemas.microsoft.com/office/drawing/2014/main" id="{7C1BC52E-F3A7-4E86-E623-031229D4DCEB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99" name="グループ化 1298">
            <a:extLst>
              <a:ext uri="{FF2B5EF4-FFF2-40B4-BE49-F238E27FC236}">
                <a16:creationId xmlns:a16="http://schemas.microsoft.com/office/drawing/2014/main" id="{F68165B7-251C-918B-CA17-897F9D3ACF29}"/>
              </a:ext>
            </a:extLst>
          </p:cNvPr>
          <p:cNvGrpSpPr/>
          <p:nvPr/>
        </p:nvGrpSpPr>
        <p:grpSpPr>
          <a:xfrm rot="16200000">
            <a:off x="6892671" y="5035954"/>
            <a:ext cx="355708" cy="172800"/>
            <a:chOff x="8927305" y="2655468"/>
            <a:chExt cx="355708" cy="172800"/>
          </a:xfrm>
        </p:grpSpPr>
        <p:sp>
          <p:nvSpPr>
            <p:cNvPr id="1300" name="Google Shape;135;p7">
              <a:extLst>
                <a:ext uri="{FF2B5EF4-FFF2-40B4-BE49-F238E27FC236}">
                  <a16:creationId xmlns:a16="http://schemas.microsoft.com/office/drawing/2014/main" id="{392DEBDF-FFD3-C543-B8C4-B5B5D6A3ECE3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3" y="2653269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01" name="直線コネクタ 1300">
              <a:extLst>
                <a:ext uri="{FF2B5EF4-FFF2-40B4-BE49-F238E27FC236}">
                  <a16:creationId xmlns:a16="http://schemas.microsoft.com/office/drawing/2014/main" id="{4B3ECF1B-5C7F-93AC-29BE-96658A906702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02" name="Google Shape;135;p7">
              <a:extLst>
                <a:ext uri="{FF2B5EF4-FFF2-40B4-BE49-F238E27FC236}">
                  <a16:creationId xmlns:a16="http://schemas.microsoft.com/office/drawing/2014/main" id="{386B8B06-1907-4E66-AAF6-A1C123B02FC5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9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03" name="直線コネクタ 1302">
              <a:extLst>
                <a:ext uri="{FF2B5EF4-FFF2-40B4-BE49-F238E27FC236}">
                  <a16:creationId xmlns:a16="http://schemas.microsoft.com/office/drawing/2014/main" id="{1E61F3C9-C1E6-4F23-34E5-41B2B6D74A3F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88" name="Google Shape;255;p7">
            <a:extLst>
              <a:ext uri="{FF2B5EF4-FFF2-40B4-BE49-F238E27FC236}">
                <a16:creationId xmlns:a16="http://schemas.microsoft.com/office/drawing/2014/main" id="{F9DFCE88-F7DE-8E51-55C9-C4A3D8C9B8E4}"/>
              </a:ext>
            </a:extLst>
          </p:cNvPr>
          <p:cNvSpPr/>
          <p:nvPr/>
        </p:nvSpPr>
        <p:spPr>
          <a:xfrm rot="5400000">
            <a:off x="6567997" y="5112663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89" name="グループ化 1288">
            <a:extLst>
              <a:ext uri="{FF2B5EF4-FFF2-40B4-BE49-F238E27FC236}">
                <a16:creationId xmlns:a16="http://schemas.microsoft.com/office/drawing/2014/main" id="{C7DD0554-7157-2AAC-1404-80B45AEDC4A4}"/>
              </a:ext>
            </a:extLst>
          </p:cNvPr>
          <p:cNvGrpSpPr/>
          <p:nvPr/>
        </p:nvGrpSpPr>
        <p:grpSpPr>
          <a:xfrm rot="16200000">
            <a:off x="6589248" y="5301097"/>
            <a:ext cx="177198" cy="172800"/>
            <a:chOff x="9105815" y="2655467"/>
            <a:chExt cx="177198" cy="172800"/>
          </a:xfrm>
        </p:grpSpPr>
        <p:sp>
          <p:nvSpPr>
            <p:cNvPr id="1295" name="Google Shape;135;p7">
              <a:extLst>
                <a:ext uri="{FF2B5EF4-FFF2-40B4-BE49-F238E27FC236}">
                  <a16:creationId xmlns:a16="http://schemas.microsoft.com/office/drawing/2014/main" id="{2355B0E5-EAEE-B50A-C50E-F42FD824C78F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96" name="直線コネクタ 1295">
              <a:extLst>
                <a:ext uri="{FF2B5EF4-FFF2-40B4-BE49-F238E27FC236}">
                  <a16:creationId xmlns:a16="http://schemas.microsoft.com/office/drawing/2014/main" id="{DDC34B87-DF10-01C1-7E2E-8538D43C19C3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90" name="グループ化 1289">
            <a:extLst>
              <a:ext uri="{FF2B5EF4-FFF2-40B4-BE49-F238E27FC236}">
                <a16:creationId xmlns:a16="http://schemas.microsoft.com/office/drawing/2014/main" id="{C42FF25E-429B-8946-A06C-F1FE3954925A}"/>
              </a:ext>
            </a:extLst>
          </p:cNvPr>
          <p:cNvGrpSpPr/>
          <p:nvPr/>
        </p:nvGrpSpPr>
        <p:grpSpPr>
          <a:xfrm rot="16200000">
            <a:off x="6499992" y="5035956"/>
            <a:ext cx="355708" cy="172800"/>
            <a:chOff x="8927305" y="2655467"/>
            <a:chExt cx="355708" cy="172800"/>
          </a:xfrm>
        </p:grpSpPr>
        <p:sp>
          <p:nvSpPr>
            <p:cNvPr id="1291" name="Google Shape;135;p7">
              <a:extLst>
                <a:ext uri="{FF2B5EF4-FFF2-40B4-BE49-F238E27FC236}">
                  <a16:creationId xmlns:a16="http://schemas.microsoft.com/office/drawing/2014/main" id="{9769F873-FF18-F94A-98EC-47BED982E859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92" name="直線コネクタ 1291">
              <a:extLst>
                <a:ext uri="{FF2B5EF4-FFF2-40B4-BE49-F238E27FC236}">
                  <a16:creationId xmlns:a16="http://schemas.microsoft.com/office/drawing/2014/main" id="{6271D6D8-FA46-2B83-3774-C3650196ED9D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93" name="Google Shape;135;p7">
              <a:extLst>
                <a:ext uri="{FF2B5EF4-FFF2-40B4-BE49-F238E27FC236}">
                  <a16:creationId xmlns:a16="http://schemas.microsoft.com/office/drawing/2014/main" id="{6EA40838-91E6-5830-E2F2-724B18E5D445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94" name="直線コネクタ 1293">
              <a:extLst>
                <a:ext uri="{FF2B5EF4-FFF2-40B4-BE49-F238E27FC236}">
                  <a16:creationId xmlns:a16="http://schemas.microsoft.com/office/drawing/2014/main" id="{986F261A-FF0E-DAB2-0DF2-736C1BC2775E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13" name="Google Shape;255;p7">
            <a:extLst>
              <a:ext uri="{FF2B5EF4-FFF2-40B4-BE49-F238E27FC236}">
                <a16:creationId xmlns:a16="http://schemas.microsoft.com/office/drawing/2014/main" id="{3FD7A558-2415-DCE3-FCA4-F6EB6EFD5974}"/>
              </a:ext>
            </a:extLst>
          </p:cNvPr>
          <p:cNvSpPr/>
          <p:nvPr/>
        </p:nvSpPr>
        <p:spPr>
          <a:xfrm rot="5400000">
            <a:off x="6173558" y="5112663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14" name="グループ化 1213">
            <a:extLst>
              <a:ext uri="{FF2B5EF4-FFF2-40B4-BE49-F238E27FC236}">
                <a16:creationId xmlns:a16="http://schemas.microsoft.com/office/drawing/2014/main" id="{89775E52-1291-528C-B854-C74F486C4900}"/>
              </a:ext>
            </a:extLst>
          </p:cNvPr>
          <p:cNvGrpSpPr/>
          <p:nvPr/>
        </p:nvGrpSpPr>
        <p:grpSpPr>
          <a:xfrm rot="16200000">
            <a:off x="6194809" y="5301097"/>
            <a:ext cx="177198" cy="172800"/>
            <a:chOff x="9105815" y="2655467"/>
            <a:chExt cx="177198" cy="172800"/>
          </a:xfrm>
        </p:grpSpPr>
        <p:sp>
          <p:nvSpPr>
            <p:cNvPr id="1286" name="Google Shape;135;p7">
              <a:extLst>
                <a:ext uri="{FF2B5EF4-FFF2-40B4-BE49-F238E27FC236}">
                  <a16:creationId xmlns:a16="http://schemas.microsoft.com/office/drawing/2014/main" id="{39024C59-D6F4-FC67-3BE9-2FBADFF53CE8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87" name="直線コネクタ 1286">
              <a:extLst>
                <a:ext uri="{FF2B5EF4-FFF2-40B4-BE49-F238E27FC236}">
                  <a16:creationId xmlns:a16="http://schemas.microsoft.com/office/drawing/2014/main" id="{90B1984F-9996-B5C1-FEF6-34541B96EA7B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15" name="グループ化 1214">
            <a:extLst>
              <a:ext uri="{FF2B5EF4-FFF2-40B4-BE49-F238E27FC236}">
                <a16:creationId xmlns:a16="http://schemas.microsoft.com/office/drawing/2014/main" id="{FDAA09FA-591C-5138-8880-A1D7AB901520}"/>
              </a:ext>
            </a:extLst>
          </p:cNvPr>
          <p:cNvGrpSpPr/>
          <p:nvPr/>
        </p:nvGrpSpPr>
        <p:grpSpPr>
          <a:xfrm rot="16200000">
            <a:off x="6018123" y="5123387"/>
            <a:ext cx="530571" cy="172800"/>
            <a:chOff x="8752442" y="2655469"/>
            <a:chExt cx="530571" cy="172800"/>
          </a:xfrm>
        </p:grpSpPr>
        <p:sp>
          <p:nvSpPr>
            <p:cNvPr id="1280" name="Google Shape;135;p7">
              <a:extLst>
                <a:ext uri="{FF2B5EF4-FFF2-40B4-BE49-F238E27FC236}">
                  <a16:creationId xmlns:a16="http://schemas.microsoft.com/office/drawing/2014/main" id="{C82CA600-F032-B5D5-EA14-0FAFED40E511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70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81" name="直線コネクタ 1280">
              <a:extLst>
                <a:ext uri="{FF2B5EF4-FFF2-40B4-BE49-F238E27FC236}">
                  <a16:creationId xmlns:a16="http://schemas.microsoft.com/office/drawing/2014/main" id="{4822A220-D6D6-3C9C-3E70-A3981EC7F4C7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82" name="Google Shape;135;p7">
              <a:extLst>
                <a:ext uri="{FF2B5EF4-FFF2-40B4-BE49-F238E27FC236}">
                  <a16:creationId xmlns:a16="http://schemas.microsoft.com/office/drawing/2014/main" id="{0D4842EE-5154-EB37-5040-57213A955F43}"/>
                </a:ext>
              </a:extLst>
            </p:cNvPr>
            <p:cNvSpPr>
              <a:spLocks/>
            </p:cNvSpPr>
            <p:nvPr/>
          </p:nvSpPr>
          <p:spPr>
            <a:xfrm rot="5400000">
              <a:off x="8933149" y="2653270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83" name="直線コネクタ 1282">
              <a:extLst>
                <a:ext uri="{FF2B5EF4-FFF2-40B4-BE49-F238E27FC236}">
                  <a16:creationId xmlns:a16="http://schemas.microsoft.com/office/drawing/2014/main" id="{28BA0146-560B-8BF8-7CAA-BEF097A6E8E8}"/>
                </a:ext>
              </a:extLst>
            </p:cNvPr>
            <p:cNvCxnSpPr>
              <a:cxnSpLocks/>
            </p:cNvCxnSpPr>
            <p:nvPr/>
          </p:nvCxnSpPr>
          <p:spPr>
            <a:xfrm>
              <a:off x="8930950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84" name="Google Shape;135;p7">
              <a:extLst>
                <a:ext uri="{FF2B5EF4-FFF2-40B4-BE49-F238E27FC236}">
                  <a16:creationId xmlns:a16="http://schemas.microsoft.com/office/drawing/2014/main" id="{AFA93CEF-37AD-8E46-2683-0B722EB004EC}"/>
                </a:ext>
              </a:extLst>
            </p:cNvPr>
            <p:cNvSpPr>
              <a:spLocks/>
            </p:cNvSpPr>
            <p:nvPr/>
          </p:nvSpPr>
          <p:spPr>
            <a:xfrm rot="5400000">
              <a:off x="8754641" y="2653270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85" name="直線コネクタ 1284">
              <a:extLst>
                <a:ext uri="{FF2B5EF4-FFF2-40B4-BE49-F238E27FC236}">
                  <a16:creationId xmlns:a16="http://schemas.microsoft.com/office/drawing/2014/main" id="{47B15A64-A88D-95D1-D13C-061AF44C0261}"/>
                </a:ext>
              </a:extLst>
            </p:cNvPr>
            <p:cNvCxnSpPr>
              <a:cxnSpLocks/>
            </p:cNvCxnSpPr>
            <p:nvPr/>
          </p:nvCxnSpPr>
          <p:spPr>
            <a:xfrm>
              <a:off x="8752442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04" name="Google Shape;255;p7">
            <a:extLst>
              <a:ext uri="{FF2B5EF4-FFF2-40B4-BE49-F238E27FC236}">
                <a16:creationId xmlns:a16="http://schemas.microsoft.com/office/drawing/2014/main" id="{F30A2A9E-5C6A-4428-A40B-A1710294A418}"/>
              </a:ext>
            </a:extLst>
          </p:cNvPr>
          <p:cNvSpPr/>
          <p:nvPr/>
        </p:nvSpPr>
        <p:spPr>
          <a:xfrm rot="5400000">
            <a:off x="5780877" y="5112663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05" name="グループ化 1204">
            <a:extLst>
              <a:ext uri="{FF2B5EF4-FFF2-40B4-BE49-F238E27FC236}">
                <a16:creationId xmlns:a16="http://schemas.microsoft.com/office/drawing/2014/main" id="{7EE74A42-0393-1882-6F4F-CCFE077A5BC8}"/>
              </a:ext>
            </a:extLst>
          </p:cNvPr>
          <p:cNvGrpSpPr/>
          <p:nvPr/>
        </p:nvGrpSpPr>
        <p:grpSpPr>
          <a:xfrm rot="16200000">
            <a:off x="5802128" y="5301097"/>
            <a:ext cx="177198" cy="172800"/>
            <a:chOff x="9105815" y="2655467"/>
            <a:chExt cx="177198" cy="172800"/>
          </a:xfrm>
        </p:grpSpPr>
        <p:sp>
          <p:nvSpPr>
            <p:cNvPr id="1211" name="Google Shape;135;p7">
              <a:extLst>
                <a:ext uri="{FF2B5EF4-FFF2-40B4-BE49-F238E27FC236}">
                  <a16:creationId xmlns:a16="http://schemas.microsoft.com/office/drawing/2014/main" id="{62F12EC8-3DA0-E873-90FF-515315C04DA9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12" name="直線コネクタ 1211">
              <a:extLst>
                <a:ext uri="{FF2B5EF4-FFF2-40B4-BE49-F238E27FC236}">
                  <a16:creationId xmlns:a16="http://schemas.microsoft.com/office/drawing/2014/main" id="{B55D5834-554C-4F5C-7928-B47AD422A1B3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06" name="グループ化 1205">
            <a:extLst>
              <a:ext uri="{FF2B5EF4-FFF2-40B4-BE49-F238E27FC236}">
                <a16:creationId xmlns:a16="http://schemas.microsoft.com/office/drawing/2014/main" id="{2DB1802D-92DB-654A-30A5-6C2619AE6C3A}"/>
              </a:ext>
            </a:extLst>
          </p:cNvPr>
          <p:cNvGrpSpPr/>
          <p:nvPr/>
        </p:nvGrpSpPr>
        <p:grpSpPr>
          <a:xfrm rot="16200000">
            <a:off x="5712873" y="5035955"/>
            <a:ext cx="355706" cy="172800"/>
            <a:chOff x="8927307" y="2655467"/>
            <a:chExt cx="355706" cy="172800"/>
          </a:xfrm>
        </p:grpSpPr>
        <p:sp>
          <p:nvSpPr>
            <p:cNvPr id="1207" name="Google Shape;135;p7">
              <a:extLst>
                <a:ext uri="{FF2B5EF4-FFF2-40B4-BE49-F238E27FC236}">
                  <a16:creationId xmlns:a16="http://schemas.microsoft.com/office/drawing/2014/main" id="{44B63772-30EC-9B50-20E6-5FE85806A09A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08" name="直線コネクタ 1207">
              <a:extLst>
                <a:ext uri="{FF2B5EF4-FFF2-40B4-BE49-F238E27FC236}">
                  <a16:creationId xmlns:a16="http://schemas.microsoft.com/office/drawing/2014/main" id="{D601E8E8-3FCD-86A4-C524-C500CF693020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09" name="Google Shape;135;p7">
              <a:extLst>
                <a:ext uri="{FF2B5EF4-FFF2-40B4-BE49-F238E27FC236}">
                  <a16:creationId xmlns:a16="http://schemas.microsoft.com/office/drawing/2014/main" id="{51166A8E-3DDC-C8AE-2D40-D5FA35935959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6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10" name="直線コネクタ 1209">
              <a:extLst>
                <a:ext uri="{FF2B5EF4-FFF2-40B4-BE49-F238E27FC236}">
                  <a16:creationId xmlns:a16="http://schemas.microsoft.com/office/drawing/2014/main" id="{82FC11BC-DF9A-8FB5-1F8B-732D225925CB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7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95" name="Google Shape;255;p7">
            <a:extLst>
              <a:ext uri="{FF2B5EF4-FFF2-40B4-BE49-F238E27FC236}">
                <a16:creationId xmlns:a16="http://schemas.microsoft.com/office/drawing/2014/main" id="{498A9AB8-D408-0F3A-8E44-D1A5B327F9C9}"/>
              </a:ext>
            </a:extLst>
          </p:cNvPr>
          <p:cNvSpPr/>
          <p:nvPr/>
        </p:nvSpPr>
        <p:spPr>
          <a:xfrm rot="5400000">
            <a:off x="5388195" y="5112663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96" name="グループ化 1195">
            <a:extLst>
              <a:ext uri="{FF2B5EF4-FFF2-40B4-BE49-F238E27FC236}">
                <a16:creationId xmlns:a16="http://schemas.microsoft.com/office/drawing/2014/main" id="{93ACFFA8-AA14-67B2-B91C-70386B56B59B}"/>
              </a:ext>
            </a:extLst>
          </p:cNvPr>
          <p:cNvGrpSpPr/>
          <p:nvPr/>
        </p:nvGrpSpPr>
        <p:grpSpPr>
          <a:xfrm rot="16200000">
            <a:off x="5409446" y="5301097"/>
            <a:ext cx="177198" cy="172800"/>
            <a:chOff x="9105815" y="2655467"/>
            <a:chExt cx="177198" cy="172800"/>
          </a:xfrm>
        </p:grpSpPr>
        <p:sp>
          <p:nvSpPr>
            <p:cNvPr id="1202" name="Google Shape;135;p7">
              <a:extLst>
                <a:ext uri="{FF2B5EF4-FFF2-40B4-BE49-F238E27FC236}">
                  <a16:creationId xmlns:a16="http://schemas.microsoft.com/office/drawing/2014/main" id="{78F5CB1A-45A3-54F3-545C-33A837A146B2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03" name="直線コネクタ 1202">
              <a:extLst>
                <a:ext uri="{FF2B5EF4-FFF2-40B4-BE49-F238E27FC236}">
                  <a16:creationId xmlns:a16="http://schemas.microsoft.com/office/drawing/2014/main" id="{941276A2-632A-EEAB-2BE5-F9B1DAC6D43E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97" name="グループ化 1196">
            <a:extLst>
              <a:ext uri="{FF2B5EF4-FFF2-40B4-BE49-F238E27FC236}">
                <a16:creationId xmlns:a16="http://schemas.microsoft.com/office/drawing/2014/main" id="{FD7F1D67-2CFC-12BD-428C-D5FE269960A8}"/>
              </a:ext>
            </a:extLst>
          </p:cNvPr>
          <p:cNvGrpSpPr/>
          <p:nvPr/>
        </p:nvGrpSpPr>
        <p:grpSpPr>
          <a:xfrm rot="16200000">
            <a:off x="5322012" y="5034134"/>
            <a:ext cx="352064" cy="172800"/>
            <a:chOff x="8930949" y="2655467"/>
            <a:chExt cx="352064" cy="172800"/>
          </a:xfrm>
        </p:grpSpPr>
        <p:sp>
          <p:nvSpPr>
            <p:cNvPr id="1198" name="Google Shape;135;p7">
              <a:extLst>
                <a:ext uri="{FF2B5EF4-FFF2-40B4-BE49-F238E27FC236}">
                  <a16:creationId xmlns:a16="http://schemas.microsoft.com/office/drawing/2014/main" id="{B7453D82-4805-BCF8-2997-9D778B015039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99" name="直線コネクタ 1198">
              <a:extLst>
                <a:ext uri="{FF2B5EF4-FFF2-40B4-BE49-F238E27FC236}">
                  <a16:creationId xmlns:a16="http://schemas.microsoft.com/office/drawing/2014/main" id="{EFF987B9-E23C-E866-CAFA-6906118E0F2E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00" name="Google Shape;135;p7">
              <a:extLst>
                <a:ext uri="{FF2B5EF4-FFF2-40B4-BE49-F238E27FC236}">
                  <a16:creationId xmlns:a16="http://schemas.microsoft.com/office/drawing/2014/main" id="{49FFDEB8-A039-5E3D-2E9C-2E9DC68B4BB7}"/>
                </a:ext>
              </a:extLst>
            </p:cNvPr>
            <p:cNvSpPr>
              <a:spLocks/>
            </p:cNvSpPr>
            <p:nvPr/>
          </p:nvSpPr>
          <p:spPr>
            <a:xfrm rot="5400000">
              <a:off x="8933148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01" name="直線コネクタ 1200">
              <a:extLst>
                <a:ext uri="{FF2B5EF4-FFF2-40B4-BE49-F238E27FC236}">
                  <a16:creationId xmlns:a16="http://schemas.microsoft.com/office/drawing/2014/main" id="{27E114C2-6273-8DBB-A374-7DD4F18BA5AE}"/>
                </a:ext>
              </a:extLst>
            </p:cNvPr>
            <p:cNvCxnSpPr>
              <a:cxnSpLocks/>
            </p:cNvCxnSpPr>
            <p:nvPr/>
          </p:nvCxnSpPr>
          <p:spPr>
            <a:xfrm>
              <a:off x="8930949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78" name="Google Shape;255;p7">
            <a:extLst>
              <a:ext uri="{FF2B5EF4-FFF2-40B4-BE49-F238E27FC236}">
                <a16:creationId xmlns:a16="http://schemas.microsoft.com/office/drawing/2014/main" id="{D05476B1-8331-1287-FED0-1BA5B11FA149}"/>
              </a:ext>
            </a:extLst>
          </p:cNvPr>
          <p:cNvSpPr/>
          <p:nvPr/>
        </p:nvSpPr>
        <p:spPr>
          <a:xfrm rot="5400000">
            <a:off x="4986430" y="5112663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79" name="グループ化 1978">
            <a:extLst>
              <a:ext uri="{FF2B5EF4-FFF2-40B4-BE49-F238E27FC236}">
                <a16:creationId xmlns:a16="http://schemas.microsoft.com/office/drawing/2014/main" id="{4E6A3696-10CF-068B-9970-DE2AEDC7A50A}"/>
              </a:ext>
            </a:extLst>
          </p:cNvPr>
          <p:cNvGrpSpPr/>
          <p:nvPr/>
        </p:nvGrpSpPr>
        <p:grpSpPr>
          <a:xfrm rot="16200000">
            <a:off x="5007681" y="5301097"/>
            <a:ext cx="177198" cy="172800"/>
            <a:chOff x="9105815" y="2655467"/>
            <a:chExt cx="177198" cy="172800"/>
          </a:xfrm>
        </p:grpSpPr>
        <p:sp>
          <p:nvSpPr>
            <p:cNvPr id="131" name="Google Shape;135;p7">
              <a:extLst>
                <a:ext uri="{FF2B5EF4-FFF2-40B4-BE49-F238E27FC236}">
                  <a16:creationId xmlns:a16="http://schemas.microsoft.com/office/drawing/2014/main" id="{57BDE85E-73F2-2E86-59BB-854831CA9329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3" name="直線コネクタ 132">
              <a:extLst>
                <a:ext uri="{FF2B5EF4-FFF2-40B4-BE49-F238E27FC236}">
                  <a16:creationId xmlns:a16="http://schemas.microsoft.com/office/drawing/2014/main" id="{3A4783F3-5D42-D0EC-AB4D-C655BCD64078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80" name="グループ化 1979">
            <a:extLst>
              <a:ext uri="{FF2B5EF4-FFF2-40B4-BE49-F238E27FC236}">
                <a16:creationId xmlns:a16="http://schemas.microsoft.com/office/drawing/2014/main" id="{3DF4494E-E595-BE98-5E4A-C3CC1B6B4FEB}"/>
              </a:ext>
            </a:extLst>
          </p:cNvPr>
          <p:cNvGrpSpPr/>
          <p:nvPr/>
        </p:nvGrpSpPr>
        <p:grpSpPr>
          <a:xfrm rot="16200000">
            <a:off x="4917933" y="5036447"/>
            <a:ext cx="356692" cy="172801"/>
            <a:chOff x="8926321" y="2655467"/>
            <a:chExt cx="356692" cy="172801"/>
          </a:xfrm>
        </p:grpSpPr>
        <p:sp>
          <p:nvSpPr>
            <p:cNvPr id="1981" name="Google Shape;135;p7">
              <a:extLst>
                <a:ext uri="{FF2B5EF4-FFF2-40B4-BE49-F238E27FC236}">
                  <a16:creationId xmlns:a16="http://schemas.microsoft.com/office/drawing/2014/main" id="{80900DAE-EAD4-7697-10DA-F121266E5DBB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82" name="直線コネクタ 1981">
              <a:extLst>
                <a:ext uri="{FF2B5EF4-FFF2-40B4-BE49-F238E27FC236}">
                  <a16:creationId xmlns:a16="http://schemas.microsoft.com/office/drawing/2014/main" id="{7432E9C5-87A3-0EF4-735B-AF5D5676417C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83" name="Google Shape;135;p7">
              <a:extLst>
                <a:ext uri="{FF2B5EF4-FFF2-40B4-BE49-F238E27FC236}">
                  <a16:creationId xmlns:a16="http://schemas.microsoft.com/office/drawing/2014/main" id="{DE1146FE-A28B-7485-8676-C295D0D5F135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520" y="2653269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0" name="直線コネクタ 129">
              <a:extLst>
                <a:ext uri="{FF2B5EF4-FFF2-40B4-BE49-F238E27FC236}">
                  <a16:creationId xmlns:a16="http://schemas.microsoft.com/office/drawing/2014/main" id="{C0CF9F9C-28D6-8824-3E30-2A2EFC00E7ED}"/>
                </a:ext>
              </a:extLst>
            </p:cNvPr>
            <p:cNvCxnSpPr>
              <a:cxnSpLocks/>
            </p:cNvCxnSpPr>
            <p:nvPr/>
          </p:nvCxnSpPr>
          <p:spPr>
            <a:xfrm>
              <a:off x="8926321" y="2694483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69" name="Google Shape;255;p7">
            <a:extLst>
              <a:ext uri="{FF2B5EF4-FFF2-40B4-BE49-F238E27FC236}">
                <a16:creationId xmlns:a16="http://schemas.microsoft.com/office/drawing/2014/main" id="{50FA6183-A1C6-3280-4345-1F91BC248065}"/>
              </a:ext>
            </a:extLst>
          </p:cNvPr>
          <p:cNvSpPr/>
          <p:nvPr/>
        </p:nvSpPr>
        <p:spPr>
          <a:xfrm rot="5400000">
            <a:off x="4593750" y="5112663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70" name="グループ化 1969">
            <a:extLst>
              <a:ext uri="{FF2B5EF4-FFF2-40B4-BE49-F238E27FC236}">
                <a16:creationId xmlns:a16="http://schemas.microsoft.com/office/drawing/2014/main" id="{D4A61F2D-9DC3-42D3-EC4F-78669F65FC8C}"/>
              </a:ext>
            </a:extLst>
          </p:cNvPr>
          <p:cNvGrpSpPr/>
          <p:nvPr/>
        </p:nvGrpSpPr>
        <p:grpSpPr>
          <a:xfrm rot="16200000">
            <a:off x="4615001" y="5301097"/>
            <a:ext cx="177198" cy="172800"/>
            <a:chOff x="9105815" y="2655467"/>
            <a:chExt cx="177198" cy="172800"/>
          </a:xfrm>
        </p:grpSpPr>
        <p:sp>
          <p:nvSpPr>
            <p:cNvPr id="1976" name="Google Shape;135;p7">
              <a:extLst>
                <a:ext uri="{FF2B5EF4-FFF2-40B4-BE49-F238E27FC236}">
                  <a16:creationId xmlns:a16="http://schemas.microsoft.com/office/drawing/2014/main" id="{B1E99A8E-D9CA-E1B7-E9A5-93B23C3E30A1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77" name="直線コネクタ 1976">
              <a:extLst>
                <a:ext uri="{FF2B5EF4-FFF2-40B4-BE49-F238E27FC236}">
                  <a16:creationId xmlns:a16="http://schemas.microsoft.com/office/drawing/2014/main" id="{A1EF327F-E1CC-E427-4BB2-46F903F49D19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71" name="グループ化 1970">
            <a:extLst>
              <a:ext uri="{FF2B5EF4-FFF2-40B4-BE49-F238E27FC236}">
                <a16:creationId xmlns:a16="http://schemas.microsoft.com/office/drawing/2014/main" id="{1ABDE781-68AF-A1A8-E332-436BB9C9EE38}"/>
              </a:ext>
            </a:extLst>
          </p:cNvPr>
          <p:cNvGrpSpPr/>
          <p:nvPr/>
        </p:nvGrpSpPr>
        <p:grpSpPr>
          <a:xfrm rot="16200000">
            <a:off x="4525006" y="5036690"/>
            <a:ext cx="357184" cy="172803"/>
            <a:chOff x="8925829" y="2655467"/>
            <a:chExt cx="357184" cy="172803"/>
          </a:xfrm>
        </p:grpSpPr>
        <p:sp>
          <p:nvSpPr>
            <p:cNvPr id="1972" name="Google Shape;135;p7">
              <a:extLst>
                <a:ext uri="{FF2B5EF4-FFF2-40B4-BE49-F238E27FC236}">
                  <a16:creationId xmlns:a16="http://schemas.microsoft.com/office/drawing/2014/main" id="{1B704B5C-424E-A60C-757E-D9403F7E5CB8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73" name="直線コネクタ 1972">
              <a:extLst>
                <a:ext uri="{FF2B5EF4-FFF2-40B4-BE49-F238E27FC236}">
                  <a16:creationId xmlns:a16="http://schemas.microsoft.com/office/drawing/2014/main" id="{D0B5AB16-E30A-890B-81CA-395124DD6BBC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74" name="Google Shape;135;p7">
              <a:extLst>
                <a:ext uri="{FF2B5EF4-FFF2-40B4-BE49-F238E27FC236}">
                  <a16:creationId xmlns:a16="http://schemas.microsoft.com/office/drawing/2014/main" id="{65A61AFB-E584-882D-057B-39B0285CB50E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75" name="直線コネクタ 1974">
              <a:extLst>
                <a:ext uri="{FF2B5EF4-FFF2-40B4-BE49-F238E27FC236}">
                  <a16:creationId xmlns:a16="http://schemas.microsoft.com/office/drawing/2014/main" id="{D5A20024-1FC2-6F21-432D-6997279F7692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60" name="Google Shape;255;p7">
            <a:extLst>
              <a:ext uri="{FF2B5EF4-FFF2-40B4-BE49-F238E27FC236}">
                <a16:creationId xmlns:a16="http://schemas.microsoft.com/office/drawing/2014/main" id="{8DC7CEC1-AB8F-823C-F32F-316372DAEEC0}"/>
              </a:ext>
            </a:extLst>
          </p:cNvPr>
          <p:cNvSpPr/>
          <p:nvPr/>
        </p:nvSpPr>
        <p:spPr>
          <a:xfrm rot="5400000">
            <a:off x="4199311" y="5112663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61" name="グループ化 1960">
            <a:extLst>
              <a:ext uri="{FF2B5EF4-FFF2-40B4-BE49-F238E27FC236}">
                <a16:creationId xmlns:a16="http://schemas.microsoft.com/office/drawing/2014/main" id="{01541CDE-A519-F656-ABB0-CC2453A8E4C1}"/>
              </a:ext>
            </a:extLst>
          </p:cNvPr>
          <p:cNvGrpSpPr/>
          <p:nvPr/>
        </p:nvGrpSpPr>
        <p:grpSpPr>
          <a:xfrm rot="16200000">
            <a:off x="4220562" y="5301097"/>
            <a:ext cx="177198" cy="172800"/>
            <a:chOff x="9105815" y="2655467"/>
            <a:chExt cx="177198" cy="172800"/>
          </a:xfrm>
        </p:grpSpPr>
        <p:sp>
          <p:nvSpPr>
            <p:cNvPr id="1967" name="Google Shape;135;p7">
              <a:extLst>
                <a:ext uri="{FF2B5EF4-FFF2-40B4-BE49-F238E27FC236}">
                  <a16:creationId xmlns:a16="http://schemas.microsoft.com/office/drawing/2014/main" id="{1630F9B1-0996-DBF4-3513-3BA99CDB44B7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68" name="直線コネクタ 1967">
              <a:extLst>
                <a:ext uri="{FF2B5EF4-FFF2-40B4-BE49-F238E27FC236}">
                  <a16:creationId xmlns:a16="http://schemas.microsoft.com/office/drawing/2014/main" id="{3C45F6EA-AB83-30BE-4FD9-ED7CE7E31072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62" name="グループ化 1961">
            <a:extLst>
              <a:ext uri="{FF2B5EF4-FFF2-40B4-BE49-F238E27FC236}">
                <a16:creationId xmlns:a16="http://schemas.microsoft.com/office/drawing/2014/main" id="{4F4CAA7D-516F-8A31-99B3-001A0513CDBB}"/>
              </a:ext>
            </a:extLst>
          </p:cNvPr>
          <p:cNvGrpSpPr/>
          <p:nvPr/>
        </p:nvGrpSpPr>
        <p:grpSpPr>
          <a:xfrm rot="16200000">
            <a:off x="4132505" y="5034753"/>
            <a:ext cx="353306" cy="172800"/>
            <a:chOff x="8929707" y="2655467"/>
            <a:chExt cx="353306" cy="172800"/>
          </a:xfrm>
        </p:grpSpPr>
        <p:sp>
          <p:nvSpPr>
            <p:cNvPr id="1963" name="Google Shape;135;p7">
              <a:extLst>
                <a:ext uri="{FF2B5EF4-FFF2-40B4-BE49-F238E27FC236}">
                  <a16:creationId xmlns:a16="http://schemas.microsoft.com/office/drawing/2014/main" id="{7546E1DC-B43B-E073-7A59-39D2D3ED8D5D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64" name="直線コネクタ 1963">
              <a:extLst>
                <a:ext uri="{FF2B5EF4-FFF2-40B4-BE49-F238E27FC236}">
                  <a16:creationId xmlns:a16="http://schemas.microsoft.com/office/drawing/2014/main" id="{E31316B1-5A4A-8C44-4A8E-9A38B80872DD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65" name="Google Shape;135;p7">
              <a:extLst>
                <a:ext uri="{FF2B5EF4-FFF2-40B4-BE49-F238E27FC236}">
                  <a16:creationId xmlns:a16="http://schemas.microsoft.com/office/drawing/2014/main" id="{D8655D42-4295-E546-010B-3B45C1742BEB}"/>
                </a:ext>
              </a:extLst>
            </p:cNvPr>
            <p:cNvSpPr>
              <a:spLocks/>
            </p:cNvSpPr>
            <p:nvPr/>
          </p:nvSpPr>
          <p:spPr>
            <a:xfrm rot="5400000">
              <a:off x="8931907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66" name="直線コネクタ 1965">
              <a:extLst>
                <a:ext uri="{FF2B5EF4-FFF2-40B4-BE49-F238E27FC236}">
                  <a16:creationId xmlns:a16="http://schemas.microsoft.com/office/drawing/2014/main" id="{4A2E913D-9D2D-3804-E2A4-27DF1C219AFC}"/>
                </a:ext>
              </a:extLst>
            </p:cNvPr>
            <p:cNvCxnSpPr>
              <a:cxnSpLocks/>
            </p:cNvCxnSpPr>
            <p:nvPr/>
          </p:nvCxnSpPr>
          <p:spPr>
            <a:xfrm>
              <a:off x="8929707" y="2694483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51" name="Google Shape;255;p7">
            <a:extLst>
              <a:ext uri="{FF2B5EF4-FFF2-40B4-BE49-F238E27FC236}">
                <a16:creationId xmlns:a16="http://schemas.microsoft.com/office/drawing/2014/main" id="{00E31121-DC2E-AA62-D308-1AB205B7F345}"/>
              </a:ext>
            </a:extLst>
          </p:cNvPr>
          <p:cNvSpPr/>
          <p:nvPr/>
        </p:nvSpPr>
        <p:spPr>
          <a:xfrm rot="5400000">
            <a:off x="3806630" y="5112663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52" name="グループ化 1951">
            <a:extLst>
              <a:ext uri="{FF2B5EF4-FFF2-40B4-BE49-F238E27FC236}">
                <a16:creationId xmlns:a16="http://schemas.microsoft.com/office/drawing/2014/main" id="{79A0A7F7-153F-88D0-B10E-2FA0E62BE581}"/>
              </a:ext>
            </a:extLst>
          </p:cNvPr>
          <p:cNvGrpSpPr/>
          <p:nvPr/>
        </p:nvGrpSpPr>
        <p:grpSpPr>
          <a:xfrm rot="16200000">
            <a:off x="3827881" y="5301097"/>
            <a:ext cx="177198" cy="172800"/>
            <a:chOff x="9105815" y="2655467"/>
            <a:chExt cx="177198" cy="172800"/>
          </a:xfrm>
        </p:grpSpPr>
        <p:sp>
          <p:nvSpPr>
            <p:cNvPr id="1958" name="Google Shape;135;p7">
              <a:extLst>
                <a:ext uri="{FF2B5EF4-FFF2-40B4-BE49-F238E27FC236}">
                  <a16:creationId xmlns:a16="http://schemas.microsoft.com/office/drawing/2014/main" id="{77590C5D-FE4E-3F3E-27C6-4475FE817E4E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59" name="直線コネクタ 1958">
              <a:extLst>
                <a:ext uri="{FF2B5EF4-FFF2-40B4-BE49-F238E27FC236}">
                  <a16:creationId xmlns:a16="http://schemas.microsoft.com/office/drawing/2014/main" id="{82545A44-5B4F-40D1-10A3-2A1690649C97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53" name="グループ化 1952">
            <a:extLst>
              <a:ext uri="{FF2B5EF4-FFF2-40B4-BE49-F238E27FC236}">
                <a16:creationId xmlns:a16="http://schemas.microsoft.com/office/drawing/2014/main" id="{9CB65525-58C9-A38B-D735-17F041DF2822}"/>
              </a:ext>
            </a:extLst>
          </p:cNvPr>
          <p:cNvGrpSpPr/>
          <p:nvPr/>
        </p:nvGrpSpPr>
        <p:grpSpPr>
          <a:xfrm rot="16200000">
            <a:off x="3738625" y="5035956"/>
            <a:ext cx="355708" cy="172800"/>
            <a:chOff x="8927305" y="2655467"/>
            <a:chExt cx="355708" cy="172800"/>
          </a:xfrm>
        </p:grpSpPr>
        <p:sp>
          <p:nvSpPr>
            <p:cNvPr id="1954" name="Google Shape;135;p7">
              <a:extLst>
                <a:ext uri="{FF2B5EF4-FFF2-40B4-BE49-F238E27FC236}">
                  <a16:creationId xmlns:a16="http://schemas.microsoft.com/office/drawing/2014/main" id="{7CCE5DE9-675D-8960-2AB0-A7C3B706B9BA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55" name="直線コネクタ 1954">
              <a:extLst>
                <a:ext uri="{FF2B5EF4-FFF2-40B4-BE49-F238E27FC236}">
                  <a16:creationId xmlns:a16="http://schemas.microsoft.com/office/drawing/2014/main" id="{E0B25569-23F3-CB23-73E7-0A4E63F78827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56" name="Google Shape;135;p7">
              <a:extLst>
                <a:ext uri="{FF2B5EF4-FFF2-40B4-BE49-F238E27FC236}">
                  <a16:creationId xmlns:a16="http://schemas.microsoft.com/office/drawing/2014/main" id="{83569655-BD9C-93E4-5657-F039CB80D39F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57" name="直線コネクタ 1956">
              <a:extLst>
                <a:ext uri="{FF2B5EF4-FFF2-40B4-BE49-F238E27FC236}">
                  <a16:creationId xmlns:a16="http://schemas.microsoft.com/office/drawing/2014/main" id="{392EDFE6-04E4-F045-C1C6-0BB55CABFE42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42" name="Google Shape;255;p7">
            <a:extLst>
              <a:ext uri="{FF2B5EF4-FFF2-40B4-BE49-F238E27FC236}">
                <a16:creationId xmlns:a16="http://schemas.microsoft.com/office/drawing/2014/main" id="{E9703350-EC05-1FDD-CA15-3E613B224F99}"/>
              </a:ext>
            </a:extLst>
          </p:cNvPr>
          <p:cNvSpPr/>
          <p:nvPr/>
        </p:nvSpPr>
        <p:spPr>
          <a:xfrm rot="5400000">
            <a:off x="3413948" y="5112663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43" name="グループ化 1942">
            <a:extLst>
              <a:ext uri="{FF2B5EF4-FFF2-40B4-BE49-F238E27FC236}">
                <a16:creationId xmlns:a16="http://schemas.microsoft.com/office/drawing/2014/main" id="{AE1C713D-4D64-BE89-376C-541373D5D29A}"/>
              </a:ext>
            </a:extLst>
          </p:cNvPr>
          <p:cNvGrpSpPr/>
          <p:nvPr/>
        </p:nvGrpSpPr>
        <p:grpSpPr>
          <a:xfrm rot="16200000">
            <a:off x="3435199" y="5301097"/>
            <a:ext cx="177198" cy="172800"/>
            <a:chOff x="9105815" y="2655467"/>
            <a:chExt cx="177198" cy="172800"/>
          </a:xfrm>
        </p:grpSpPr>
        <p:sp>
          <p:nvSpPr>
            <p:cNvPr id="1949" name="Google Shape;135;p7">
              <a:extLst>
                <a:ext uri="{FF2B5EF4-FFF2-40B4-BE49-F238E27FC236}">
                  <a16:creationId xmlns:a16="http://schemas.microsoft.com/office/drawing/2014/main" id="{B331FFD2-FA9F-92BA-597C-4BA7A9BF8A6F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50" name="直線コネクタ 1949">
              <a:extLst>
                <a:ext uri="{FF2B5EF4-FFF2-40B4-BE49-F238E27FC236}">
                  <a16:creationId xmlns:a16="http://schemas.microsoft.com/office/drawing/2014/main" id="{827312B2-D68D-C3EF-6B41-4549836270BB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44" name="グループ化 1943">
            <a:extLst>
              <a:ext uri="{FF2B5EF4-FFF2-40B4-BE49-F238E27FC236}">
                <a16:creationId xmlns:a16="http://schemas.microsoft.com/office/drawing/2014/main" id="{4992AB9C-4A04-90E1-EDC4-D8EFDD170998}"/>
              </a:ext>
            </a:extLst>
          </p:cNvPr>
          <p:cNvGrpSpPr/>
          <p:nvPr/>
        </p:nvGrpSpPr>
        <p:grpSpPr>
          <a:xfrm rot="16200000">
            <a:off x="3345943" y="5035955"/>
            <a:ext cx="355707" cy="172800"/>
            <a:chOff x="8927306" y="2655467"/>
            <a:chExt cx="355707" cy="172800"/>
          </a:xfrm>
        </p:grpSpPr>
        <p:sp>
          <p:nvSpPr>
            <p:cNvPr id="1945" name="Google Shape;135;p7">
              <a:extLst>
                <a:ext uri="{FF2B5EF4-FFF2-40B4-BE49-F238E27FC236}">
                  <a16:creationId xmlns:a16="http://schemas.microsoft.com/office/drawing/2014/main" id="{23B9463D-E4CE-F7A2-631F-CF3EC979FCCF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46" name="直線コネクタ 1945">
              <a:extLst>
                <a:ext uri="{FF2B5EF4-FFF2-40B4-BE49-F238E27FC236}">
                  <a16:creationId xmlns:a16="http://schemas.microsoft.com/office/drawing/2014/main" id="{535F5D9C-C59E-4796-F14D-F3CFDCB6671B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47" name="Google Shape;135;p7">
              <a:extLst>
                <a:ext uri="{FF2B5EF4-FFF2-40B4-BE49-F238E27FC236}">
                  <a16:creationId xmlns:a16="http://schemas.microsoft.com/office/drawing/2014/main" id="{4280A4D7-0DB1-3670-AF49-AB06CCB2DB73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5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48" name="直線コネクタ 1947">
              <a:extLst>
                <a:ext uri="{FF2B5EF4-FFF2-40B4-BE49-F238E27FC236}">
                  <a16:creationId xmlns:a16="http://schemas.microsoft.com/office/drawing/2014/main" id="{3431ECCB-287E-8C22-C914-F4530E822D32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28" name="Google Shape;255;p7">
            <a:extLst>
              <a:ext uri="{FF2B5EF4-FFF2-40B4-BE49-F238E27FC236}">
                <a16:creationId xmlns:a16="http://schemas.microsoft.com/office/drawing/2014/main" id="{08D12205-58C0-C1BC-3CE1-37CA2AEF4FAA}"/>
              </a:ext>
            </a:extLst>
          </p:cNvPr>
          <p:cNvSpPr/>
          <p:nvPr/>
        </p:nvSpPr>
        <p:spPr>
          <a:xfrm rot="5400000">
            <a:off x="3020020" y="5112663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29" name="グループ化 1928">
            <a:extLst>
              <a:ext uri="{FF2B5EF4-FFF2-40B4-BE49-F238E27FC236}">
                <a16:creationId xmlns:a16="http://schemas.microsoft.com/office/drawing/2014/main" id="{902ECAA0-5B53-E73C-3F3D-BBA5C1C83F9E}"/>
              </a:ext>
            </a:extLst>
          </p:cNvPr>
          <p:cNvGrpSpPr/>
          <p:nvPr/>
        </p:nvGrpSpPr>
        <p:grpSpPr>
          <a:xfrm rot="16200000">
            <a:off x="3041271" y="5301097"/>
            <a:ext cx="177198" cy="172800"/>
            <a:chOff x="9105815" y="2655467"/>
            <a:chExt cx="177198" cy="172800"/>
          </a:xfrm>
        </p:grpSpPr>
        <p:sp>
          <p:nvSpPr>
            <p:cNvPr id="1935" name="Google Shape;135;p7">
              <a:extLst>
                <a:ext uri="{FF2B5EF4-FFF2-40B4-BE49-F238E27FC236}">
                  <a16:creationId xmlns:a16="http://schemas.microsoft.com/office/drawing/2014/main" id="{96D4E57F-5B73-FC34-8F50-38111E7A93D1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36" name="直線コネクタ 1935">
              <a:extLst>
                <a:ext uri="{FF2B5EF4-FFF2-40B4-BE49-F238E27FC236}">
                  <a16:creationId xmlns:a16="http://schemas.microsoft.com/office/drawing/2014/main" id="{A7C3BFE1-49F2-BAA9-7E14-30FADD478746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30" name="グループ化 1929">
            <a:extLst>
              <a:ext uri="{FF2B5EF4-FFF2-40B4-BE49-F238E27FC236}">
                <a16:creationId xmlns:a16="http://schemas.microsoft.com/office/drawing/2014/main" id="{CDF88F0E-5DDD-0766-60E5-480921D6CFA7}"/>
              </a:ext>
            </a:extLst>
          </p:cNvPr>
          <p:cNvGrpSpPr/>
          <p:nvPr/>
        </p:nvGrpSpPr>
        <p:grpSpPr>
          <a:xfrm rot="16200000">
            <a:off x="2952014" y="5035954"/>
            <a:ext cx="355708" cy="172800"/>
            <a:chOff x="8927305" y="2655468"/>
            <a:chExt cx="355708" cy="172800"/>
          </a:xfrm>
        </p:grpSpPr>
        <p:sp>
          <p:nvSpPr>
            <p:cNvPr id="1931" name="Google Shape;135;p7">
              <a:extLst>
                <a:ext uri="{FF2B5EF4-FFF2-40B4-BE49-F238E27FC236}">
                  <a16:creationId xmlns:a16="http://schemas.microsoft.com/office/drawing/2014/main" id="{501DF97F-F5DF-7BFE-EA0A-56C617701855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3" y="2653269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32" name="直線コネクタ 1931">
              <a:extLst>
                <a:ext uri="{FF2B5EF4-FFF2-40B4-BE49-F238E27FC236}">
                  <a16:creationId xmlns:a16="http://schemas.microsoft.com/office/drawing/2014/main" id="{A94D7110-B651-F2FB-7600-79F6C1BCE76B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33" name="Google Shape;135;p7">
              <a:extLst>
                <a:ext uri="{FF2B5EF4-FFF2-40B4-BE49-F238E27FC236}">
                  <a16:creationId xmlns:a16="http://schemas.microsoft.com/office/drawing/2014/main" id="{92C878BC-F847-CE14-0993-4EFC94F809E1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9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34" name="直線コネクタ 1933">
              <a:extLst>
                <a:ext uri="{FF2B5EF4-FFF2-40B4-BE49-F238E27FC236}">
                  <a16:creationId xmlns:a16="http://schemas.microsoft.com/office/drawing/2014/main" id="{7DD87601-0B58-B8B1-E613-42D2929125C4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2" name="Google Shape;255;p7">
            <a:extLst>
              <a:ext uri="{FF2B5EF4-FFF2-40B4-BE49-F238E27FC236}">
                <a16:creationId xmlns:a16="http://schemas.microsoft.com/office/drawing/2014/main" id="{B8D447B1-33C7-6BA0-9689-DBD52A4BF5F6}"/>
              </a:ext>
            </a:extLst>
          </p:cNvPr>
          <p:cNvSpPr/>
          <p:nvPr/>
        </p:nvSpPr>
        <p:spPr>
          <a:xfrm rot="5400000">
            <a:off x="2627340" y="5112663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3" name="グループ化 112">
            <a:extLst>
              <a:ext uri="{FF2B5EF4-FFF2-40B4-BE49-F238E27FC236}">
                <a16:creationId xmlns:a16="http://schemas.microsoft.com/office/drawing/2014/main" id="{CA285E09-5770-B575-4586-D82387EAFB8F}"/>
              </a:ext>
            </a:extLst>
          </p:cNvPr>
          <p:cNvGrpSpPr/>
          <p:nvPr/>
        </p:nvGrpSpPr>
        <p:grpSpPr>
          <a:xfrm rot="16200000">
            <a:off x="2648591" y="5301097"/>
            <a:ext cx="177198" cy="172800"/>
            <a:chOff x="9105815" y="2655467"/>
            <a:chExt cx="177198" cy="172800"/>
          </a:xfrm>
        </p:grpSpPr>
        <p:sp>
          <p:nvSpPr>
            <p:cNvPr id="1926" name="Google Shape;135;p7">
              <a:extLst>
                <a:ext uri="{FF2B5EF4-FFF2-40B4-BE49-F238E27FC236}">
                  <a16:creationId xmlns:a16="http://schemas.microsoft.com/office/drawing/2014/main" id="{11D14D83-F9CE-CB5E-A68A-B4A6FB0C8D36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27" name="直線コネクタ 1926">
              <a:extLst>
                <a:ext uri="{FF2B5EF4-FFF2-40B4-BE49-F238E27FC236}">
                  <a16:creationId xmlns:a16="http://schemas.microsoft.com/office/drawing/2014/main" id="{0EA2A09B-9D24-224A-3581-0DBA7F11449C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4" name="グループ化 113">
            <a:extLst>
              <a:ext uri="{FF2B5EF4-FFF2-40B4-BE49-F238E27FC236}">
                <a16:creationId xmlns:a16="http://schemas.microsoft.com/office/drawing/2014/main" id="{D2A56CA1-78F8-83F0-F597-CEA3136BADD4}"/>
              </a:ext>
            </a:extLst>
          </p:cNvPr>
          <p:cNvGrpSpPr/>
          <p:nvPr/>
        </p:nvGrpSpPr>
        <p:grpSpPr>
          <a:xfrm rot="16200000">
            <a:off x="2559335" y="5035956"/>
            <a:ext cx="355708" cy="172800"/>
            <a:chOff x="8927305" y="2655467"/>
            <a:chExt cx="355708" cy="172800"/>
          </a:xfrm>
        </p:grpSpPr>
        <p:sp>
          <p:nvSpPr>
            <p:cNvPr id="115" name="Google Shape;135;p7">
              <a:extLst>
                <a:ext uri="{FF2B5EF4-FFF2-40B4-BE49-F238E27FC236}">
                  <a16:creationId xmlns:a16="http://schemas.microsoft.com/office/drawing/2014/main" id="{79F45A99-89EE-05A9-F0C1-3385BE6421A2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6" name="直線コネクタ 115">
              <a:extLst>
                <a:ext uri="{FF2B5EF4-FFF2-40B4-BE49-F238E27FC236}">
                  <a16:creationId xmlns:a16="http://schemas.microsoft.com/office/drawing/2014/main" id="{111757CE-5E47-EC27-909E-364B0555CBB7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24" name="Google Shape;135;p7">
              <a:extLst>
                <a:ext uri="{FF2B5EF4-FFF2-40B4-BE49-F238E27FC236}">
                  <a16:creationId xmlns:a16="http://schemas.microsoft.com/office/drawing/2014/main" id="{19765125-8CBA-BAAB-ADCB-ADF333E8882D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25" name="直線コネクタ 1924">
              <a:extLst>
                <a:ext uri="{FF2B5EF4-FFF2-40B4-BE49-F238E27FC236}">
                  <a16:creationId xmlns:a16="http://schemas.microsoft.com/office/drawing/2014/main" id="{B5813D00-2490-49FC-D457-6B35F79DB802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08" name="Google Shape;255;p7">
            <a:extLst>
              <a:ext uri="{FF2B5EF4-FFF2-40B4-BE49-F238E27FC236}">
                <a16:creationId xmlns:a16="http://schemas.microsoft.com/office/drawing/2014/main" id="{F493BD26-EB7C-163F-F7FA-946FE3D6A88D}"/>
              </a:ext>
            </a:extLst>
          </p:cNvPr>
          <p:cNvSpPr/>
          <p:nvPr/>
        </p:nvSpPr>
        <p:spPr>
          <a:xfrm rot="5400000">
            <a:off x="2232901" y="5112663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09" name="グループ化 1908">
            <a:extLst>
              <a:ext uri="{FF2B5EF4-FFF2-40B4-BE49-F238E27FC236}">
                <a16:creationId xmlns:a16="http://schemas.microsoft.com/office/drawing/2014/main" id="{442123FD-1EC4-638C-4A49-0DE766B0482B}"/>
              </a:ext>
            </a:extLst>
          </p:cNvPr>
          <p:cNvGrpSpPr/>
          <p:nvPr/>
        </p:nvGrpSpPr>
        <p:grpSpPr>
          <a:xfrm rot="16200000">
            <a:off x="2254152" y="5301097"/>
            <a:ext cx="177198" cy="172800"/>
            <a:chOff x="9105815" y="2655467"/>
            <a:chExt cx="177198" cy="172800"/>
          </a:xfrm>
        </p:grpSpPr>
        <p:sp>
          <p:nvSpPr>
            <p:cNvPr id="105" name="Google Shape;135;p7">
              <a:extLst>
                <a:ext uri="{FF2B5EF4-FFF2-40B4-BE49-F238E27FC236}">
                  <a16:creationId xmlns:a16="http://schemas.microsoft.com/office/drawing/2014/main" id="{F2FCBDDE-8C36-74EA-D89F-41E2D3FBEFC7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1" name="直線コネクタ 110">
              <a:extLst>
                <a:ext uri="{FF2B5EF4-FFF2-40B4-BE49-F238E27FC236}">
                  <a16:creationId xmlns:a16="http://schemas.microsoft.com/office/drawing/2014/main" id="{651E5F11-AD03-475C-2933-1F9725810F7D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10" name="グループ化 1909">
            <a:extLst>
              <a:ext uri="{FF2B5EF4-FFF2-40B4-BE49-F238E27FC236}">
                <a16:creationId xmlns:a16="http://schemas.microsoft.com/office/drawing/2014/main" id="{7305F610-9932-D893-C36B-5A06789DD7B7}"/>
              </a:ext>
            </a:extLst>
          </p:cNvPr>
          <p:cNvGrpSpPr/>
          <p:nvPr/>
        </p:nvGrpSpPr>
        <p:grpSpPr>
          <a:xfrm rot="16200000">
            <a:off x="2077466" y="5123387"/>
            <a:ext cx="530571" cy="172800"/>
            <a:chOff x="8752442" y="2655469"/>
            <a:chExt cx="530571" cy="172800"/>
          </a:xfrm>
        </p:grpSpPr>
        <p:sp>
          <p:nvSpPr>
            <p:cNvPr id="1911" name="Google Shape;135;p7">
              <a:extLst>
                <a:ext uri="{FF2B5EF4-FFF2-40B4-BE49-F238E27FC236}">
                  <a16:creationId xmlns:a16="http://schemas.microsoft.com/office/drawing/2014/main" id="{2019B003-E2FC-FFF6-3250-1C0C6AADFBBD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70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12" name="直線コネクタ 1911">
              <a:extLst>
                <a:ext uri="{FF2B5EF4-FFF2-40B4-BE49-F238E27FC236}">
                  <a16:creationId xmlns:a16="http://schemas.microsoft.com/office/drawing/2014/main" id="{3995BEED-43CA-E4DD-B1E8-1FA014687E56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13" name="Google Shape;135;p7">
              <a:extLst>
                <a:ext uri="{FF2B5EF4-FFF2-40B4-BE49-F238E27FC236}">
                  <a16:creationId xmlns:a16="http://schemas.microsoft.com/office/drawing/2014/main" id="{9410D6F0-9659-DE36-2229-28EA5404DAAE}"/>
                </a:ext>
              </a:extLst>
            </p:cNvPr>
            <p:cNvSpPr>
              <a:spLocks/>
            </p:cNvSpPr>
            <p:nvPr/>
          </p:nvSpPr>
          <p:spPr>
            <a:xfrm rot="5400000">
              <a:off x="8933149" y="2653270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15" name="直線コネクタ 1914">
              <a:extLst>
                <a:ext uri="{FF2B5EF4-FFF2-40B4-BE49-F238E27FC236}">
                  <a16:creationId xmlns:a16="http://schemas.microsoft.com/office/drawing/2014/main" id="{9099FB92-7371-EFB8-B96E-55265AB0A79D}"/>
                </a:ext>
              </a:extLst>
            </p:cNvPr>
            <p:cNvCxnSpPr>
              <a:cxnSpLocks/>
            </p:cNvCxnSpPr>
            <p:nvPr/>
          </p:nvCxnSpPr>
          <p:spPr>
            <a:xfrm>
              <a:off x="8930950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9" name="Google Shape;135;p7">
              <a:extLst>
                <a:ext uri="{FF2B5EF4-FFF2-40B4-BE49-F238E27FC236}">
                  <a16:creationId xmlns:a16="http://schemas.microsoft.com/office/drawing/2014/main" id="{92CA8796-4769-2DB7-B799-27CE0402BCEC}"/>
                </a:ext>
              </a:extLst>
            </p:cNvPr>
            <p:cNvSpPr>
              <a:spLocks/>
            </p:cNvSpPr>
            <p:nvPr/>
          </p:nvSpPr>
          <p:spPr>
            <a:xfrm rot="5400000">
              <a:off x="8754641" y="2653270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4" name="直線コネクタ 103">
              <a:extLst>
                <a:ext uri="{FF2B5EF4-FFF2-40B4-BE49-F238E27FC236}">
                  <a16:creationId xmlns:a16="http://schemas.microsoft.com/office/drawing/2014/main" id="{187F8D31-FEF2-6520-14DE-1166F72E25EA}"/>
                </a:ext>
              </a:extLst>
            </p:cNvPr>
            <p:cNvCxnSpPr>
              <a:cxnSpLocks/>
            </p:cNvCxnSpPr>
            <p:nvPr/>
          </p:nvCxnSpPr>
          <p:spPr>
            <a:xfrm>
              <a:off x="8752442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99" name="Google Shape;255;p7">
            <a:extLst>
              <a:ext uri="{FF2B5EF4-FFF2-40B4-BE49-F238E27FC236}">
                <a16:creationId xmlns:a16="http://schemas.microsoft.com/office/drawing/2014/main" id="{68433436-B4D4-58B0-0928-C3E063847167}"/>
              </a:ext>
            </a:extLst>
          </p:cNvPr>
          <p:cNvSpPr/>
          <p:nvPr/>
        </p:nvSpPr>
        <p:spPr>
          <a:xfrm rot="5400000">
            <a:off x="1840220" y="5112663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00" name="グループ化 1899">
            <a:extLst>
              <a:ext uri="{FF2B5EF4-FFF2-40B4-BE49-F238E27FC236}">
                <a16:creationId xmlns:a16="http://schemas.microsoft.com/office/drawing/2014/main" id="{5478217A-C2BD-69D8-1157-5A39D9CE7D8B}"/>
              </a:ext>
            </a:extLst>
          </p:cNvPr>
          <p:cNvGrpSpPr/>
          <p:nvPr/>
        </p:nvGrpSpPr>
        <p:grpSpPr>
          <a:xfrm rot="16200000">
            <a:off x="1861471" y="5301097"/>
            <a:ext cx="177198" cy="172800"/>
            <a:chOff x="9105815" y="2655467"/>
            <a:chExt cx="177198" cy="172800"/>
          </a:xfrm>
        </p:grpSpPr>
        <p:sp>
          <p:nvSpPr>
            <p:cNvPr id="1906" name="Google Shape;135;p7">
              <a:extLst>
                <a:ext uri="{FF2B5EF4-FFF2-40B4-BE49-F238E27FC236}">
                  <a16:creationId xmlns:a16="http://schemas.microsoft.com/office/drawing/2014/main" id="{E3059475-75C1-7DD1-11CC-41204EA79FF4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07" name="直線コネクタ 1906">
              <a:extLst>
                <a:ext uri="{FF2B5EF4-FFF2-40B4-BE49-F238E27FC236}">
                  <a16:creationId xmlns:a16="http://schemas.microsoft.com/office/drawing/2014/main" id="{2F458E58-FF77-4AAF-8A0C-C31230DD10DA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01" name="グループ化 1900">
            <a:extLst>
              <a:ext uri="{FF2B5EF4-FFF2-40B4-BE49-F238E27FC236}">
                <a16:creationId xmlns:a16="http://schemas.microsoft.com/office/drawing/2014/main" id="{FB95E430-F6BB-9F9F-92B2-E6FE8D0034A4}"/>
              </a:ext>
            </a:extLst>
          </p:cNvPr>
          <p:cNvGrpSpPr/>
          <p:nvPr/>
        </p:nvGrpSpPr>
        <p:grpSpPr>
          <a:xfrm rot="16200000">
            <a:off x="1772216" y="5035955"/>
            <a:ext cx="355706" cy="172800"/>
            <a:chOff x="8927307" y="2655467"/>
            <a:chExt cx="355706" cy="172800"/>
          </a:xfrm>
        </p:grpSpPr>
        <p:sp>
          <p:nvSpPr>
            <p:cNvPr id="1902" name="Google Shape;135;p7">
              <a:extLst>
                <a:ext uri="{FF2B5EF4-FFF2-40B4-BE49-F238E27FC236}">
                  <a16:creationId xmlns:a16="http://schemas.microsoft.com/office/drawing/2014/main" id="{D503B44A-C1AE-2661-C59D-BEAAE2773BE9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03" name="直線コネクタ 1902">
              <a:extLst>
                <a:ext uri="{FF2B5EF4-FFF2-40B4-BE49-F238E27FC236}">
                  <a16:creationId xmlns:a16="http://schemas.microsoft.com/office/drawing/2014/main" id="{C45B9E40-AE07-205D-01FE-7BD0A79953E1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04" name="Google Shape;135;p7">
              <a:extLst>
                <a:ext uri="{FF2B5EF4-FFF2-40B4-BE49-F238E27FC236}">
                  <a16:creationId xmlns:a16="http://schemas.microsoft.com/office/drawing/2014/main" id="{9CA95E14-6AC9-C168-F914-9FFE4030E215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6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05" name="直線コネクタ 1904">
              <a:extLst>
                <a:ext uri="{FF2B5EF4-FFF2-40B4-BE49-F238E27FC236}">
                  <a16:creationId xmlns:a16="http://schemas.microsoft.com/office/drawing/2014/main" id="{27E0E540-AF6C-630F-7A46-F6C1986E10E0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7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41" name="Google Shape;255;p7">
            <a:extLst>
              <a:ext uri="{FF2B5EF4-FFF2-40B4-BE49-F238E27FC236}">
                <a16:creationId xmlns:a16="http://schemas.microsoft.com/office/drawing/2014/main" id="{CCA128A1-6827-7A57-2B96-B6EAE9BD19D0}"/>
              </a:ext>
            </a:extLst>
          </p:cNvPr>
          <p:cNvSpPr/>
          <p:nvPr/>
        </p:nvSpPr>
        <p:spPr>
          <a:xfrm rot="5400000">
            <a:off x="8927087" y="424014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42" name="グループ化 2441">
            <a:extLst>
              <a:ext uri="{FF2B5EF4-FFF2-40B4-BE49-F238E27FC236}">
                <a16:creationId xmlns:a16="http://schemas.microsoft.com/office/drawing/2014/main" id="{0B625D77-CA0C-F044-716D-B22BFD3CA02C}"/>
              </a:ext>
            </a:extLst>
          </p:cNvPr>
          <p:cNvGrpSpPr/>
          <p:nvPr/>
        </p:nvGrpSpPr>
        <p:grpSpPr>
          <a:xfrm rot="16200000">
            <a:off x="8948338" y="4428578"/>
            <a:ext cx="177198" cy="172800"/>
            <a:chOff x="9105815" y="2655467"/>
            <a:chExt cx="177198" cy="172800"/>
          </a:xfrm>
        </p:grpSpPr>
        <p:sp>
          <p:nvSpPr>
            <p:cNvPr id="2448" name="Google Shape;135;p7">
              <a:extLst>
                <a:ext uri="{FF2B5EF4-FFF2-40B4-BE49-F238E27FC236}">
                  <a16:creationId xmlns:a16="http://schemas.microsoft.com/office/drawing/2014/main" id="{091AA847-5160-E8EB-3BC5-FF9040039A7C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449" name="直線コネクタ 2448">
              <a:extLst>
                <a:ext uri="{FF2B5EF4-FFF2-40B4-BE49-F238E27FC236}">
                  <a16:creationId xmlns:a16="http://schemas.microsoft.com/office/drawing/2014/main" id="{4C08DE2E-149B-88B6-960E-CE991C18978A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443" name="グループ化 2442">
            <a:extLst>
              <a:ext uri="{FF2B5EF4-FFF2-40B4-BE49-F238E27FC236}">
                <a16:creationId xmlns:a16="http://schemas.microsoft.com/office/drawing/2014/main" id="{25077F8F-005A-0074-D3D8-6E8B63F934DC}"/>
              </a:ext>
            </a:extLst>
          </p:cNvPr>
          <p:cNvGrpSpPr/>
          <p:nvPr/>
        </p:nvGrpSpPr>
        <p:grpSpPr>
          <a:xfrm rot="16200000">
            <a:off x="8858590" y="4163928"/>
            <a:ext cx="356692" cy="172801"/>
            <a:chOff x="8926321" y="2655467"/>
            <a:chExt cx="356692" cy="172801"/>
          </a:xfrm>
        </p:grpSpPr>
        <p:sp>
          <p:nvSpPr>
            <p:cNvPr id="2444" name="Google Shape;135;p7">
              <a:extLst>
                <a:ext uri="{FF2B5EF4-FFF2-40B4-BE49-F238E27FC236}">
                  <a16:creationId xmlns:a16="http://schemas.microsoft.com/office/drawing/2014/main" id="{27242D9F-53DB-9C17-1873-37982DA9191F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445" name="直線コネクタ 2444">
              <a:extLst>
                <a:ext uri="{FF2B5EF4-FFF2-40B4-BE49-F238E27FC236}">
                  <a16:creationId xmlns:a16="http://schemas.microsoft.com/office/drawing/2014/main" id="{F4D2284A-D74D-F5A8-1F95-11114E313516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46" name="Google Shape;135;p7">
              <a:extLst>
                <a:ext uri="{FF2B5EF4-FFF2-40B4-BE49-F238E27FC236}">
                  <a16:creationId xmlns:a16="http://schemas.microsoft.com/office/drawing/2014/main" id="{1DE65FB8-5FC5-6D99-5B80-47EA7BB9F7CD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520" y="2653269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447" name="直線コネクタ 2446">
              <a:extLst>
                <a:ext uri="{FF2B5EF4-FFF2-40B4-BE49-F238E27FC236}">
                  <a16:creationId xmlns:a16="http://schemas.microsoft.com/office/drawing/2014/main" id="{39B52670-114F-715A-62CF-CCEE2FBF25CB}"/>
                </a:ext>
              </a:extLst>
            </p:cNvPr>
            <p:cNvCxnSpPr>
              <a:cxnSpLocks/>
            </p:cNvCxnSpPr>
            <p:nvPr/>
          </p:nvCxnSpPr>
          <p:spPr>
            <a:xfrm>
              <a:off x="8926321" y="2694483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32" name="Google Shape;255;p7">
            <a:extLst>
              <a:ext uri="{FF2B5EF4-FFF2-40B4-BE49-F238E27FC236}">
                <a16:creationId xmlns:a16="http://schemas.microsoft.com/office/drawing/2014/main" id="{960F251C-1225-1E13-4908-F5403560617A}"/>
              </a:ext>
            </a:extLst>
          </p:cNvPr>
          <p:cNvSpPr/>
          <p:nvPr/>
        </p:nvSpPr>
        <p:spPr>
          <a:xfrm rot="5400000">
            <a:off x="8534407" y="424014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33" name="グループ化 2432">
            <a:extLst>
              <a:ext uri="{FF2B5EF4-FFF2-40B4-BE49-F238E27FC236}">
                <a16:creationId xmlns:a16="http://schemas.microsoft.com/office/drawing/2014/main" id="{8E7B04FC-7207-B8EE-C920-89EFD0CCB411}"/>
              </a:ext>
            </a:extLst>
          </p:cNvPr>
          <p:cNvGrpSpPr/>
          <p:nvPr/>
        </p:nvGrpSpPr>
        <p:grpSpPr>
          <a:xfrm rot="16200000">
            <a:off x="8555658" y="4428578"/>
            <a:ext cx="177198" cy="172800"/>
            <a:chOff x="9105815" y="2655467"/>
            <a:chExt cx="177198" cy="172800"/>
          </a:xfrm>
        </p:grpSpPr>
        <p:sp>
          <p:nvSpPr>
            <p:cNvPr id="2439" name="Google Shape;135;p7">
              <a:extLst>
                <a:ext uri="{FF2B5EF4-FFF2-40B4-BE49-F238E27FC236}">
                  <a16:creationId xmlns:a16="http://schemas.microsoft.com/office/drawing/2014/main" id="{659DDD12-1E9F-8AD5-23DD-FD637A8EFF10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440" name="直線コネクタ 2439">
              <a:extLst>
                <a:ext uri="{FF2B5EF4-FFF2-40B4-BE49-F238E27FC236}">
                  <a16:creationId xmlns:a16="http://schemas.microsoft.com/office/drawing/2014/main" id="{476C0B4E-661D-E004-B01E-674E1AAFEDDF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434" name="グループ化 2433">
            <a:extLst>
              <a:ext uri="{FF2B5EF4-FFF2-40B4-BE49-F238E27FC236}">
                <a16:creationId xmlns:a16="http://schemas.microsoft.com/office/drawing/2014/main" id="{BA996E2A-D5A2-1B21-8CBB-C2DAF4089941}"/>
              </a:ext>
            </a:extLst>
          </p:cNvPr>
          <p:cNvGrpSpPr/>
          <p:nvPr/>
        </p:nvGrpSpPr>
        <p:grpSpPr>
          <a:xfrm rot="16200000">
            <a:off x="8465663" y="4164171"/>
            <a:ext cx="357184" cy="172803"/>
            <a:chOff x="8925829" y="2655467"/>
            <a:chExt cx="357184" cy="172803"/>
          </a:xfrm>
        </p:grpSpPr>
        <p:sp>
          <p:nvSpPr>
            <p:cNvPr id="2435" name="Google Shape;135;p7">
              <a:extLst>
                <a:ext uri="{FF2B5EF4-FFF2-40B4-BE49-F238E27FC236}">
                  <a16:creationId xmlns:a16="http://schemas.microsoft.com/office/drawing/2014/main" id="{318DC21F-E589-3ADA-2F3A-34A178CDB05B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436" name="直線コネクタ 2435">
              <a:extLst>
                <a:ext uri="{FF2B5EF4-FFF2-40B4-BE49-F238E27FC236}">
                  <a16:creationId xmlns:a16="http://schemas.microsoft.com/office/drawing/2014/main" id="{9D161CAA-E8BD-86EF-D935-0819177AC7E6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37" name="Google Shape;135;p7">
              <a:extLst>
                <a:ext uri="{FF2B5EF4-FFF2-40B4-BE49-F238E27FC236}">
                  <a16:creationId xmlns:a16="http://schemas.microsoft.com/office/drawing/2014/main" id="{B44BCE92-8AE5-47C6-4DA7-B9D895CCCA0D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438" name="直線コネクタ 2437">
              <a:extLst>
                <a:ext uri="{FF2B5EF4-FFF2-40B4-BE49-F238E27FC236}">
                  <a16:creationId xmlns:a16="http://schemas.microsoft.com/office/drawing/2014/main" id="{F5B2314A-DE08-50C3-AB2F-8888AED81D12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23" name="Google Shape;255;p7">
            <a:extLst>
              <a:ext uri="{FF2B5EF4-FFF2-40B4-BE49-F238E27FC236}">
                <a16:creationId xmlns:a16="http://schemas.microsoft.com/office/drawing/2014/main" id="{AF622B0D-1AA1-85ED-5873-E694A278A972}"/>
              </a:ext>
            </a:extLst>
          </p:cNvPr>
          <p:cNvSpPr/>
          <p:nvPr/>
        </p:nvSpPr>
        <p:spPr>
          <a:xfrm rot="5400000">
            <a:off x="8139968" y="424014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24" name="グループ化 2423">
            <a:extLst>
              <a:ext uri="{FF2B5EF4-FFF2-40B4-BE49-F238E27FC236}">
                <a16:creationId xmlns:a16="http://schemas.microsoft.com/office/drawing/2014/main" id="{15CF479B-58FD-E1BC-2011-D201A2D8B525}"/>
              </a:ext>
            </a:extLst>
          </p:cNvPr>
          <p:cNvGrpSpPr/>
          <p:nvPr/>
        </p:nvGrpSpPr>
        <p:grpSpPr>
          <a:xfrm rot="16200000">
            <a:off x="8161219" y="4428578"/>
            <a:ext cx="177198" cy="172800"/>
            <a:chOff x="9105815" y="2655467"/>
            <a:chExt cx="177198" cy="172800"/>
          </a:xfrm>
        </p:grpSpPr>
        <p:sp>
          <p:nvSpPr>
            <p:cNvPr id="2430" name="Google Shape;135;p7">
              <a:extLst>
                <a:ext uri="{FF2B5EF4-FFF2-40B4-BE49-F238E27FC236}">
                  <a16:creationId xmlns:a16="http://schemas.microsoft.com/office/drawing/2014/main" id="{6202891F-FF04-7F94-4EE6-3416C3C84077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431" name="直線コネクタ 2430">
              <a:extLst>
                <a:ext uri="{FF2B5EF4-FFF2-40B4-BE49-F238E27FC236}">
                  <a16:creationId xmlns:a16="http://schemas.microsoft.com/office/drawing/2014/main" id="{6D8B6DD6-66C7-5A83-567E-17A8455F8337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425" name="グループ化 2424">
            <a:extLst>
              <a:ext uri="{FF2B5EF4-FFF2-40B4-BE49-F238E27FC236}">
                <a16:creationId xmlns:a16="http://schemas.microsoft.com/office/drawing/2014/main" id="{5E1AA22E-E7CB-D8C3-F682-85FB2A9C1345}"/>
              </a:ext>
            </a:extLst>
          </p:cNvPr>
          <p:cNvGrpSpPr/>
          <p:nvPr/>
        </p:nvGrpSpPr>
        <p:grpSpPr>
          <a:xfrm rot="16200000">
            <a:off x="8073162" y="4162234"/>
            <a:ext cx="353306" cy="172800"/>
            <a:chOff x="8929707" y="2655467"/>
            <a:chExt cx="353306" cy="172800"/>
          </a:xfrm>
        </p:grpSpPr>
        <p:sp>
          <p:nvSpPr>
            <p:cNvPr id="2426" name="Google Shape;135;p7">
              <a:extLst>
                <a:ext uri="{FF2B5EF4-FFF2-40B4-BE49-F238E27FC236}">
                  <a16:creationId xmlns:a16="http://schemas.microsoft.com/office/drawing/2014/main" id="{EBF791B6-77BC-AD9A-10FA-7D107450B2BD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427" name="直線コネクタ 2426">
              <a:extLst>
                <a:ext uri="{FF2B5EF4-FFF2-40B4-BE49-F238E27FC236}">
                  <a16:creationId xmlns:a16="http://schemas.microsoft.com/office/drawing/2014/main" id="{22AC8852-568B-AC80-A3B0-84543C8918F4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28" name="Google Shape;135;p7">
              <a:extLst>
                <a:ext uri="{FF2B5EF4-FFF2-40B4-BE49-F238E27FC236}">
                  <a16:creationId xmlns:a16="http://schemas.microsoft.com/office/drawing/2014/main" id="{1C65405C-2346-B0DB-C37C-FD15F068182A}"/>
                </a:ext>
              </a:extLst>
            </p:cNvPr>
            <p:cNvSpPr>
              <a:spLocks/>
            </p:cNvSpPr>
            <p:nvPr/>
          </p:nvSpPr>
          <p:spPr>
            <a:xfrm rot="5400000">
              <a:off x="8931907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429" name="直線コネクタ 2428">
              <a:extLst>
                <a:ext uri="{FF2B5EF4-FFF2-40B4-BE49-F238E27FC236}">
                  <a16:creationId xmlns:a16="http://schemas.microsoft.com/office/drawing/2014/main" id="{C5289995-4AD9-9849-8D1E-60DF0C3A8E6F}"/>
                </a:ext>
              </a:extLst>
            </p:cNvPr>
            <p:cNvCxnSpPr>
              <a:cxnSpLocks/>
            </p:cNvCxnSpPr>
            <p:nvPr/>
          </p:nvCxnSpPr>
          <p:spPr>
            <a:xfrm>
              <a:off x="8929707" y="2694483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14" name="Google Shape;255;p7">
            <a:extLst>
              <a:ext uri="{FF2B5EF4-FFF2-40B4-BE49-F238E27FC236}">
                <a16:creationId xmlns:a16="http://schemas.microsoft.com/office/drawing/2014/main" id="{5CE6B18C-9A9D-C5C9-BD2B-7D9A0A70B7D8}"/>
              </a:ext>
            </a:extLst>
          </p:cNvPr>
          <p:cNvSpPr/>
          <p:nvPr/>
        </p:nvSpPr>
        <p:spPr>
          <a:xfrm rot="5400000">
            <a:off x="7747287" y="424014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15" name="グループ化 2414">
            <a:extLst>
              <a:ext uri="{FF2B5EF4-FFF2-40B4-BE49-F238E27FC236}">
                <a16:creationId xmlns:a16="http://schemas.microsoft.com/office/drawing/2014/main" id="{BF64A6E0-3F09-2B18-E58D-2F050FF974F5}"/>
              </a:ext>
            </a:extLst>
          </p:cNvPr>
          <p:cNvGrpSpPr/>
          <p:nvPr/>
        </p:nvGrpSpPr>
        <p:grpSpPr>
          <a:xfrm rot="16200000">
            <a:off x="7768538" y="4428578"/>
            <a:ext cx="177198" cy="172800"/>
            <a:chOff x="9105815" y="2655467"/>
            <a:chExt cx="177198" cy="172800"/>
          </a:xfrm>
        </p:grpSpPr>
        <p:sp>
          <p:nvSpPr>
            <p:cNvPr id="2421" name="Google Shape;135;p7">
              <a:extLst>
                <a:ext uri="{FF2B5EF4-FFF2-40B4-BE49-F238E27FC236}">
                  <a16:creationId xmlns:a16="http://schemas.microsoft.com/office/drawing/2014/main" id="{4CA29303-F73E-A051-B83D-85E8C8622820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422" name="直線コネクタ 2421">
              <a:extLst>
                <a:ext uri="{FF2B5EF4-FFF2-40B4-BE49-F238E27FC236}">
                  <a16:creationId xmlns:a16="http://schemas.microsoft.com/office/drawing/2014/main" id="{962A0EAF-1CC8-7489-F270-CB036B662DA4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416" name="グループ化 2415">
            <a:extLst>
              <a:ext uri="{FF2B5EF4-FFF2-40B4-BE49-F238E27FC236}">
                <a16:creationId xmlns:a16="http://schemas.microsoft.com/office/drawing/2014/main" id="{64EB58A6-902D-B5FA-2CF7-058E3E42462C}"/>
              </a:ext>
            </a:extLst>
          </p:cNvPr>
          <p:cNvGrpSpPr/>
          <p:nvPr/>
        </p:nvGrpSpPr>
        <p:grpSpPr>
          <a:xfrm rot="16200000">
            <a:off x="7679282" y="4163437"/>
            <a:ext cx="355708" cy="172800"/>
            <a:chOff x="8927305" y="2655467"/>
            <a:chExt cx="355708" cy="172800"/>
          </a:xfrm>
        </p:grpSpPr>
        <p:sp>
          <p:nvSpPr>
            <p:cNvPr id="2417" name="Google Shape;135;p7">
              <a:extLst>
                <a:ext uri="{FF2B5EF4-FFF2-40B4-BE49-F238E27FC236}">
                  <a16:creationId xmlns:a16="http://schemas.microsoft.com/office/drawing/2014/main" id="{C4E6FE24-E086-0D8B-D5DA-6024EA17AB60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418" name="直線コネクタ 2417">
              <a:extLst>
                <a:ext uri="{FF2B5EF4-FFF2-40B4-BE49-F238E27FC236}">
                  <a16:creationId xmlns:a16="http://schemas.microsoft.com/office/drawing/2014/main" id="{3480359B-0D8D-D930-C66D-104B23DC9430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19" name="Google Shape;135;p7">
              <a:extLst>
                <a:ext uri="{FF2B5EF4-FFF2-40B4-BE49-F238E27FC236}">
                  <a16:creationId xmlns:a16="http://schemas.microsoft.com/office/drawing/2014/main" id="{8372C4AB-2D54-20F5-4A85-E157B1267378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420" name="直線コネクタ 2419">
              <a:extLst>
                <a:ext uri="{FF2B5EF4-FFF2-40B4-BE49-F238E27FC236}">
                  <a16:creationId xmlns:a16="http://schemas.microsoft.com/office/drawing/2014/main" id="{1D26FE93-83AB-9327-1ABF-23A639923231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05" name="Google Shape;255;p7">
            <a:extLst>
              <a:ext uri="{FF2B5EF4-FFF2-40B4-BE49-F238E27FC236}">
                <a16:creationId xmlns:a16="http://schemas.microsoft.com/office/drawing/2014/main" id="{B545D1F2-A39F-7ED5-7202-406B07A0D30D}"/>
              </a:ext>
            </a:extLst>
          </p:cNvPr>
          <p:cNvSpPr/>
          <p:nvPr/>
        </p:nvSpPr>
        <p:spPr>
          <a:xfrm rot="5400000">
            <a:off x="7354605" y="424014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06" name="グループ化 2405">
            <a:extLst>
              <a:ext uri="{FF2B5EF4-FFF2-40B4-BE49-F238E27FC236}">
                <a16:creationId xmlns:a16="http://schemas.microsoft.com/office/drawing/2014/main" id="{322CDF96-AC22-260C-F9CD-7743CF31ECE7}"/>
              </a:ext>
            </a:extLst>
          </p:cNvPr>
          <p:cNvGrpSpPr/>
          <p:nvPr/>
        </p:nvGrpSpPr>
        <p:grpSpPr>
          <a:xfrm rot="16200000">
            <a:off x="7375856" y="4428578"/>
            <a:ext cx="177198" cy="172800"/>
            <a:chOff x="9105815" y="2655467"/>
            <a:chExt cx="177198" cy="172800"/>
          </a:xfrm>
        </p:grpSpPr>
        <p:sp>
          <p:nvSpPr>
            <p:cNvPr id="2412" name="Google Shape;135;p7">
              <a:extLst>
                <a:ext uri="{FF2B5EF4-FFF2-40B4-BE49-F238E27FC236}">
                  <a16:creationId xmlns:a16="http://schemas.microsoft.com/office/drawing/2014/main" id="{B549A49D-25C0-638F-0591-E2B4B22D096C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413" name="直線コネクタ 2412">
              <a:extLst>
                <a:ext uri="{FF2B5EF4-FFF2-40B4-BE49-F238E27FC236}">
                  <a16:creationId xmlns:a16="http://schemas.microsoft.com/office/drawing/2014/main" id="{15B77A4A-6852-515A-54C6-3B80F2B251F4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407" name="グループ化 2406">
            <a:extLst>
              <a:ext uri="{FF2B5EF4-FFF2-40B4-BE49-F238E27FC236}">
                <a16:creationId xmlns:a16="http://schemas.microsoft.com/office/drawing/2014/main" id="{D9E7F29D-0787-91B0-178F-5C96CFBADAD2}"/>
              </a:ext>
            </a:extLst>
          </p:cNvPr>
          <p:cNvGrpSpPr/>
          <p:nvPr/>
        </p:nvGrpSpPr>
        <p:grpSpPr>
          <a:xfrm rot="16200000">
            <a:off x="7286600" y="4163436"/>
            <a:ext cx="355707" cy="172800"/>
            <a:chOff x="8927306" y="2655467"/>
            <a:chExt cx="355707" cy="172800"/>
          </a:xfrm>
        </p:grpSpPr>
        <p:sp>
          <p:nvSpPr>
            <p:cNvPr id="2408" name="Google Shape;135;p7">
              <a:extLst>
                <a:ext uri="{FF2B5EF4-FFF2-40B4-BE49-F238E27FC236}">
                  <a16:creationId xmlns:a16="http://schemas.microsoft.com/office/drawing/2014/main" id="{0E761F34-6CDB-4083-AC84-5C1D8126D3E7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409" name="直線コネクタ 2408">
              <a:extLst>
                <a:ext uri="{FF2B5EF4-FFF2-40B4-BE49-F238E27FC236}">
                  <a16:creationId xmlns:a16="http://schemas.microsoft.com/office/drawing/2014/main" id="{F83D061F-A48D-5043-B5B4-32678C8FA0C7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10" name="Google Shape;135;p7">
              <a:extLst>
                <a:ext uri="{FF2B5EF4-FFF2-40B4-BE49-F238E27FC236}">
                  <a16:creationId xmlns:a16="http://schemas.microsoft.com/office/drawing/2014/main" id="{1506B534-65B3-619D-EB1F-C3C364AB654E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5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411" name="直線コネクタ 2410">
              <a:extLst>
                <a:ext uri="{FF2B5EF4-FFF2-40B4-BE49-F238E27FC236}">
                  <a16:creationId xmlns:a16="http://schemas.microsoft.com/office/drawing/2014/main" id="{3F10CCE2-0332-ADF4-1B68-78538DB966BF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91" name="Google Shape;255;p7">
            <a:extLst>
              <a:ext uri="{FF2B5EF4-FFF2-40B4-BE49-F238E27FC236}">
                <a16:creationId xmlns:a16="http://schemas.microsoft.com/office/drawing/2014/main" id="{872311E6-D994-572A-9404-2DB963BCE120}"/>
              </a:ext>
            </a:extLst>
          </p:cNvPr>
          <p:cNvSpPr/>
          <p:nvPr/>
        </p:nvSpPr>
        <p:spPr>
          <a:xfrm rot="5400000">
            <a:off x="6960677" y="424014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92" name="グループ化 2391">
            <a:extLst>
              <a:ext uri="{FF2B5EF4-FFF2-40B4-BE49-F238E27FC236}">
                <a16:creationId xmlns:a16="http://schemas.microsoft.com/office/drawing/2014/main" id="{A4C77981-9A83-219D-EAE9-64F66569924B}"/>
              </a:ext>
            </a:extLst>
          </p:cNvPr>
          <p:cNvGrpSpPr/>
          <p:nvPr/>
        </p:nvGrpSpPr>
        <p:grpSpPr>
          <a:xfrm rot="16200000">
            <a:off x="6981928" y="4428578"/>
            <a:ext cx="177198" cy="172800"/>
            <a:chOff x="9105815" y="2655467"/>
            <a:chExt cx="177198" cy="172800"/>
          </a:xfrm>
        </p:grpSpPr>
        <p:sp>
          <p:nvSpPr>
            <p:cNvPr id="2398" name="Google Shape;135;p7">
              <a:extLst>
                <a:ext uri="{FF2B5EF4-FFF2-40B4-BE49-F238E27FC236}">
                  <a16:creationId xmlns:a16="http://schemas.microsoft.com/office/drawing/2014/main" id="{6C3301DB-CD75-C307-A159-158CD40DEBC6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399" name="直線コネクタ 2398">
              <a:extLst>
                <a:ext uri="{FF2B5EF4-FFF2-40B4-BE49-F238E27FC236}">
                  <a16:creationId xmlns:a16="http://schemas.microsoft.com/office/drawing/2014/main" id="{B8B379FA-002D-B8FF-3AF3-979B740273D3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393" name="グループ化 2392">
            <a:extLst>
              <a:ext uri="{FF2B5EF4-FFF2-40B4-BE49-F238E27FC236}">
                <a16:creationId xmlns:a16="http://schemas.microsoft.com/office/drawing/2014/main" id="{A67D911C-37FC-CE69-8BAB-924ECCDA61F5}"/>
              </a:ext>
            </a:extLst>
          </p:cNvPr>
          <p:cNvGrpSpPr/>
          <p:nvPr/>
        </p:nvGrpSpPr>
        <p:grpSpPr>
          <a:xfrm rot="16200000">
            <a:off x="6892671" y="4163435"/>
            <a:ext cx="355708" cy="172800"/>
            <a:chOff x="8927305" y="2655468"/>
            <a:chExt cx="355708" cy="172800"/>
          </a:xfrm>
        </p:grpSpPr>
        <p:sp>
          <p:nvSpPr>
            <p:cNvPr id="2394" name="Google Shape;135;p7">
              <a:extLst>
                <a:ext uri="{FF2B5EF4-FFF2-40B4-BE49-F238E27FC236}">
                  <a16:creationId xmlns:a16="http://schemas.microsoft.com/office/drawing/2014/main" id="{BC45EAE7-FA44-18D2-A322-B113115D21FA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3" y="2653269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395" name="直線コネクタ 2394">
              <a:extLst>
                <a:ext uri="{FF2B5EF4-FFF2-40B4-BE49-F238E27FC236}">
                  <a16:creationId xmlns:a16="http://schemas.microsoft.com/office/drawing/2014/main" id="{CF8E897F-F206-4726-A0C6-E1488249129A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96" name="Google Shape;135;p7">
              <a:extLst>
                <a:ext uri="{FF2B5EF4-FFF2-40B4-BE49-F238E27FC236}">
                  <a16:creationId xmlns:a16="http://schemas.microsoft.com/office/drawing/2014/main" id="{B4EFA732-2EAF-C3AD-0A6E-3C1223FA7296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9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397" name="直線コネクタ 2396">
              <a:extLst>
                <a:ext uri="{FF2B5EF4-FFF2-40B4-BE49-F238E27FC236}">
                  <a16:creationId xmlns:a16="http://schemas.microsoft.com/office/drawing/2014/main" id="{3995AE86-FC4F-AE98-ECE5-A1951497E26F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82" name="Google Shape;255;p7">
            <a:extLst>
              <a:ext uri="{FF2B5EF4-FFF2-40B4-BE49-F238E27FC236}">
                <a16:creationId xmlns:a16="http://schemas.microsoft.com/office/drawing/2014/main" id="{EDE185CD-59B9-6A8A-FC0D-031BDDD09924}"/>
              </a:ext>
            </a:extLst>
          </p:cNvPr>
          <p:cNvSpPr/>
          <p:nvPr/>
        </p:nvSpPr>
        <p:spPr>
          <a:xfrm rot="5400000">
            <a:off x="6567997" y="424014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83" name="グループ化 2382">
            <a:extLst>
              <a:ext uri="{FF2B5EF4-FFF2-40B4-BE49-F238E27FC236}">
                <a16:creationId xmlns:a16="http://schemas.microsoft.com/office/drawing/2014/main" id="{28C22D54-3365-BBA8-F443-2310146EBDF3}"/>
              </a:ext>
            </a:extLst>
          </p:cNvPr>
          <p:cNvGrpSpPr/>
          <p:nvPr/>
        </p:nvGrpSpPr>
        <p:grpSpPr>
          <a:xfrm rot="16200000">
            <a:off x="6589248" y="4428578"/>
            <a:ext cx="177198" cy="172800"/>
            <a:chOff x="9105815" y="2655467"/>
            <a:chExt cx="177198" cy="172800"/>
          </a:xfrm>
        </p:grpSpPr>
        <p:sp>
          <p:nvSpPr>
            <p:cNvPr id="2389" name="Google Shape;135;p7">
              <a:extLst>
                <a:ext uri="{FF2B5EF4-FFF2-40B4-BE49-F238E27FC236}">
                  <a16:creationId xmlns:a16="http://schemas.microsoft.com/office/drawing/2014/main" id="{DB9CF8BC-0643-AE77-F23D-EFA9269E5F26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390" name="直線コネクタ 2389">
              <a:extLst>
                <a:ext uri="{FF2B5EF4-FFF2-40B4-BE49-F238E27FC236}">
                  <a16:creationId xmlns:a16="http://schemas.microsoft.com/office/drawing/2014/main" id="{12DA2165-99EB-D0D5-6CBA-3C7D46D6D6AF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384" name="グループ化 2383">
            <a:extLst>
              <a:ext uri="{FF2B5EF4-FFF2-40B4-BE49-F238E27FC236}">
                <a16:creationId xmlns:a16="http://schemas.microsoft.com/office/drawing/2014/main" id="{D78936D8-98D0-7B93-EEB5-236552220E8A}"/>
              </a:ext>
            </a:extLst>
          </p:cNvPr>
          <p:cNvGrpSpPr/>
          <p:nvPr/>
        </p:nvGrpSpPr>
        <p:grpSpPr>
          <a:xfrm rot="16200000">
            <a:off x="6499992" y="4163437"/>
            <a:ext cx="355708" cy="172800"/>
            <a:chOff x="8927305" y="2655467"/>
            <a:chExt cx="355708" cy="172800"/>
          </a:xfrm>
        </p:grpSpPr>
        <p:sp>
          <p:nvSpPr>
            <p:cNvPr id="2385" name="Google Shape;135;p7">
              <a:extLst>
                <a:ext uri="{FF2B5EF4-FFF2-40B4-BE49-F238E27FC236}">
                  <a16:creationId xmlns:a16="http://schemas.microsoft.com/office/drawing/2014/main" id="{3D53EECA-A984-B912-AF87-3CE83147E9A0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386" name="直線コネクタ 2385">
              <a:extLst>
                <a:ext uri="{FF2B5EF4-FFF2-40B4-BE49-F238E27FC236}">
                  <a16:creationId xmlns:a16="http://schemas.microsoft.com/office/drawing/2014/main" id="{DA6935A0-B5E3-F526-97C6-78E8950B0D21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87" name="Google Shape;135;p7">
              <a:extLst>
                <a:ext uri="{FF2B5EF4-FFF2-40B4-BE49-F238E27FC236}">
                  <a16:creationId xmlns:a16="http://schemas.microsoft.com/office/drawing/2014/main" id="{4E0F75B4-F4F9-DED8-EACA-881C4CA42932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388" name="直線コネクタ 2387">
              <a:extLst>
                <a:ext uri="{FF2B5EF4-FFF2-40B4-BE49-F238E27FC236}">
                  <a16:creationId xmlns:a16="http://schemas.microsoft.com/office/drawing/2014/main" id="{2085DF0F-FCD0-9A62-BDE1-E06CFF5D6E8C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71" name="Google Shape;255;p7">
            <a:extLst>
              <a:ext uri="{FF2B5EF4-FFF2-40B4-BE49-F238E27FC236}">
                <a16:creationId xmlns:a16="http://schemas.microsoft.com/office/drawing/2014/main" id="{B7E7C50E-2DD9-97F2-6D69-57168721406B}"/>
              </a:ext>
            </a:extLst>
          </p:cNvPr>
          <p:cNvSpPr/>
          <p:nvPr/>
        </p:nvSpPr>
        <p:spPr>
          <a:xfrm rot="5400000">
            <a:off x="6173558" y="424014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72" name="グループ化 2371">
            <a:extLst>
              <a:ext uri="{FF2B5EF4-FFF2-40B4-BE49-F238E27FC236}">
                <a16:creationId xmlns:a16="http://schemas.microsoft.com/office/drawing/2014/main" id="{537A1E5B-F3EE-9C0D-3766-2C353468140A}"/>
              </a:ext>
            </a:extLst>
          </p:cNvPr>
          <p:cNvGrpSpPr/>
          <p:nvPr/>
        </p:nvGrpSpPr>
        <p:grpSpPr>
          <a:xfrm rot="16200000">
            <a:off x="6194809" y="4428578"/>
            <a:ext cx="177198" cy="172800"/>
            <a:chOff x="9105815" y="2655467"/>
            <a:chExt cx="177198" cy="172800"/>
          </a:xfrm>
        </p:grpSpPr>
        <p:sp>
          <p:nvSpPr>
            <p:cNvPr id="2380" name="Google Shape;135;p7">
              <a:extLst>
                <a:ext uri="{FF2B5EF4-FFF2-40B4-BE49-F238E27FC236}">
                  <a16:creationId xmlns:a16="http://schemas.microsoft.com/office/drawing/2014/main" id="{652152E4-134B-61D2-31EE-856A392F7900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381" name="直線コネクタ 2380">
              <a:extLst>
                <a:ext uri="{FF2B5EF4-FFF2-40B4-BE49-F238E27FC236}">
                  <a16:creationId xmlns:a16="http://schemas.microsoft.com/office/drawing/2014/main" id="{962334D5-444C-4945-DA45-A5B5308B9AF9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373" name="グループ化 2372">
            <a:extLst>
              <a:ext uri="{FF2B5EF4-FFF2-40B4-BE49-F238E27FC236}">
                <a16:creationId xmlns:a16="http://schemas.microsoft.com/office/drawing/2014/main" id="{84FD6D68-1220-BB06-F4A9-E353E821AABD}"/>
              </a:ext>
            </a:extLst>
          </p:cNvPr>
          <p:cNvGrpSpPr/>
          <p:nvPr/>
        </p:nvGrpSpPr>
        <p:grpSpPr>
          <a:xfrm rot="16200000">
            <a:off x="6018123" y="4250868"/>
            <a:ext cx="530571" cy="172800"/>
            <a:chOff x="8752442" y="2655469"/>
            <a:chExt cx="530571" cy="172800"/>
          </a:xfrm>
        </p:grpSpPr>
        <p:sp>
          <p:nvSpPr>
            <p:cNvPr id="2374" name="Google Shape;135;p7">
              <a:extLst>
                <a:ext uri="{FF2B5EF4-FFF2-40B4-BE49-F238E27FC236}">
                  <a16:creationId xmlns:a16="http://schemas.microsoft.com/office/drawing/2014/main" id="{040D62EF-A82A-23DE-213A-A3A281B2C633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70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375" name="直線コネクタ 2374">
              <a:extLst>
                <a:ext uri="{FF2B5EF4-FFF2-40B4-BE49-F238E27FC236}">
                  <a16:creationId xmlns:a16="http://schemas.microsoft.com/office/drawing/2014/main" id="{98C6985D-2139-7E64-93C7-8D7748A555C7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76" name="Google Shape;135;p7">
              <a:extLst>
                <a:ext uri="{FF2B5EF4-FFF2-40B4-BE49-F238E27FC236}">
                  <a16:creationId xmlns:a16="http://schemas.microsoft.com/office/drawing/2014/main" id="{A42C51F6-122F-0816-7089-2E54974EA62E}"/>
                </a:ext>
              </a:extLst>
            </p:cNvPr>
            <p:cNvSpPr>
              <a:spLocks/>
            </p:cNvSpPr>
            <p:nvPr/>
          </p:nvSpPr>
          <p:spPr>
            <a:xfrm rot="5400000">
              <a:off x="8933149" y="2653270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377" name="直線コネクタ 2376">
              <a:extLst>
                <a:ext uri="{FF2B5EF4-FFF2-40B4-BE49-F238E27FC236}">
                  <a16:creationId xmlns:a16="http://schemas.microsoft.com/office/drawing/2014/main" id="{52492D71-3834-5D78-31AA-7C9633970028}"/>
                </a:ext>
              </a:extLst>
            </p:cNvPr>
            <p:cNvCxnSpPr>
              <a:cxnSpLocks/>
            </p:cNvCxnSpPr>
            <p:nvPr/>
          </p:nvCxnSpPr>
          <p:spPr>
            <a:xfrm>
              <a:off x="8930950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78" name="Google Shape;135;p7">
              <a:extLst>
                <a:ext uri="{FF2B5EF4-FFF2-40B4-BE49-F238E27FC236}">
                  <a16:creationId xmlns:a16="http://schemas.microsoft.com/office/drawing/2014/main" id="{4224BFE8-EB5D-6FF3-0582-FE483D3B70EE}"/>
                </a:ext>
              </a:extLst>
            </p:cNvPr>
            <p:cNvSpPr>
              <a:spLocks/>
            </p:cNvSpPr>
            <p:nvPr/>
          </p:nvSpPr>
          <p:spPr>
            <a:xfrm rot="5400000">
              <a:off x="8754641" y="2653270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379" name="直線コネクタ 2378">
              <a:extLst>
                <a:ext uri="{FF2B5EF4-FFF2-40B4-BE49-F238E27FC236}">
                  <a16:creationId xmlns:a16="http://schemas.microsoft.com/office/drawing/2014/main" id="{F32A2B51-CEBA-A227-8CF9-76F4C6DB0C00}"/>
                </a:ext>
              </a:extLst>
            </p:cNvPr>
            <p:cNvCxnSpPr>
              <a:cxnSpLocks/>
            </p:cNvCxnSpPr>
            <p:nvPr/>
          </p:nvCxnSpPr>
          <p:spPr>
            <a:xfrm>
              <a:off x="8752442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62" name="Google Shape;255;p7">
            <a:extLst>
              <a:ext uri="{FF2B5EF4-FFF2-40B4-BE49-F238E27FC236}">
                <a16:creationId xmlns:a16="http://schemas.microsoft.com/office/drawing/2014/main" id="{92AAE78B-FAC1-E932-11AE-8F87F8584E78}"/>
              </a:ext>
            </a:extLst>
          </p:cNvPr>
          <p:cNvSpPr/>
          <p:nvPr/>
        </p:nvSpPr>
        <p:spPr>
          <a:xfrm rot="5400000">
            <a:off x="5780877" y="424014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63" name="グループ化 2362">
            <a:extLst>
              <a:ext uri="{FF2B5EF4-FFF2-40B4-BE49-F238E27FC236}">
                <a16:creationId xmlns:a16="http://schemas.microsoft.com/office/drawing/2014/main" id="{147E1BD4-A19A-38F3-AB5A-E30E6969EB73}"/>
              </a:ext>
            </a:extLst>
          </p:cNvPr>
          <p:cNvGrpSpPr/>
          <p:nvPr/>
        </p:nvGrpSpPr>
        <p:grpSpPr>
          <a:xfrm rot="16200000">
            <a:off x="5802128" y="4428578"/>
            <a:ext cx="177198" cy="172800"/>
            <a:chOff x="9105815" y="2655467"/>
            <a:chExt cx="177198" cy="172800"/>
          </a:xfrm>
        </p:grpSpPr>
        <p:sp>
          <p:nvSpPr>
            <p:cNvPr id="2369" name="Google Shape;135;p7">
              <a:extLst>
                <a:ext uri="{FF2B5EF4-FFF2-40B4-BE49-F238E27FC236}">
                  <a16:creationId xmlns:a16="http://schemas.microsoft.com/office/drawing/2014/main" id="{4B5CFBD3-B9CA-4830-B12F-9494408F44A8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370" name="直線コネクタ 2369">
              <a:extLst>
                <a:ext uri="{FF2B5EF4-FFF2-40B4-BE49-F238E27FC236}">
                  <a16:creationId xmlns:a16="http://schemas.microsoft.com/office/drawing/2014/main" id="{F821E4A9-2D1A-12EB-C67F-A68186814451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364" name="グループ化 2363">
            <a:extLst>
              <a:ext uri="{FF2B5EF4-FFF2-40B4-BE49-F238E27FC236}">
                <a16:creationId xmlns:a16="http://schemas.microsoft.com/office/drawing/2014/main" id="{0DF4B602-AEB1-506F-377E-12BA974A390D}"/>
              </a:ext>
            </a:extLst>
          </p:cNvPr>
          <p:cNvGrpSpPr/>
          <p:nvPr/>
        </p:nvGrpSpPr>
        <p:grpSpPr>
          <a:xfrm rot="16200000">
            <a:off x="5712873" y="4163436"/>
            <a:ext cx="355706" cy="172800"/>
            <a:chOff x="8927307" y="2655467"/>
            <a:chExt cx="355706" cy="172800"/>
          </a:xfrm>
        </p:grpSpPr>
        <p:sp>
          <p:nvSpPr>
            <p:cNvPr id="2365" name="Google Shape;135;p7">
              <a:extLst>
                <a:ext uri="{FF2B5EF4-FFF2-40B4-BE49-F238E27FC236}">
                  <a16:creationId xmlns:a16="http://schemas.microsoft.com/office/drawing/2014/main" id="{28184B65-B374-B2FA-3D35-E01E90B928C2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366" name="直線コネクタ 2365">
              <a:extLst>
                <a:ext uri="{FF2B5EF4-FFF2-40B4-BE49-F238E27FC236}">
                  <a16:creationId xmlns:a16="http://schemas.microsoft.com/office/drawing/2014/main" id="{F186F82F-63EE-41F5-BD28-2ABF59CB0498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67" name="Google Shape;135;p7">
              <a:extLst>
                <a:ext uri="{FF2B5EF4-FFF2-40B4-BE49-F238E27FC236}">
                  <a16:creationId xmlns:a16="http://schemas.microsoft.com/office/drawing/2014/main" id="{ED3BDDF3-06E7-CC35-3AE1-31CDEAF0AE3D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6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368" name="直線コネクタ 2367">
              <a:extLst>
                <a:ext uri="{FF2B5EF4-FFF2-40B4-BE49-F238E27FC236}">
                  <a16:creationId xmlns:a16="http://schemas.microsoft.com/office/drawing/2014/main" id="{BEDFEA01-7E61-76C9-508A-6298215AC38B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7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53" name="Google Shape;255;p7">
            <a:extLst>
              <a:ext uri="{FF2B5EF4-FFF2-40B4-BE49-F238E27FC236}">
                <a16:creationId xmlns:a16="http://schemas.microsoft.com/office/drawing/2014/main" id="{0EBB8B91-97CF-4C8A-8245-768322D97658}"/>
              </a:ext>
            </a:extLst>
          </p:cNvPr>
          <p:cNvSpPr/>
          <p:nvPr/>
        </p:nvSpPr>
        <p:spPr>
          <a:xfrm rot="5400000">
            <a:off x="5388195" y="424014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54" name="グループ化 2353">
            <a:extLst>
              <a:ext uri="{FF2B5EF4-FFF2-40B4-BE49-F238E27FC236}">
                <a16:creationId xmlns:a16="http://schemas.microsoft.com/office/drawing/2014/main" id="{361105AC-4C47-7734-C63F-0B3FA4A9DE83}"/>
              </a:ext>
            </a:extLst>
          </p:cNvPr>
          <p:cNvGrpSpPr/>
          <p:nvPr/>
        </p:nvGrpSpPr>
        <p:grpSpPr>
          <a:xfrm rot="16200000">
            <a:off x="5409446" y="4428578"/>
            <a:ext cx="177198" cy="172800"/>
            <a:chOff x="9105815" y="2655467"/>
            <a:chExt cx="177198" cy="172800"/>
          </a:xfrm>
        </p:grpSpPr>
        <p:sp>
          <p:nvSpPr>
            <p:cNvPr id="2360" name="Google Shape;135;p7">
              <a:extLst>
                <a:ext uri="{FF2B5EF4-FFF2-40B4-BE49-F238E27FC236}">
                  <a16:creationId xmlns:a16="http://schemas.microsoft.com/office/drawing/2014/main" id="{9656FB16-7AC9-4FA3-7822-9274E98EC572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361" name="直線コネクタ 2360">
              <a:extLst>
                <a:ext uri="{FF2B5EF4-FFF2-40B4-BE49-F238E27FC236}">
                  <a16:creationId xmlns:a16="http://schemas.microsoft.com/office/drawing/2014/main" id="{605A8494-42A1-A7B3-BD5C-745B92D90F37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355" name="グループ化 2354">
            <a:extLst>
              <a:ext uri="{FF2B5EF4-FFF2-40B4-BE49-F238E27FC236}">
                <a16:creationId xmlns:a16="http://schemas.microsoft.com/office/drawing/2014/main" id="{10570CA7-DB42-D2EA-AB42-C39E082F2C69}"/>
              </a:ext>
            </a:extLst>
          </p:cNvPr>
          <p:cNvGrpSpPr/>
          <p:nvPr/>
        </p:nvGrpSpPr>
        <p:grpSpPr>
          <a:xfrm rot="16200000">
            <a:off x="5322012" y="4161615"/>
            <a:ext cx="352064" cy="172800"/>
            <a:chOff x="8930949" y="2655467"/>
            <a:chExt cx="352064" cy="172800"/>
          </a:xfrm>
        </p:grpSpPr>
        <p:sp>
          <p:nvSpPr>
            <p:cNvPr id="2356" name="Google Shape;135;p7">
              <a:extLst>
                <a:ext uri="{FF2B5EF4-FFF2-40B4-BE49-F238E27FC236}">
                  <a16:creationId xmlns:a16="http://schemas.microsoft.com/office/drawing/2014/main" id="{85715866-E006-8C06-B376-D533AEEB3582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357" name="直線コネクタ 2356">
              <a:extLst>
                <a:ext uri="{FF2B5EF4-FFF2-40B4-BE49-F238E27FC236}">
                  <a16:creationId xmlns:a16="http://schemas.microsoft.com/office/drawing/2014/main" id="{337FE06F-378E-288D-4850-050B21CBF931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58" name="Google Shape;135;p7">
              <a:extLst>
                <a:ext uri="{FF2B5EF4-FFF2-40B4-BE49-F238E27FC236}">
                  <a16:creationId xmlns:a16="http://schemas.microsoft.com/office/drawing/2014/main" id="{F07DEC8D-FF76-98FA-C49F-2DF481CD5F02}"/>
                </a:ext>
              </a:extLst>
            </p:cNvPr>
            <p:cNvSpPr>
              <a:spLocks/>
            </p:cNvSpPr>
            <p:nvPr/>
          </p:nvSpPr>
          <p:spPr>
            <a:xfrm rot="5400000">
              <a:off x="8933148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359" name="直線コネクタ 2358">
              <a:extLst>
                <a:ext uri="{FF2B5EF4-FFF2-40B4-BE49-F238E27FC236}">
                  <a16:creationId xmlns:a16="http://schemas.microsoft.com/office/drawing/2014/main" id="{4C4C0633-F501-1F0A-5F5F-EED428953BC3}"/>
                </a:ext>
              </a:extLst>
            </p:cNvPr>
            <p:cNvCxnSpPr>
              <a:cxnSpLocks/>
            </p:cNvCxnSpPr>
            <p:nvPr/>
          </p:nvCxnSpPr>
          <p:spPr>
            <a:xfrm>
              <a:off x="8930949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58" name="Google Shape;255;p7">
            <a:extLst>
              <a:ext uri="{FF2B5EF4-FFF2-40B4-BE49-F238E27FC236}">
                <a16:creationId xmlns:a16="http://schemas.microsoft.com/office/drawing/2014/main" id="{82F7B064-CDA6-E94C-F562-E534D5B452EB}"/>
              </a:ext>
            </a:extLst>
          </p:cNvPr>
          <p:cNvSpPr/>
          <p:nvPr/>
        </p:nvSpPr>
        <p:spPr>
          <a:xfrm rot="5400000">
            <a:off x="4986430" y="424014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59" name="グループ化 2458">
            <a:extLst>
              <a:ext uri="{FF2B5EF4-FFF2-40B4-BE49-F238E27FC236}">
                <a16:creationId xmlns:a16="http://schemas.microsoft.com/office/drawing/2014/main" id="{D18C3457-10B1-0AA9-B742-BBFD9CF639AE}"/>
              </a:ext>
            </a:extLst>
          </p:cNvPr>
          <p:cNvGrpSpPr/>
          <p:nvPr/>
        </p:nvGrpSpPr>
        <p:grpSpPr>
          <a:xfrm rot="16200000">
            <a:off x="5007681" y="4428578"/>
            <a:ext cx="177198" cy="172800"/>
            <a:chOff x="9105815" y="2655467"/>
            <a:chExt cx="177198" cy="172800"/>
          </a:xfrm>
        </p:grpSpPr>
        <p:sp>
          <p:nvSpPr>
            <p:cNvPr id="2465" name="Google Shape;135;p7">
              <a:extLst>
                <a:ext uri="{FF2B5EF4-FFF2-40B4-BE49-F238E27FC236}">
                  <a16:creationId xmlns:a16="http://schemas.microsoft.com/office/drawing/2014/main" id="{EAD48AA2-C89E-0B3E-0E9A-3D50A3C1E804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466" name="直線コネクタ 2465">
              <a:extLst>
                <a:ext uri="{FF2B5EF4-FFF2-40B4-BE49-F238E27FC236}">
                  <a16:creationId xmlns:a16="http://schemas.microsoft.com/office/drawing/2014/main" id="{68A30476-8B01-4917-314C-8F5A01D80166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460" name="グループ化 2459">
            <a:extLst>
              <a:ext uri="{FF2B5EF4-FFF2-40B4-BE49-F238E27FC236}">
                <a16:creationId xmlns:a16="http://schemas.microsoft.com/office/drawing/2014/main" id="{0C5D8322-AE8A-4738-3C9C-56584B6328C9}"/>
              </a:ext>
            </a:extLst>
          </p:cNvPr>
          <p:cNvGrpSpPr/>
          <p:nvPr/>
        </p:nvGrpSpPr>
        <p:grpSpPr>
          <a:xfrm rot="16200000">
            <a:off x="4917933" y="4163928"/>
            <a:ext cx="356692" cy="172801"/>
            <a:chOff x="8926321" y="2655467"/>
            <a:chExt cx="356692" cy="172801"/>
          </a:xfrm>
        </p:grpSpPr>
        <p:sp>
          <p:nvSpPr>
            <p:cNvPr id="2461" name="Google Shape;135;p7">
              <a:extLst>
                <a:ext uri="{FF2B5EF4-FFF2-40B4-BE49-F238E27FC236}">
                  <a16:creationId xmlns:a16="http://schemas.microsoft.com/office/drawing/2014/main" id="{EBA975C7-0073-A626-F4C9-BCF8934C2708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462" name="直線コネクタ 2461">
              <a:extLst>
                <a:ext uri="{FF2B5EF4-FFF2-40B4-BE49-F238E27FC236}">
                  <a16:creationId xmlns:a16="http://schemas.microsoft.com/office/drawing/2014/main" id="{557C930F-1CA3-8E59-3CDD-D47E94012BB9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63" name="Google Shape;135;p7">
              <a:extLst>
                <a:ext uri="{FF2B5EF4-FFF2-40B4-BE49-F238E27FC236}">
                  <a16:creationId xmlns:a16="http://schemas.microsoft.com/office/drawing/2014/main" id="{987076C2-C9DB-D37D-1DC4-EFD494671F20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520" y="2653269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464" name="直線コネクタ 2463">
              <a:extLst>
                <a:ext uri="{FF2B5EF4-FFF2-40B4-BE49-F238E27FC236}">
                  <a16:creationId xmlns:a16="http://schemas.microsoft.com/office/drawing/2014/main" id="{7A86A47F-3DB0-B157-19B3-55A321B46484}"/>
                </a:ext>
              </a:extLst>
            </p:cNvPr>
            <p:cNvCxnSpPr>
              <a:cxnSpLocks/>
            </p:cNvCxnSpPr>
            <p:nvPr/>
          </p:nvCxnSpPr>
          <p:spPr>
            <a:xfrm>
              <a:off x="8926321" y="2694483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45" name="Google Shape;255;p7">
            <a:extLst>
              <a:ext uri="{FF2B5EF4-FFF2-40B4-BE49-F238E27FC236}">
                <a16:creationId xmlns:a16="http://schemas.microsoft.com/office/drawing/2014/main" id="{4DD9AE15-ED0E-ADFB-724E-01C007499911}"/>
              </a:ext>
            </a:extLst>
          </p:cNvPr>
          <p:cNvSpPr/>
          <p:nvPr/>
        </p:nvSpPr>
        <p:spPr>
          <a:xfrm rot="5400000">
            <a:off x="4593750" y="424014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50" name="グループ化 2449">
            <a:extLst>
              <a:ext uri="{FF2B5EF4-FFF2-40B4-BE49-F238E27FC236}">
                <a16:creationId xmlns:a16="http://schemas.microsoft.com/office/drawing/2014/main" id="{E1C007A4-58B8-503D-1F1B-169D26491F9E}"/>
              </a:ext>
            </a:extLst>
          </p:cNvPr>
          <p:cNvGrpSpPr/>
          <p:nvPr/>
        </p:nvGrpSpPr>
        <p:grpSpPr>
          <a:xfrm rot="16200000">
            <a:off x="4615001" y="4428578"/>
            <a:ext cx="177198" cy="172800"/>
            <a:chOff x="9105815" y="2655467"/>
            <a:chExt cx="177198" cy="172800"/>
          </a:xfrm>
        </p:grpSpPr>
        <p:sp>
          <p:nvSpPr>
            <p:cNvPr id="2456" name="Google Shape;135;p7">
              <a:extLst>
                <a:ext uri="{FF2B5EF4-FFF2-40B4-BE49-F238E27FC236}">
                  <a16:creationId xmlns:a16="http://schemas.microsoft.com/office/drawing/2014/main" id="{8463049B-5A96-E316-B356-8C1C6DA9E6E8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457" name="直線コネクタ 2456">
              <a:extLst>
                <a:ext uri="{FF2B5EF4-FFF2-40B4-BE49-F238E27FC236}">
                  <a16:creationId xmlns:a16="http://schemas.microsoft.com/office/drawing/2014/main" id="{6D351EF8-8CB8-69D5-AC93-2BFAF2E81CC9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451" name="グループ化 2450">
            <a:extLst>
              <a:ext uri="{FF2B5EF4-FFF2-40B4-BE49-F238E27FC236}">
                <a16:creationId xmlns:a16="http://schemas.microsoft.com/office/drawing/2014/main" id="{F55D29C6-AA67-1F0E-90D9-8617DCA8A38C}"/>
              </a:ext>
            </a:extLst>
          </p:cNvPr>
          <p:cNvGrpSpPr/>
          <p:nvPr/>
        </p:nvGrpSpPr>
        <p:grpSpPr>
          <a:xfrm rot="16200000">
            <a:off x="4525006" y="4164171"/>
            <a:ext cx="357184" cy="172803"/>
            <a:chOff x="8925829" y="2655467"/>
            <a:chExt cx="357184" cy="172803"/>
          </a:xfrm>
        </p:grpSpPr>
        <p:sp>
          <p:nvSpPr>
            <p:cNvPr id="2452" name="Google Shape;135;p7">
              <a:extLst>
                <a:ext uri="{FF2B5EF4-FFF2-40B4-BE49-F238E27FC236}">
                  <a16:creationId xmlns:a16="http://schemas.microsoft.com/office/drawing/2014/main" id="{7C165857-1CD4-3EEE-47BB-A1EAC7864D3B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453" name="直線コネクタ 2452">
              <a:extLst>
                <a:ext uri="{FF2B5EF4-FFF2-40B4-BE49-F238E27FC236}">
                  <a16:creationId xmlns:a16="http://schemas.microsoft.com/office/drawing/2014/main" id="{A924DA01-F4B3-E4E4-3CE5-396FEA1F52B6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54" name="Google Shape;135;p7">
              <a:extLst>
                <a:ext uri="{FF2B5EF4-FFF2-40B4-BE49-F238E27FC236}">
                  <a16:creationId xmlns:a16="http://schemas.microsoft.com/office/drawing/2014/main" id="{AF954A38-B73D-748F-20EE-34DC19467BBE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455" name="直線コネクタ 2454">
              <a:extLst>
                <a:ext uri="{FF2B5EF4-FFF2-40B4-BE49-F238E27FC236}">
                  <a16:creationId xmlns:a16="http://schemas.microsoft.com/office/drawing/2014/main" id="{BBD9DBAD-9FDE-C5BC-7903-9C831951B0F7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36" name="Google Shape;255;p7">
            <a:extLst>
              <a:ext uri="{FF2B5EF4-FFF2-40B4-BE49-F238E27FC236}">
                <a16:creationId xmlns:a16="http://schemas.microsoft.com/office/drawing/2014/main" id="{70250DD5-25D7-D684-B1B4-4EF35217783A}"/>
              </a:ext>
            </a:extLst>
          </p:cNvPr>
          <p:cNvSpPr/>
          <p:nvPr/>
        </p:nvSpPr>
        <p:spPr>
          <a:xfrm rot="5400000">
            <a:off x="4199311" y="424014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37" name="グループ化 2336">
            <a:extLst>
              <a:ext uri="{FF2B5EF4-FFF2-40B4-BE49-F238E27FC236}">
                <a16:creationId xmlns:a16="http://schemas.microsoft.com/office/drawing/2014/main" id="{39EE4B8B-FB43-626F-189E-14E996688173}"/>
              </a:ext>
            </a:extLst>
          </p:cNvPr>
          <p:cNvGrpSpPr/>
          <p:nvPr/>
        </p:nvGrpSpPr>
        <p:grpSpPr>
          <a:xfrm rot="16200000">
            <a:off x="4220562" y="4428578"/>
            <a:ext cx="177198" cy="172800"/>
            <a:chOff x="9105815" y="2655467"/>
            <a:chExt cx="177198" cy="172800"/>
          </a:xfrm>
        </p:grpSpPr>
        <p:sp>
          <p:nvSpPr>
            <p:cNvPr id="2343" name="Google Shape;135;p7">
              <a:extLst>
                <a:ext uri="{FF2B5EF4-FFF2-40B4-BE49-F238E27FC236}">
                  <a16:creationId xmlns:a16="http://schemas.microsoft.com/office/drawing/2014/main" id="{2B600B91-019D-D2E5-29AA-0CBA9FF58DED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344" name="直線コネクタ 2343">
              <a:extLst>
                <a:ext uri="{FF2B5EF4-FFF2-40B4-BE49-F238E27FC236}">
                  <a16:creationId xmlns:a16="http://schemas.microsoft.com/office/drawing/2014/main" id="{60CF1D65-AC9F-5132-A881-5F79B7F35364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338" name="グループ化 2337">
            <a:extLst>
              <a:ext uri="{FF2B5EF4-FFF2-40B4-BE49-F238E27FC236}">
                <a16:creationId xmlns:a16="http://schemas.microsoft.com/office/drawing/2014/main" id="{975FC084-B74D-0FB2-65A5-7EC35123492E}"/>
              </a:ext>
            </a:extLst>
          </p:cNvPr>
          <p:cNvGrpSpPr/>
          <p:nvPr/>
        </p:nvGrpSpPr>
        <p:grpSpPr>
          <a:xfrm rot="16200000">
            <a:off x="4132505" y="4162234"/>
            <a:ext cx="353306" cy="172800"/>
            <a:chOff x="8929707" y="2655467"/>
            <a:chExt cx="353306" cy="172800"/>
          </a:xfrm>
        </p:grpSpPr>
        <p:sp>
          <p:nvSpPr>
            <p:cNvPr id="2339" name="Google Shape;135;p7">
              <a:extLst>
                <a:ext uri="{FF2B5EF4-FFF2-40B4-BE49-F238E27FC236}">
                  <a16:creationId xmlns:a16="http://schemas.microsoft.com/office/drawing/2014/main" id="{B208013F-2958-D31E-07C9-352607475818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340" name="直線コネクタ 2339">
              <a:extLst>
                <a:ext uri="{FF2B5EF4-FFF2-40B4-BE49-F238E27FC236}">
                  <a16:creationId xmlns:a16="http://schemas.microsoft.com/office/drawing/2014/main" id="{F75F224C-A0D4-BB0F-D438-F48D00878640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41" name="Google Shape;135;p7">
              <a:extLst>
                <a:ext uri="{FF2B5EF4-FFF2-40B4-BE49-F238E27FC236}">
                  <a16:creationId xmlns:a16="http://schemas.microsoft.com/office/drawing/2014/main" id="{9BAE97E2-854E-D23C-CD83-F6021A796D0D}"/>
                </a:ext>
              </a:extLst>
            </p:cNvPr>
            <p:cNvSpPr>
              <a:spLocks/>
            </p:cNvSpPr>
            <p:nvPr/>
          </p:nvSpPr>
          <p:spPr>
            <a:xfrm rot="5400000">
              <a:off x="8931907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342" name="直線コネクタ 2341">
              <a:extLst>
                <a:ext uri="{FF2B5EF4-FFF2-40B4-BE49-F238E27FC236}">
                  <a16:creationId xmlns:a16="http://schemas.microsoft.com/office/drawing/2014/main" id="{22BB3B99-579E-21AC-5A74-8B8E3B2B9883}"/>
                </a:ext>
              </a:extLst>
            </p:cNvPr>
            <p:cNvCxnSpPr>
              <a:cxnSpLocks/>
            </p:cNvCxnSpPr>
            <p:nvPr/>
          </p:nvCxnSpPr>
          <p:spPr>
            <a:xfrm>
              <a:off x="8929707" y="2694483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27" name="Google Shape;255;p7">
            <a:extLst>
              <a:ext uri="{FF2B5EF4-FFF2-40B4-BE49-F238E27FC236}">
                <a16:creationId xmlns:a16="http://schemas.microsoft.com/office/drawing/2014/main" id="{8D44F880-F671-D2BF-67A0-821BA93FEAE0}"/>
              </a:ext>
            </a:extLst>
          </p:cNvPr>
          <p:cNvSpPr/>
          <p:nvPr/>
        </p:nvSpPr>
        <p:spPr>
          <a:xfrm rot="5400000">
            <a:off x="3806630" y="424014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28" name="グループ化 2327">
            <a:extLst>
              <a:ext uri="{FF2B5EF4-FFF2-40B4-BE49-F238E27FC236}">
                <a16:creationId xmlns:a16="http://schemas.microsoft.com/office/drawing/2014/main" id="{51B757FF-3BA0-B4A0-1D35-3C7C3DC20C46}"/>
              </a:ext>
            </a:extLst>
          </p:cNvPr>
          <p:cNvGrpSpPr/>
          <p:nvPr/>
        </p:nvGrpSpPr>
        <p:grpSpPr>
          <a:xfrm rot="16200000">
            <a:off x="3827881" y="4428578"/>
            <a:ext cx="177198" cy="172800"/>
            <a:chOff x="9105815" y="2655467"/>
            <a:chExt cx="177198" cy="172800"/>
          </a:xfrm>
        </p:grpSpPr>
        <p:sp>
          <p:nvSpPr>
            <p:cNvPr id="2334" name="Google Shape;135;p7">
              <a:extLst>
                <a:ext uri="{FF2B5EF4-FFF2-40B4-BE49-F238E27FC236}">
                  <a16:creationId xmlns:a16="http://schemas.microsoft.com/office/drawing/2014/main" id="{9053F935-B0A5-C71E-C925-BF0B722150CB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335" name="直線コネクタ 2334">
              <a:extLst>
                <a:ext uri="{FF2B5EF4-FFF2-40B4-BE49-F238E27FC236}">
                  <a16:creationId xmlns:a16="http://schemas.microsoft.com/office/drawing/2014/main" id="{19857113-5104-9B0D-F5FB-D9A862A9F78E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329" name="グループ化 2328">
            <a:extLst>
              <a:ext uri="{FF2B5EF4-FFF2-40B4-BE49-F238E27FC236}">
                <a16:creationId xmlns:a16="http://schemas.microsoft.com/office/drawing/2014/main" id="{B530D763-51B5-C2A4-6795-1D54678AFE0F}"/>
              </a:ext>
            </a:extLst>
          </p:cNvPr>
          <p:cNvGrpSpPr/>
          <p:nvPr/>
        </p:nvGrpSpPr>
        <p:grpSpPr>
          <a:xfrm rot="16200000">
            <a:off x="3738625" y="4163437"/>
            <a:ext cx="355708" cy="172800"/>
            <a:chOff x="8927305" y="2655467"/>
            <a:chExt cx="355708" cy="172800"/>
          </a:xfrm>
        </p:grpSpPr>
        <p:sp>
          <p:nvSpPr>
            <p:cNvPr id="2330" name="Google Shape;135;p7">
              <a:extLst>
                <a:ext uri="{FF2B5EF4-FFF2-40B4-BE49-F238E27FC236}">
                  <a16:creationId xmlns:a16="http://schemas.microsoft.com/office/drawing/2014/main" id="{6A20B647-ACC5-2C06-DA14-A5DE83D2EFC1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331" name="直線コネクタ 2330">
              <a:extLst>
                <a:ext uri="{FF2B5EF4-FFF2-40B4-BE49-F238E27FC236}">
                  <a16:creationId xmlns:a16="http://schemas.microsoft.com/office/drawing/2014/main" id="{079FE5D2-4EFC-CAAF-735C-81050B6611EE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32" name="Google Shape;135;p7">
              <a:extLst>
                <a:ext uri="{FF2B5EF4-FFF2-40B4-BE49-F238E27FC236}">
                  <a16:creationId xmlns:a16="http://schemas.microsoft.com/office/drawing/2014/main" id="{7A37D4D5-D648-8EC5-3E3B-680BBFE19801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333" name="直線コネクタ 2332">
              <a:extLst>
                <a:ext uri="{FF2B5EF4-FFF2-40B4-BE49-F238E27FC236}">
                  <a16:creationId xmlns:a16="http://schemas.microsoft.com/office/drawing/2014/main" id="{EFFC965B-E9D1-F9A4-2C5E-02AF42A49892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18" name="Google Shape;255;p7">
            <a:extLst>
              <a:ext uri="{FF2B5EF4-FFF2-40B4-BE49-F238E27FC236}">
                <a16:creationId xmlns:a16="http://schemas.microsoft.com/office/drawing/2014/main" id="{7DD99135-FBB6-0464-5084-6BC1E5E2A90D}"/>
              </a:ext>
            </a:extLst>
          </p:cNvPr>
          <p:cNvSpPr/>
          <p:nvPr/>
        </p:nvSpPr>
        <p:spPr>
          <a:xfrm rot="5400000">
            <a:off x="3413948" y="424014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19" name="グループ化 2318">
            <a:extLst>
              <a:ext uri="{FF2B5EF4-FFF2-40B4-BE49-F238E27FC236}">
                <a16:creationId xmlns:a16="http://schemas.microsoft.com/office/drawing/2014/main" id="{24646423-C06F-81C9-5DC1-4F2FEC3C140E}"/>
              </a:ext>
            </a:extLst>
          </p:cNvPr>
          <p:cNvGrpSpPr/>
          <p:nvPr/>
        </p:nvGrpSpPr>
        <p:grpSpPr>
          <a:xfrm rot="16200000">
            <a:off x="3435199" y="4428578"/>
            <a:ext cx="177198" cy="172800"/>
            <a:chOff x="9105815" y="2655467"/>
            <a:chExt cx="177198" cy="172800"/>
          </a:xfrm>
        </p:grpSpPr>
        <p:sp>
          <p:nvSpPr>
            <p:cNvPr id="2325" name="Google Shape;135;p7">
              <a:extLst>
                <a:ext uri="{FF2B5EF4-FFF2-40B4-BE49-F238E27FC236}">
                  <a16:creationId xmlns:a16="http://schemas.microsoft.com/office/drawing/2014/main" id="{91B0E7B2-0B54-B71E-0E69-8365EFB6635D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326" name="直線コネクタ 2325">
              <a:extLst>
                <a:ext uri="{FF2B5EF4-FFF2-40B4-BE49-F238E27FC236}">
                  <a16:creationId xmlns:a16="http://schemas.microsoft.com/office/drawing/2014/main" id="{F75D5B7D-361D-6EF0-9510-40B33E4B23E1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320" name="グループ化 2319">
            <a:extLst>
              <a:ext uri="{FF2B5EF4-FFF2-40B4-BE49-F238E27FC236}">
                <a16:creationId xmlns:a16="http://schemas.microsoft.com/office/drawing/2014/main" id="{42A8B9FB-39AC-3BD2-EC3F-11ED00C9CF8C}"/>
              </a:ext>
            </a:extLst>
          </p:cNvPr>
          <p:cNvGrpSpPr/>
          <p:nvPr/>
        </p:nvGrpSpPr>
        <p:grpSpPr>
          <a:xfrm rot="16200000">
            <a:off x="3345943" y="4163436"/>
            <a:ext cx="355707" cy="172800"/>
            <a:chOff x="8927306" y="2655467"/>
            <a:chExt cx="355707" cy="172800"/>
          </a:xfrm>
        </p:grpSpPr>
        <p:sp>
          <p:nvSpPr>
            <p:cNvPr id="2321" name="Google Shape;135;p7">
              <a:extLst>
                <a:ext uri="{FF2B5EF4-FFF2-40B4-BE49-F238E27FC236}">
                  <a16:creationId xmlns:a16="http://schemas.microsoft.com/office/drawing/2014/main" id="{B42CD41B-2266-6AF3-A0B2-5498460E4032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322" name="直線コネクタ 2321">
              <a:extLst>
                <a:ext uri="{FF2B5EF4-FFF2-40B4-BE49-F238E27FC236}">
                  <a16:creationId xmlns:a16="http://schemas.microsoft.com/office/drawing/2014/main" id="{33ACF556-329C-7FFD-E406-3AE2B0FB0C05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23" name="Google Shape;135;p7">
              <a:extLst>
                <a:ext uri="{FF2B5EF4-FFF2-40B4-BE49-F238E27FC236}">
                  <a16:creationId xmlns:a16="http://schemas.microsoft.com/office/drawing/2014/main" id="{6402C8AF-D173-BF1E-6361-54D021F2AC0E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5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324" name="直線コネクタ 2323">
              <a:extLst>
                <a:ext uri="{FF2B5EF4-FFF2-40B4-BE49-F238E27FC236}">
                  <a16:creationId xmlns:a16="http://schemas.microsoft.com/office/drawing/2014/main" id="{890E5775-F79C-1BE2-0B56-0F3DE688C5AD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04" name="Google Shape;255;p7">
            <a:extLst>
              <a:ext uri="{FF2B5EF4-FFF2-40B4-BE49-F238E27FC236}">
                <a16:creationId xmlns:a16="http://schemas.microsoft.com/office/drawing/2014/main" id="{C350B737-48ED-270C-C685-E1C3296E46C9}"/>
              </a:ext>
            </a:extLst>
          </p:cNvPr>
          <p:cNvSpPr/>
          <p:nvPr/>
        </p:nvSpPr>
        <p:spPr>
          <a:xfrm rot="5400000">
            <a:off x="3020020" y="424014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05" name="グループ化 2304">
            <a:extLst>
              <a:ext uri="{FF2B5EF4-FFF2-40B4-BE49-F238E27FC236}">
                <a16:creationId xmlns:a16="http://schemas.microsoft.com/office/drawing/2014/main" id="{66D89D0F-B8CF-B1F9-8D92-40D2EE9A1218}"/>
              </a:ext>
            </a:extLst>
          </p:cNvPr>
          <p:cNvGrpSpPr/>
          <p:nvPr/>
        </p:nvGrpSpPr>
        <p:grpSpPr>
          <a:xfrm rot="16200000">
            <a:off x="3041271" y="4428578"/>
            <a:ext cx="177198" cy="172800"/>
            <a:chOff x="9105815" y="2655467"/>
            <a:chExt cx="177198" cy="172800"/>
          </a:xfrm>
        </p:grpSpPr>
        <p:sp>
          <p:nvSpPr>
            <p:cNvPr id="2311" name="Google Shape;135;p7">
              <a:extLst>
                <a:ext uri="{FF2B5EF4-FFF2-40B4-BE49-F238E27FC236}">
                  <a16:creationId xmlns:a16="http://schemas.microsoft.com/office/drawing/2014/main" id="{4EE716B1-95AE-6609-16B8-D0730A7CFD51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312" name="直線コネクタ 2311">
              <a:extLst>
                <a:ext uri="{FF2B5EF4-FFF2-40B4-BE49-F238E27FC236}">
                  <a16:creationId xmlns:a16="http://schemas.microsoft.com/office/drawing/2014/main" id="{6BD23D00-DCFB-8862-A07F-4AAF6B535FF2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306" name="グループ化 2305">
            <a:extLst>
              <a:ext uri="{FF2B5EF4-FFF2-40B4-BE49-F238E27FC236}">
                <a16:creationId xmlns:a16="http://schemas.microsoft.com/office/drawing/2014/main" id="{FB258F06-1FC3-7319-263C-E690833B5712}"/>
              </a:ext>
            </a:extLst>
          </p:cNvPr>
          <p:cNvGrpSpPr/>
          <p:nvPr/>
        </p:nvGrpSpPr>
        <p:grpSpPr>
          <a:xfrm rot="16200000">
            <a:off x="2952014" y="4163435"/>
            <a:ext cx="355708" cy="172800"/>
            <a:chOff x="8927305" y="2655468"/>
            <a:chExt cx="355708" cy="172800"/>
          </a:xfrm>
        </p:grpSpPr>
        <p:sp>
          <p:nvSpPr>
            <p:cNvPr id="2307" name="Google Shape;135;p7">
              <a:extLst>
                <a:ext uri="{FF2B5EF4-FFF2-40B4-BE49-F238E27FC236}">
                  <a16:creationId xmlns:a16="http://schemas.microsoft.com/office/drawing/2014/main" id="{31F1C0BB-5605-0BD5-A2FF-A2EEFB0715C3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3" y="2653269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308" name="直線コネクタ 2307">
              <a:extLst>
                <a:ext uri="{FF2B5EF4-FFF2-40B4-BE49-F238E27FC236}">
                  <a16:creationId xmlns:a16="http://schemas.microsoft.com/office/drawing/2014/main" id="{CAF15390-FBF2-1DF9-233E-9A7EDF946DC6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09" name="Google Shape;135;p7">
              <a:extLst>
                <a:ext uri="{FF2B5EF4-FFF2-40B4-BE49-F238E27FC236}">
                  <a16:creationId xmlns:a16="http://schemas.microsoft.com/office/drawing/2014/main" id="{1CC38261-CCC9-681B-3215-35EF4861A911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9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310" name="直線コネクタ 2309">
              <a:extLst>
                <a:ext uri="{FF2B5EF4-FFF2-40B4-BE49-F238E27FC236}">
                  <a16:creationId xmlns:a16="http://schemas.microsoft.com/office/drawing/2014/main" id="{2EF121B2-7FDD-DA24-84A3-414CF841A4B8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3" name="Google Shape;255;p7">
            <a:extLst>
              <a:ext uri="{FF2B5EF4-FFF2-40B4-BE49-F238E27FC236}">
                <a16:creationId xmlns:a16="http://schemas.microsoft.com/office/drawing/2014/main" id="{40ABE9D9-E7D7-EF02-F66F-A7EBFF204283}"/>
              </a:ext>
            </a:extLst>
          </p:cNvPr>
          <p:cNvSpPr/>
          <p:nvPr/>
        </p:nvSpPr>
        <p:spPr>
          <a:xfrm rot="5400000">
            <a:off x="2627340" y="424014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4" name="グループ化 183">
            <a:extLst>
              <a:ext uri="{FF2B5EF4-FFF2-40B4-BE49-F238E27FC236}">
                <a16:creationId xmlns:a16="http://schemas.microsoft.com/office/drawing/2014/main" id="{FE9578DB-3DDF-0AEF-A37C-8A0867B52F13}"/>
              </a:ext>
            </a:extLst>
          </p:cNvPr>
          <p:cNvGrpSpPr/>
          <p:nvPr/>
        </p:nvGrpSpPr>
        <p:grpSpPr>
          <a:xfrm rot="16200000">
            <a:off x="2648591" y="4428578"/>
            <a:ext cx="177198" cy="172800"/>
            <a:chOff x="9105815" y="2655467"/>
            <a:chExt cx="177198" cy="172800"/>
          </a:xfrm>
        </p:grpSpPr>
        <p:sp>
          <p:nvSpPr>
            <p:cNvPr id="190" name="Google Shape;135;p7">
              <a:extLst>
                <a:ext uri="{FF2B5EF4-FFF2-40B4-BE49-F238E27FC236}">
                  <a16:creationId xmlns:a16="http://schemas.microsoft.com/office/drawing/2014/main" id="{10B4C7E9-550F-118C-2C17-F572678BDB4E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1" name="直線コネクタ 190">
              <a:extLst>
                <a:ext uri="{FF2B5EF4-FFF2-40B4-BE49-F238E27FC236}">
                  <a16:creationId xmlns:a16="http://schemas.microsoft.com/office/drawing/2014/main" id="{CF55EB68-9593-A0A1-B93D-AC1A4839211A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5" name="グループ化 184">
            <a:extLst>
              <a:ext uri="{FF2B5EF4-FFF2-40B4-BE49-F238E27FC236}">
                <a16:creationId xmlns:a16="http://schemas.microsoft.com/office/drawing/2014/main" id="{236B4725-1993-D758-B7CE-D097D064FD59}"/>
              </a:ext>
            </a:extLst>
          </p:cNvPr>
          <p:cNvGrpSpPr/>
          <p:nvPr/>
        </p:nvGrpSpPr>
        <p:grpSpPr>
          <a:xfrm rot="16200000">
            <a:off x="2559335" y="4163437"/>
            <a:ext cx="355708" cy="172800"/>
            <a:chOff x="8927305" y="2655467"/>
            <a:chExt cx="355708" cy="172800"/>
          </a:xfrm>
        </p:grpSpPr>
        <p:sp>
          <p:nvSpPr>
            <p:cNvPr id="186" name="Google Shape;135;p7">
              <a:extLst>
                <a:ext uri="{FF2B5EF4-FFF2-40B4-BE49-F238E27FC236}">
                  <a16:creationId xmlns:a16="http://schemas.microsoft.com/office/drawing/2014/main" id="{3783072A-19E0-20C7-A660-61D798FB50F8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7" name="直線コネクタ 186">
              <a:extLst>
                <a:ext uri="{FF2B5EF4-FFF2-40B4-BE49-F238E27FC236}">
                  <a16:creationId xmlns:a16="http://schemas.microsoft.com/office/drawing/2014/main" id="{266AA295-EB63-9AC2-24DD-C0138D528067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8" name="Google Shape;135;p7">
              <a:extLst>
                <a:ext uri="{FF2B5EF4-FFF2-40B4-BE49-F238E27FC236}">
                  <a16:creationId xmlns:a16="http://schemas.microsoft.com/office/drawing/2014/main" id="{F141CC80-5C1F-9D4C-4ED5-312C9319801D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9" name="直線コネクタ 188">
              <a:extLst>
                <a:ext uri="{FF2B5EF4-FFF2-40B4-BE49-F238E27FC236}">
                  <a16:creationId xmlns:a16="http://schemas.microsoft.com/office/drawing/2014/main" id="{0F39A98C-43FA-EDA9-7414-08A58EFF84D3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3" name="Google Shape;255;p7">
            <a:extLst>
              <a:ext uri="{FF2B5EF4-FFF2-40B4-BE49-F238E27FC236}">
                <a16:creationId xmlns:a16="http://schemas.microsoft.com/office/drawing/2014/main" id="{4DDF0C71-7E1A-B289-1B2D-589D1DC7D9B3}"/>
              </a:ext>
            </a:extLst>
          </p:cNvPr>
          <p:cNvSpPr/>
          <p:nvPr/>
        </p:nvSpPr>
        <p:spPr>
          <a:xfrm rot="5400000">
            <a:off x="2232901" y="424014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4" name="グループ化 163">
            <a:extLst>
              <a:ext uri="{FF2B5EF4-FFF2-40B4-BE49-F238E27FC236}">
                <a16:creationId xmlns:a16="http://schemas.microsoft.com/office/drawing/2014/main" id="{37F7C085-DC4F-F8A1-1308-8376DBF09A48}"/>
              </a:ext>
            </a:extLst>
          </p:cNvPr>
          <p:cNvGrpSpPr/>
          <p:nvPr/>
        </p:nvGrpSpPr>
        <p:grpSpPr>
          <a:xfrm rot="16200000">
            <a:off x="2254152" y="4428578"/>
            <a:ext cx="177198" cy="172800"/>
            <a:chOff x="9105815" y="2655467"/>
            <a:chExt cx="177198" cy="172800"/>
          </a:xfrm>
        </p:grpSpPr>
        <p:sp>
          <p:nvSpPr>
            <p:cNvPr id="181" name="Google Shape;135;p7">
              <a:extLst>
                <a:ext uri="{FF2B5EF4-FFF2-40B4-BE49-F238E27FC236}">
                  <a16:creationId xmlns:a16="http://schemas.microsoft.com/office/drawing/2014/main" id="{629C5F69-DE5D-CAC1-0817-F146D13B8B89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2" name="直線コネクタ 181">
              <a:extLst>
                <a:ext uri="{FF2B5EF4-FFF2-40B4-BE49-F238E27FC236}">
                  <a16:creationId xmlns:a16="http://schemas.microsoft.com/office/drawing/2014/main" id="{8BCFB3C3-B6A8-82BA-A60C-0DC410CCB9DA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5" name="グループ化 164">
            <a:extLst>
              <a:ext uri="{FF2B5EF4-FFF2-40B4-BE49-F238E27FC236}">
                <a16:creationId xmlns:a16="http://schemas.microsoft.com/office/drawing/2014/main" id="{AB9638C4-D61D-CF07-D76B-B5007A2A6252}"/>
              </a:ext>
            </a:extLst>
          </p:cNvPr>
          <p:cNvGrpSpPr/>
          <p:nvPr/>
        </p:nvGrpSpPr>
        <p:grpSpPr>
          <a:xfrm rot="16200000">
            <a:off x="2077466" y="4250868"/>
            <a:ext cx="530571" cy="172800"/>
            <a:chOff x="8752442" y="2655469"/>
            <a:chExt cx="530571" cy="172800"/>
          </a:xfrm>
        </p:grpSpPr>
        <p:sp>
          <p:nvSpPr>
            <p:cNvPr id="175" name="Google Shape;135;p7">
              <a:extLst>
                <a:ext uri="{FF2B5EF4-FFF2-40B4-BE49-F238E27FC236}">
                  <a16:creationId xmlns:a16="http://schemas.microsoft.com/office/drawing/2014/main" id="{2F9C6DB6-192A-196E-164A-BF2D6C4F9B4F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70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6" name="直線コネクタ 175">
              <a:extLst>
                <a:ext uri="{FF2B5EF4-FFF2-40B4-BE49-F238E27FC236}">
                  <a16:creationId xmlns:a16="http://schemas.microsoft.com/office/drawing/2014/main" id="{5637CBD7-55AA-FA07-1D6E-ED36F4EABF18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7" name="Google Shape;135;p7">
              <a:extLst>
                <a:ext uri="{FF2B5EF4-FFF2-40B4-BE49-F238E27FC236}">
                  <a16:creationId xmlns:a16="http://schemas.microsoft.com/office/drawing/2014/main" id="{D9C80AE1-9CF8-4FB7-3032-290DDBFC66C6}"/>
                </a:ext>
              </a:extLst>
            </p:cNvPr>
            <p:cNvSpPr>
              <a:spLocks/>
            </p:cNvSpPr>
            <p:nvPr/>
          </p:nvSpPr>
          <p:spPr>
            <a:xfrm rot="5400000">
              <a:off x="8933149" y="2653270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8" name="直線コネクタ 177">
              <a:extLst>
                <a:ext uri="{FF2B5EF4-FFF2-40B4-BE49-F238E27FC236}">
                  <a16:creationId xmlns:a16="http://schemas.microsoft.com/office/drawing/2014/main" id="{04BCE3AE-DA71-7797-A4E3-11881198E8AC}"/>
                </a:ext>
              </a:extLst>
            </p:cNvPr>
            <p:cNvCxnSpPr>
              <a:cxnSpLocks/>
            </p:cNvCxnSpPr>
            <p:nvPr/>
          </p:nvCxnSpPr>
          <p:spPr>
            <a:xfrm>
              <a:off x="8930950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9" name="Google Shape;135;p7">
              <a:extLst>
                <a:ext uri="{FF2B5EF4-FFF2-40B4-BE49-F238E27FC236}">
                  <a16:creationId xmlns:a16="http://schemas.microsoft.com/office/drawing/2014/main" id="{062CF2E8-A163-25B3-20C2-EAE202B6A7D1}"/>
                </a:ext>
              </a:extLst>
            </p:cNvPr>
            <p:cNvSpPr>
              <a:spLocks/>
            </p:cNvSpPr>
            <p:nvPr/>
          </p:nvSpPr>
          <p:spPr>
            <a:xfrm rot="5400000">
              <a:off x="8754641" y="2653270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0" name="直線コネクタ 179">
              <a:extLst>
                <a:ext uri="{FF2B5EF4-FFF2-40B4-BE49-F238E27FC236}">
                  <a16:creationId xmlns:a16="http://schemas.microsoft.com/office/drawing/2014/main" id="{32BCE367-24AC-1C28-C386-A0F2A785FD23}"/>
                </a:ext>
              </a:extLst>
            </p:cNvPr>
            <p:cNvCxnSpPr>
              <a:cxnSpLocks/>
            </p:cNvCxnSpPr>
            <p:nvPr/>
          </p:nvCxnSpPr>
          <p:spPr>
            <a:xfrm>
              <a:off x="8752442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2" name="Google Shape;255;p7">
            <a:extLst>
              <a:ext uri="{FF2B5EF4-FFF2-40B4-BE49-F238E27FC236}">
                <a16:creationId xmlns:a16="http://schemas.microsoft.com/office/drawing/2014/main" id="{B84B1053-7B13-EC30-3BCD-BACEDAE9CA41}"/>
              </a:ext>
            </a:extLst>
          </p:cNvPr>
          <p:cNvSpPr/>
          <p:nvPr/>
        </p:nvSpPr>
        <p:spPr>
          <a:xfrm rot="5400000">
            <a:off x="1840220" y="424014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5" name="グループ化 154">
            <a:extLst>
              <a:ext uri="{FF2B5EF4-FFF2-40B4-BE49-F238E27FC236}">
                <a16:creationId xmlns:a16="http://schemas.microsoft.com/office/drawing/2014/main" id="{5147B643-27A1-531D-C467-89E00D8294CC}"/>
              </a:ext>
            </a:extLst>
          </p:cNvPr>
          <p:cNvGrpSpPr/>
          <p:nvPr/>
        </p:nvGrpSpPr>
        <p:grpSpPr>
          <a:xfrm rot="16200000">
            <a:off x="1861471" y="4428578"/>
            <a:ext cx="177198" cy="172800"/>
            <a:chOff x="9105815" y="2655467"/>
            <a:chExt cx="177198" cy="172800"/>
          </a:xfrm>
        </p:grpSpPr>
        <p:sp>
          <p:nvSpPr>
            <p:cNvPr id="161" name="Google Shape;135;p7">
              <a:extLst>
                <a:ext uri="{FF2B5EF4-FFF2-40B4-BE49-F238E27FC236}">
                  <a16:creationId xmlns:a16="http://schemas.microsoft.com/office/drawing/2014/main" id="{FA91E94D-5A38-EF8C-FC3F-1694B7AD0A6B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2" name="直線コネクタ 161">
              <a:extLst>
                <a:ext uri="{FF2B5EF4-FFF2-40B4-BE49-F238E27FC236}">
                  <a16:creationId xmlns:a16="http://schemas.microsoft.com/office/drawing/2014/main" id="{F42643D5-B1FD-A6CE-9D56-ABEA7F79C859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6" name="グループ化 155">
            <a:extLst>
              <a:ext uri="{FF2B5EF4-FFF2-40B4-BE49-F238E27FC236}">
                <a16:creationId xmlns:a16="http://schemas.microsoft.com/office/drawing/2014/main" id="{1ABCA1C4-5B71-C0B3-01E1-55D3B9DFBE97}"/>
              </a:ext>
            </a:extLst>
          </p:cNvPr>
          <p:cNvGrpSpPr/>
          <p:nvPr/>
        </p:nvGrpSpPr>
        <p:grpSpPr>
          <a:xfrm rot="16200000">
            <a:off x="1772216" y="4163436"/>
            <a:ext cx="355706" cy="172800"/>
            <a:chOff x="8927307" y="2655467"/>
            <a:chExt cx="355706" cy="172800"/>
          </a:xfrm>
        </p:grpSpPr>
        <p:sp>
          <p:nvSpPr>
            <p:cNvPr id="157" name="Google Shape;135;p7">
              <a:extLst>
                <a:ext uri="{FF2B5EF4-FFF2-40B4-BE49-F238E27FC236}">
                  <a16:creationId xmlns:a16="http://schemas.microsoft.com/office/drawing/2014/main" id="{240CACC2-F1B9-E768-C033-0B3E8F4A16FE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8" name="直線コネクタ 157">
              <a:extLst>
                <a:ext uri="{FF2B5EF4-FFF2-40B4-BE49-F238E27FC236}">
                  <a16:creationId xmlns:a16="http://schemas.microsoft.com/office/drawing/2014/main" id="{DBB60A35-D84F-5FA2-9F54-2CBADE3B8C11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9" name="Google Shape;135;p7">
              <a:extLst>
                <a:ext uri="{FF2B5EF4-FFF2-40B4-BE49-F238E27FC236}">
                  <a16:creationId xmlns:a16="http://schemas.microsoft.com/office/drawing/2014/main" id="{9D9E52CE-885B-9D89-8771-CEC1C2486581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6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0" name="直線コネクタ 159">
              <a:extLst>
                <a:ext uri="{FF2B5EF4-FFF2-40B4-BE49-F238E27FC236}">
                  <a16:creationId xmlns:a16="http://schemas.microsoft.com/office/drawing/2014/main" id="{54F15463-9B5D-8615-05F9-FF53522D08EC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7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98" name="Google Shape;255;p7">
            <a:extLst>
              <a:ext uri="{FF2B5EF4-FFF2-40B4-BE49-F238E27FC236}">
                <a16:creationId xmlns:a16="http://schemas.microsoft.com/office/drawing/2014/main" id="{C0B603EA-E680-5497-06F9-010C2CAA2C5A}"/>
              </a:ext>
            </a:extLst>
          </p:cNvPr>
          <p:cNvSpPr/>
          <p:nvPr/>
        </p:nvSpPr>
        <p:spPr>
          <a:xfrm rot="5400000">
            <a:off x="8927087" y="3395545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99" name="グループ化 998">
            <a:extLst>
              <a:ext uri="{FF2B5EF4-FFF2-40B4-BE49-F238E27FC236}">
                <a16:creationId xmlns:a16="http://schemas.microsoft.com/office/drawing/2014/main" id="{02D892C4-61D8-B5C9-31D1-458612B8A6AF}"/>
              </a:ext>
            </a:extLst>
          </p:cNvPr>
          <p:cNvGrpSpPr/>
          <p:nvPr/>
        </p:nvGrpSpPr>
        <p:grpSpPr>
          <a:xfrm rot="16200000">
            <a:off x="8948338" y="3583979"/>
            <a:ext cx="177198" cy="172800"/>
            <a:chOff x="9105815" y="2655467"/>
            <a:chExt cx="177198" cy="172800"/>
          </a:xfrm>
        </p:grpSpPr>
        <p:sp>
          <p:nvSpPr>
            <p:cNvPr id="1005" name="Google Shape;135;p7">
              <a:extLst>
                <a:ext uri="{FF2B5EF4-FFF2-40B4-BE49-F238E27FC236}">
                  <a16:creationId xmlns:a16="http://schemas.microsoft.com/office/drawing/2014/main" id="{8430CE77-E0ED-6C01-924D-EFD3F49002BA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06" name="直線コネクタ 1005">
              <a:extLst>
                <a:ext uri="{FF2B5EF4-FFF2-40B4-BE49-F238E27FC236}">
                  <a16:creationId xmlns:a16="http://schemas.microsoft.com/office/drawing/2014/main" id="{7ED39C26-3B02-E6B7-3AB0-5F7E1CDB6DAC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00" name="グループ化 999">
            <a:extLst>
              <a:ext uri="{FF2B5EF4-FFF2-40B4-BE49-F238E27FC236}">
                <a16:creationId xmlns:a16="http://schemas.microsoft.com/office/drawing/2014/main" id="{D3D869B8-7E02-40AF-0C73-55805E344E4E}"/>
              </a:ext>
            </a:extLst>
          </p:cNvPr>
          <p:cNvGrpSpPr/>
          <p:nvPr/>
        </p:nvGrpSpPr>
        <p:grpSpPr>
          <a:xfrm rot="16200000">
            <a:off x="8858590" y="3319329"/>
            <a:ext cx="356692" cy="172801"/>
            <a:chOff x="8926321" y="2655467"/>
            <a:chExt cx="356692" cy="172801"/>
          </a:xfrm>
        </p:grpSpPr>
        <p:sp>
          <p:nvSpPr>
            <p:cNvPr id="1001" name="Google Shape;135;p7">
              <a:extLst>
                <a:ext uri="{FF2B5EF4-FFF2-40B4-BE49-F238E27FC236}">
                  <a16:creationId xmlns:a16="http://schemas.microsoft.com/office/drawing/2014/main" id="{1E0EE7A7-2201-6DC6-A7B0-4EAFAD9C4236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02" name="直線コネクタ 1001">
              <a:extLst>
                <a:ext uri="{FF2B5EF4-FFF2-40B4-BE49-F238E27FC236}">
                  <a16:creationId xmlns:a16="http://schemas.microsoft.com/office/drawing/2014/main" id="{ED93A33E-8391-F844-A917-427C9140BF10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03" name="Google Shape;135;p7">
              <a:extLst>
                <a:ext uri="{FF2B5EF4-FFF2-40B4-BE49-F238E27FC236}">
                  <a16:creationId xmlns:a16="http://schemas.microsoft.com/office/drawing/2014/main" id="{4689B7B3-02C2-739A-690F-FC68C04EFBDE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520" y="2653269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04" name="直線コネクタ 1003">
              <a:extLst>
                <a:ext uri="{FF2B5EF4-FFF2-40B4-BE49-F238E27FC236}">
                  <a16:creationId xmlns:a16="http://schemas.microsoft.com/office/drawing/2014/main" id="{6663908D-3225-1EE0-FEF5-D9C12C683F7A}"/>
                </a:ext>
              </a:extLst>
            </p:cNvPr>
            <p:cNvCxnSpPr>
              <a:cxnSpLocks/>
            </p:cNvCxnSpPr>
            <p:nvPr/>
          </p:nvCxnSpPr>
          <p:spPr>
            <a:xfrm>
              <a:off x="8926321" y="2694483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88" name="Google Shape;255;p7">
            <a:extLst>
              <a:ext uri="{FF2B5EF4-FFF2-40B4-BE49-F238E27FC236}">
                <a16:creationId xmlns:a16="http://schemas.microsoft.com/office/drawing/2014/main" id="{D251E203-38BA-579E-80D5-F07ACE21F4B0}"/>
              </a:ext>
            </a:extLst>
          </p:cNvPr>
          <p:cNvSpPr/>
          <p:nvPr/>
        </p:nvSpPr>
        <p:spPr>
          <a:xfrm rot="5400000">
            <a:off x="8534407" y="3395545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89" name="グループ化 988">
            <a:extLst>
              <a:ext uri="{FF2B5EF4-FFF2-40B4-BE49-F238E27FC236}">
                <a16:creationId xmlns:a16="http://schemas.microsoft.com/office/drawing/2014/main" id="{D11F7712-371B-39B4-CB5A-27DE493DC203}"/>
              </a:ext>
            </a:extLst>
          </p:cNvPr>
          <p:cNvGrpSpPr/>
          <p:nvPr/>
        </p:nvGrpSpPr>
        <p:grpSpPr>
          <a:xfrm rot="16200000">
            <a:off x="8555658" y="3583979"/>
            <a:ext cx="177198" cy="172800"/>
            <a:chOff x="9105815" y="2655467"/>
            <a:chExt cx="177198" cy="172800"/>
          </a:xfrm>
        </p:grpSpPr>
        <p:sp>
          <p:nvSpPr>
            <p:cNvPr id="995" name="Google Shape;135;p7">
              <a:extLst>
                <a:ext uri="{FF2B5EF4-FFF2-40B4-BE49-F238E27FC236}">
                  <a16:creationId xmlns:a16="http://schemas.microsoft.com/office/drawing/2014/main" id="{F252AD94-6CF5-8350-816D-1642DBA387B3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96" name="直線コネクタ 995">
              <a:extLst>
                <a:ext uri="{FF2B5EF4-FFF2-40B4-BE49-F238E27FC236}">
                  <a16:creationId xmlns:a16="http://schemas.microsoft.com/office/drawing/2014/main" id="{B54B1BFA-834A-DEE9-D104-9FB5779292F8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90" name="グループ化 989">
            <a:extLst>
              <a:ext uri="{FF2B5EF4-FFF2-40B4-BE49-F238E27FC236}">
                <a16:creationId xmlns:a16="http://schemas.microsoft.com/office/drawing/2014/main" id="{F960B7ED-CD55-1ADE-439B-776E37B79851}"/>
              </a:ext>
            </a:extLst>
          </p:cNvPr>
          <p:cNvGrpSpPr/>
          <p:nvPr/>
        </p:nvGrpSpPr>
        <p:grpSpPr>
          <a:xfrm rot="16200000">
            <a:off x="8465663" y="3319572"/>
            <a:ext cx="357184" cy="172803"/>
            <a:chOff x="8925829" y="2655467"/>
            <a:chExt cx="357184" cy="172803"/>
          </a:xfrm>
        </p:grpSpPr>
        <p:sp>
          <p:nvSpPr>
            <p:cNvPr id="991" name="Google Shape;135;p7">
              <a:extLst>
                <a:ext uri="{FF2B5EF4-FFF2-40B4-BE49-F238E27FC236}">
                  <a16:creationId xmlns:a16="http://schemas.microsoft.com/office/drawing/2014/main" id="{B724BAC0-4773-F5DA-8B06-6A601C6B0896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92" name="直線コネクタ 991">
              <a:extLst>
                <a:ext uri="{FF2B5EF4-FFF2-40B4-BE49-F238E27FC236}">
                  <a16:creationId xmlns:a16="http://schemas.microsoft.com/office/drawing/2014/main" id="{959B4155-3491-0F28-D0CF-A7586A1ED376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3" name="Google Shape;135;p7">
              <a:extLst>
                <a:ext uri="{FF2B5EF4-FFF2-40B4-BE49-F238E27FC236}">
                  <a16:creationId xmlns:a16="http://schemas.microsoft.com/office/drawing/2014/main" id="{01332E6B-DE58-1BB7-B36A-AA65C71322C5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94" name="直線コネクタ 993">
              <a:extLst>
                <a:ext uri="{FF2B5EF4-FFF2-40B4-BE49-F238E27FC236}">
                  <a16:creationId xmlns:a16="http://schemas.microsoft.com/office/drawing/2014/main" id="{5F92A053-B328-CB89-08A6-407CEE28E5D5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79" name="Google Shape;255;p7">
            <a:extLst>
              <a:ext uri="{FF2B5EF4-FFF2-40B4-BE49-F238E27FC236}">
                <a16:creationId xmlns:a16="http://schemas.microsoft.com/office/drawing/2014/main" id="{336F2127-D7D2-BA69-4789-A31E5EDF03AF}"/>
              </a:ext>
            </a:extLst>
          </p:cNvPr>
          <p:cNvSpPr/>
          <p:nvPr/>
        </p:nvSpPr>
        <p:spPr>
          <a:xfrm rot="5400000">
            <a:off x="8139968" y="3395545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80" name="グループ化 979">
            <a:extLst>
              <a:ext uri="{FF2B5EF4-FFF2-40B4-BE49-F238E27FC236}">
                <a16:creationId xmlns:a16="http://schemas.microsoft.com/office/drawing/2014/main" id="{60ABBEE1-DF5C-DDDB-7B45-45FA2FADFB7C}"/>
              </a:ext>
            </a:extLst>
          </p:cNvPr>
          <p:cNvGrpSpPr/>
          <p:nvPr/>
        </p:nvGrpSpPr>
        <p:grpSpPr>
          <a:xfrm rot="16200000">
            <a:off x="8161219" y="3583979"/>
            <a:ext cx="177198" cy="172800"/>
            <a:chOff x="9105815" y="2655467"/>
            <a:chExt cx="177198" cy="172800"/>
          </a:xfrm>
        </p:grpSpPr>
        <p:sp>
          <p:nvSpPr>
            <p:cNvPr id="986" name="Google Shape;135;p7">
              <a:extLst>
                <a:ext uri="{FF2B5EF4-FFF2-40B4-BE49-F238E27FC236}">
                  <a16:creationId xmlns:a16="http://schemas.microsoft.com/office/drawing/2014/main" id="{B3B1D4D4-8520-98AD-76CE-77D8F0BBA11E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87" name="直線コネクタ 986">
              <a:extLst>
                <a:ext uri="{FF2B5EF4-FFF2-40B4-BE49-F238E27FC236}">
                  <a16:creationId xmlns:a16="http://schemas.microsoft.com/office/drawing/2014/main" id="{75D96131-DF17-867F-80A6-1350F67FF244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81" name="グループ化 980">
            <a:extLst>
              <a:ext uri="{FF2B5EF4-FFF2-40B4-BE49-F238E27FC236}">
                <a16:creationId xmlns:a16="http://schemas.microsoft.com/office/drawing/2014/main" id="{934EF0B9-DACA-3675-9BC9-AC8F4361C9AA}"/>
              </a:ext>
            </a:extLst>
          </p:cNvPr>
          <p:cNvGrpSpPr/>
          <p:nvPr/>
        </p:nvGrpSpPr>
        <p:grpSpPr>
          <a:xfrm rot="16200000">
            <a:off x="8073162" y="3317635"/>
            <a:ext cx="353306" cy="172800"/>
            <a:chOff x="8929707" y="2655467"/>
            <a:chExt cx="353306" cy="172800"/>
          </a:xfrm>
        </p:grpSpPr>
        <p:sp>
          <p:nvSpPr>
            <p:cNvPr id="982" name="Google Shape;135;p7">
              <a:extLst>
                <a:ext uri="{FF2B5EF4-FFF2-40B4-BE49-F238E27FC236}">
                  <a16:creationId xmlns:a16="http://schemas.microsoft.com/office/drawing/2014/main" id="{8669886A-1322-9134-75F7-3CEDE30539F2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83" name="直線コネクタ 982">
              <a:extLst>
                <a:ext uri="{FF2B5EF4-FFF2-40B4-BE49-F238E27FC236}">
                  <a16:creationId xmlns:a16="http://schemas.microsoft.com/office/drawing/2014/main" id="{DF9862B7-6450-21AA-96DF-DB2A296E2C1C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84" name="Google Shape;135;p7">
              <a:extLst>
                <a:ext uri="{FF2B5EF4-FFF2-40B4-BE49-F238E27FC236}">
                  <a16:creationId xmlns:a16="http://schemas.microsoft.com/office/drawing/2014/main" id="{F2CEDFEF-503C-8F78-3A26-48B5EEE60450}"/>
                </a:ext>
              </a:extLst>
            </p:cNvPr>
            <p:cNvSpPr>
              <a:spLocks/>
            </p:cNvSpPr>
            <p:nvPr/>
          </p:nvSpPr>
          <p:spPr>
            <a:xfrm rot="5400000">
              <a:off x="8931907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85" name="直線コネクタ 984">
              <a:extLst>
                <a:ext uri="{FF2B5EF4-FFF2-40B4-BE49-F238E27FC236}">
                  <a16:creationId xmlns:a16="http://schemas.microsoft.com/office/drawing/2014/main" id="{6F022E29-ECE4-DFFC-9F6B-4EB1E0934E99}"/>
                </a:ext>
              </a:extLst>
            </p:cNvPr>
            <p:cNvCxnSpPr>
              <a:cxnSpLocks/>
            </p:cNvCxnSpPr>
            <p:nvPr/>
          </p:nvCxnSpPr>
          <p:spPr>
            <a:xfrm>
              <a:off x="8929707" y="2694483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70" name="Google Shape;255;p7">
            <a:extLst>
              <a:ext uri="{FF2B5EF4-FFF2-40B4-BE49-F238E27FC236}">
                <a16:creationId xmlns:a16="http://schemas.microsoft.com/office/drawing/2014/main" id="{5661F83A-626E-4E18-EC94-A887EA87D602}"/>
              </a:ext>
            </a:extLst>
          </p:cNvPr>
          <p:cNvSpPr/>
          <p:nvPr/>
        </p:nvSpPr>
        <p:spPr>
          <a:xfrm rot="5400000">
            <a:off x="7747287" y="3395545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71" name="グループ化 970">
            <a:extLst>
              <a:ext uri="{FF2B5EF4-FFF2-40B4-BE49-F238E27FC236}">
                <a16:creationId xmlns:a16="http://schemas.microsoft.com/office/drawing/2014/main" id="{1ED82762-9F82-9660-3B2C-89998A136971}"/>
              </a:ext>
            </a:extLst>
          </p:cNvPr>
          <p:cNvGrpSpPr/>
          <p:nvPr/>
        </p:nvGrpSpPr>
        <p:grpSpPr>
          <a:xfrm rot="16200000">
            <a:off x="7768538" y="3583979"/>
            <a:ext cx="177198" cy="172800"/>
            <a:chOff x="9105815" y="2655467"/>
            <a:chExt cx="177198" cy="172800"/>
          </a:xfrm>
        </p:grpSpPr>
        <p:sp>
          <p:nvSpPr>
            <p:cNvPr id="977" name="Google Shape;135;p7">
              <a:extLst>
                <a:ext uri="{FF2B5EF4-FFF2-40B4-BE49-F238E27FC236}">
                  <a16:creationId xmlns:a16="http://schemas.microsoft.com/office/drawing/2014/main" id="{DE300C7B-F12E-9BE5-A68A-98C9C7A5D592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78" name="直線コネクタ 977">
              <a:extLst>
                <a:ext uri="{FF2B5EF4-FFF2-40B4-BE49-F238E27FC236}">
                  <a16:creationId xmlns:a16="http://schemas.microsoft.com/office/drawing/2014/main" id="{9DDFE72D-EF64-4167-9C56-BFCB0E69ED50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72" name="グループ化 971">
            <a:extLst>
              <a:ext uri="{FF2B5EF4-FFF2-40B4-BE49-F238E27FC236}">
                <a16:creationId xmlns:a16="http://schemas.microsoft.com/office/drawing/2014/main" id="{2693F05B-4DBB-BE30-E970-377919A1D518}"/>
              </a:ext>
            </a:extLst>
          </p:cNvPr>
          <p:cNvGrpSpPr/>
          <p:nvPr/>
        </p:nvGrpSpPr>
        <p:grpSpPr>
          <a:xfrm rot="16200000">
            <a:off x="7679282" y="3318838"/>
            <a:ext cx="355708" cy="172800"/>
            <a:chOff x="8927305" y="2655467"/>
            <a:chExt cx="355708" cy="172800"/>
          </a:xfrm>
        </p:grpSpPr>
        <p:sp>
          <p:nvSpPr>
            <p:cNvPr id="973" name="Google Shape;135;p7">
              <a:extLst>
                <a:ext uri="{FF2B5EF4-FFF2-40B4-BE49-F238E27FC236}">
                  <a16:creationId xmlns:a16="http://schemas.microsoft.com/office/drawing/2014/main" id="{FB89F36B-CA87-54AD-BF7F-EAD7B9A01686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74" name="直線コネクタ 973">
              <a:extLst>
                <a:ext uri="{FF2B5EF4-FFF2-40B4-BE49-F238E27FC236}">
                  <a16:creationId xmlns:a16="http://schemas.microsoft.com/office/drawing/2014/main" id="{F1AC1FC6-2EAE-1077-AE8F-3C0A328FA40E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75" name="Google Shape;135;p7">
              <a:extLst>
                <a:ext uri="{FF2B5EF4-FFF2-40B4-BE49-F238E27FC236}">
                  <a16:creationId xmlns:a16="http://schemas.microsoft.com/office/drawing/2014/main" id="{655F0E2A-0829-B3E8-70B6-314FB277D701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76" name="直線コネクタ 975">
              <a:extLst>
                <a:ext uri="{FF2B5EF4-FFF2-40B4-BE49-F238E27FC236}">
                  <a16:creationId xmlns:a16="http://schemas.microsoft.com/office/drawing/2014/main" id="{874B144F-0D57-933F-BA56-9C660892D026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61" name="Google Shape;255;p7">
            <a:extLst>
              <a:ext uri="{FF2B5EF4-FFF2-40B4-BE49-F238E27FC236}">
                <a16:creationId xmlns:a16="http://schemas.microsoft.com/office/drawing/2014/main" id="{6E6258D6-A74C-4D9A-A58F-1CABABFF64A5}"/>
              </a:ext>
            </a:extLst>
          </p:cNvPr>
          <p:cNvSpPr/>
          <p:nvPr/>
        </p:nvSpPr>
        <p:spPr>
          <a:xfrm rot="5400000">
            <a:off x="7354605" y="3395545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62" name="グループ化 961">
            <a:extLst>
              <a:ext uri="{FF2B5EF4-FFF2-40B4-BE49-F238E27FC236}">
                <a16:creationId xmlns:a16="http://schemas.microsoft.com/office/drawing/2014/main" id="{F555587D-9854-1D04-ACFE-7D3B33984385}"/>
              </a:ext>
            </a:extLst>
          </p:cNvPr>
          <p:cNvGrpSpPr/>
          <p:nvPr/>
        </p:nvGrpSpPr>
        <p:grpSpPr>
          <a:xfrm rot="16200000">
            <a:off x="7375856" y="3583979"/>
            <a:ext cx="177198" cy="172800"/>
            <a:chOff x="9105815" y="2655467"/>
            <a:chExt cx="177198" cy="172800"/>
          </a:xfrm>
        </p:grpSpPr>
        <p:sp>
          <p:nvSpPr>
            <p:cNvPr id="968" name="Google Shape;135;p7">
              <a:extLst>
                <a:ext uri="{FF2B5EF4-FFF2-40B4-BE49-F238E27FC236}">
                  <a16:creationId xmlns:a16="http://schemas.microsoft.com/office/drawing/2014/main" id="{486F13AE-F8BA-0B34-61E2-DAA0FFFC5B5F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69" name="直線コネクタ 968">
              <a:extLst>
                <a:ext uri="{FF2B5EF4-FFF2-40B4-BE49-F238E27FC236}">
                  <a16:creationId xmlns:a16="http://schemas.microsoft.com/office/drawing/2014/main" id="{E60D4BFC-EB23-F085-179D-5F845FDFF2EF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63" name="グループ化 962">
            <a:extLst>
              <a:ext uri="{FF2B5EF4-FFF2-40B4-BE49-F238E27FC236}">
                <a16:creationId xmlns:a16="http://schemas.microsoft.com/office/drawing/2014/main" id="{C81B6E21-BC43-B4A9-9DD3-AEF9175D14C8}"/>
              </a:ext>
            </a:extLst>
          </p:cNvPr>
          <p:cNvGrpSpPr/>
          <p:nvPr/>
        </p:nvGrpSpPr>
        <p:grpSpPr>
          <a:xfrm rot="16200000">
            <a:off x="7286600" y="3318837"/>
            <a:ext cx="355707" cy="172800"/>
            <a:chOff x="8927306" y="2655467"/>
            <a:chExt cx="355707" cy="172800"/>
          </a:xfrm>
        </p:grpSpPr>
        <p:sp>
          <p:nvSpPr>
            <p:cNvPr id="964" name="Google Shape;135;p7">
              <a:extLst>
                <a:ext uri="{FF2B5EF4-FFF2-40B4-BE49-F238E27FC236}">
                  <a16:creationId xmlns:a16="http://schemas.microsoft.com/office/drawing/2014/main" id="{5602A505-CE81-D0F5-7724-3DF3460A5623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65" name="直線コネクタ 964">
              <a:extLst>
                <a:ext uri="{FF2B5EF4-FFF2-40B4-BE49-F238E27FC236}">
                  <a16:creationId xmlns:a16="http://schemas.microsoft.com/office/drawing/2014/main" id="{076C9C73-1BE5-6BB0-0190-9900ABE21B05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66" name="Google Shape;135;p7">
              <a:extLst>
                <a:ext uri="{FF2B5EF4-FFF2-40B4-BE49-F238E27FC236}">
                  <a16:creationId xmlns:a16="http://schemas.microsoft.com/office/drawing/2014/main" id="{9879DFB4-6806-7DF3-B4C0-3E87A7356E3F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5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67" name="直線コネクタ 966">
              <a:extLst>
                <a:ext uri="{FF2B5EF4-FFF2-40B4-BE49-F238E27FC236}">
                  <a16:creationId xmlns:a16="http://schemas.microsoft.com/office/drawing/2014/main" id="{00C8C2BB-C7BD-3BAB-ABDC-B49139B83FF7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47" name="Google Shape;255;p7">
            <a:extLst>
              <a:ext uri="{FF2B5EF4-FFF2-40B4-BE49-F238E27FC236}">
                <a16:creationId xmlns:a16="http://schemas.microsoft.com/office/drawing/2014/main" id="{CE717C81-5BAC-BEF1-74CE-E0205E762B82}"/>
              </a:ext>
            </a:extLst>
          </p:cNvPr>
          <p:cNvSpPr/>
          <p:nvPr/>
        </p:nvSpPr>
        <p:spPr>
          <a:xfrm rot="5400000">
            <a:off x="6960677" y="3395545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48" name="グループ化 947">
            <a:extLst>
              <a:ext uri="{FF2B5EF4-FFF2-40B4-BE49-F238E27FC236}">
                <a16:creationId xmlns:a16="http://schemas.microsoft.com/office/drawing/2014/main" id="{BC22A098-61AC-B443-1428-6C807EED4344}"/>
              </a:ext>
            </a:extLst>
          </p:cNvPr>
          <p:cNvGrpSpPr/>
          <p:nvPr/>
        </p:nvGrpSpPr>
        <p:grpSpPr>
          <a:xfrm rot="16200000">
            <a:off x="6981928" y="3583979"/>
            <a:ext cx="177198" cy="172800"/>
            <a:chOff x="9105815" y="2655467"/>
            <a:chExt cx="177198" cy="172800"/>
          </a:xfrm>
        </p:grpSpPr>
        <p:sp>
          <p:nvSpPr>
            <p:cNvPr id="954" name="Google Shape;135;p7">
              <a:extLst>
                <a:ext uri="{FF2B5EF4-FFF2-40B4-BE49-F238E27FC236}">
                  <a16:creationId xmlns:a16="http://schemas.microsoft.com/office/drawing/2014/main" id="{89D95944-1F17-F963-B78E-3B4EA3C1984C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55" name="直線コネクタ 954">
              <a:extLst>
                <a:ext uri="{FF2B5EF4-FFF2-40B4-BE49-F238E27FC236}">
                  <a16:creationId xmlns:a16="http://schemas.microsoft.com/office/drawing/2014/main" id="{CEE6FBD9-B4AA-754B-7EA9-409497059392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49" name="グループ化 948">
            <a:extLst>
              <a:ext uri="{FF2B5EF4-FFF2-40B4-BE49-F238E27FC236}">
                <a16:creationId xmlns:a16="http://schemas.microsoft.com/office/drawing/2014/main" id="{037B0D17-533A-9420-CBD8-13DDD44FDE0D}"/>
              </a:ext>
            </a:extLst>
          </p:cNvPr>
          <p:cNvGrpSpPr/>
          <p:nvPr/>
        </p:nvGrpSpPr>
        <p:grpSpPr>
          <a:xfrm rot="16200000">
            <a:off x="6892671" y="3318836"/>
            <a:ext cx="355708" cy="172800"/>
            <a:chOff x="8927305" y="2655468"/>
            <a:chExt cx="355708" cy="172800"/>
          </a:xfrm>
        </p:grpSpPr>
        <p:sp>
          <p:nvSpPr>
            <p:cNvPr id="950" name="Google Shape;135;p7">
              <a:extLst>
                <a:ext uri="{FF2B5EF4-FFF2-40B4-BE49-F238E27FC236}">
                  <a16:creationId xmlns:a16="http://schemas.microsoft.com/office/drawing/2014/main" id="{FBCF1CD8-BA39-7BFE-ADF4-61742934B2A4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3" y="2653269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51" name="直線コネクタ 950">
              <a:extLst>
                <a:ext uri="{FF2B5EF4-FFF2-40B4-BE49-F238E27FC236}">
                  <a16:creationId xmlns:a16="http://schemas.microsoft.com/office/drawing/2014/main" id="{729FEC7F-EE0A-6CA2-1E78-31369BD85A5A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52" name="Google Shape;135;p7">
              <a:extLst>
                <a:ext uri="{FF2B5EF4-FFF2-40B4-BE49-F238E27FC236}">
                  <a16:creationId xmlns:a16="http://schemas.microsoft.com/office/drawing/2014/main" id="{1BB5CA0B-352A-EA05-9B43-53C01B3EC8A6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9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53" name="直線コネクタ 952">
              <a:extLst>
                <a:ext uri="{FF2B5EF4-FFF2-40B4-BE49-F238E27FC236}">
                  <a16:creationId xmlns:a16="http://schemas.microsoft.com/office/drawing/2014/main" id="{355DA4FA-3ECF-B70D-CDB4-48863729E2AF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37" name="Google Shape;255;p7">
            <a:extLst>
              <a:ext uri="{FF2B5EF4-FFF2-40B4-BE49-F238E27FC236}">
                <a16:creationId xmlns:a16="http://schemas.microsoft.com/office/drawing/2014/main" id="{5B12D01E-06BC-DF70-710B-B4EA31EA2F10}"/>
              </a:ext>
            </a:extLst>
          </p:cNvPr>
          <p:cNvSpPr/>
          <p:nvPr/>
        </p:nvSpPr>
        <p:spPr>
          <a:xfrm rot="5400000">
            <a:off x="6567997" y="3395545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38" name="グループ化 937">
            <a:extLst>
              <a:ext uri="{FF2B5EF4-FFF2-40B4-BE49-F238E27FC236}">
                <a16:creationId xmlns:a16="http://schemas.microsoft.com/office/drawing/2014/main" id="{AAB92788-1955-67F3-E153-5C8E3A056CF6}"/>
              </a:ext>
            </a:extLst>
          </p:cNvPr>
          <p:cNvGrpSpPr/>
          <p:nvPr/>
        </p:nvGrpSpPr>
        <p:grpSpPr>
          <a:xfrm rot="16200000">
            <a:off x="6589248" y="3583979"/>
            <a:ext cx="177198" cy="172800"/>
            <a:chOff x="9105815" y="2655467"/>
            <a:chExt cx="177198" cy="172800"/>
          </a:xfrm>
        </p:grpSpPr>
        <p:sp>
          <p:nvSpPr>
            <p:cNvPr id="944" name="Google Shape;135;p7">
              <a:extLst>
                <a:ext uri="{FF2B5EF4-FFF2-40B4-BE49-F238E27FC236}">
                  <a16:creationId xmlns:a16="http://schemas.microsoft.com/office/drawing/2014/main" id="{AA8D1AA3-CDB7-59F7-5949-5F1E6DC4AE5A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46" name="直線コネクタ 945">
              <a:extLst>
                <a:ext uri="{FF2B5EF4-FFF2-40B4-BE49-F238E27FC236}">
                  <a16:creationId xmlns:a16="http://schemas.microsoft.com/office/drawing/2014/main" id="{E486D019-D155-1A26-6FAA-A46C7F6FB6C1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39" name="グループ化 938">
            <a:extLst>
              <a:ext uri="{FF2B5EF4-FFF2-40B4-BE49-F238E27FC236}">
                <a16:creationId xmlns:a16="http://schemas.microsoft.com/office/drawing/2014/main" id="{2CA6000E-D6F3-04AA-A2AF-E221C7D904CE}"/>
              </a:ext>
            </a:extLst>
          </p:cNvPr>
          <p:cNvGrpSpPr/>
          <p:nvPr/>
        </p:nvGrpSpPr>
        <p:grpSpPr>
          <a:xfrm rot="16200000">
            <a:off x="6499992" y="3318838"/>
            <a:ext cx="355708" cy="172800"/>
            <a:chOff x="8927305" y="2655467"/>
            <a:chExt cx="355708" cy="172800"/>
          </a:xfrm>
        </p:grpSpPr>
        <p:sp>
          <p:nvSpPr>
            <p:cNvPr id="940" name="Google Shape;135;p7">
              <a:extLst>
                <a:ext uri="{FF2B5EF4-FFF2-40B4-BE49-F238E27FC236}">
                  <a16:creationId xmlns:a16="http://schemas.microsoft.com/office/drawing/2014/main" id="{108CFC18-CB3D-7C35-41B2-3467440E27D9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41" name="直線コネクタ 940">
              <a:extLst>
                <a:ext uri="{FF2B5EF4-FFF2-40B4-BE49-F238E27FC236}">
                  <a16:creationId xmlns:a16="http://schemas.microsoft.com/office/drawing/2014/main" id="{78460190-987D-EC0B-EF1F-C1D3FE8DB8D8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42" name="Google Shape;135;p7">
              <a:extLst>
                <a:ext uri="{FF2B5EF4-FFF2-40B4-BE49-F238E27FC236}">
                  <a16:creationId xmlns:a16="http://schemas.microsoft.com/office/drawing/2014/main" id="{F2564916-E25C-A929-0C8D-2D02D406DA9C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43" name="直線コネクタ 942">
              <a:extLst>
                <a:ext uri="{FF2B5EF4-FFF2-40B4-BE49-F238E27FC236}">
                  <a16:creationId xmlns:a16="http://schemas.microsoft.com/office/drawing/2014/main" id="{0678B54A-5A06-4FAF-94A2-35A23AF61E65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26" name="Google Shape;255;p7">
            <a:extLst>
              <a:ext uri="{FF2B5EF4-FFF2-40B4-BE49-F238E27FC236}">
                <a16:creationId xmlns:a16="http://schemas.microsoft.com/office/drawing/2014/main" id="{B8FC55C2-905C-83D3-F5B9-3BD5789A0FD4}"/>
              </a:ext>
            </a:extLst>
          </p:cNvPr>
          <p:cNvSpPr/>
          <p:nvPr/>
        </p:nvSpPr>
        <p:spPr>
          <a:xfrm rot="5400000">
            <a:off x="6173558" y="3395545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27" name="グループ化 926">
            <a:extLst>
              <a:ext uri="{FF2B5EF4-FFF2-40B4-BE49-F238E27FC236}">
                <a16:creationId xmlns:a16="http://schemas.microsoft.com/office/drawing/2014/main" id="{5D424F83-D776-FF02-6D21-BAE401581B7B}"/>
              </a:ext>
            </a:extLst>
          </p:cNvPr>
          <p:cNvGrpSpPr/>
          <p:nvPr/>
        </p:nvGrpSpPr>
        <p:grpSpPr>
          <a:xfrm rot="16200000">
            <a:off x="6194809" y="3583979"/>
            <a:ext cx="177198" cy="172800"/>
            <a:chOff x="9105815" y="2655467"/>
            <a:chExt cx="177198" cy="172800"/>
          </a:xfrm>
        </p:grpSpPr>
        <p:sp>
          <p:nvSpPr>
            <p:cNvPr id="935" name="Google Shape;135;p7">
              <a:extLst>
                <a:ext uri="{FF2B5EF4-FFF2-40B4-BE49-F238E27FC236}">
                  <a16:creationId xmlns:a16="http://schemas.microsoft.com/office/drawing/2014/main" id="{1E7FC7CC-B49C-F182-C78B-FE0C1219B57D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36" name="直線コネクタ 935">
              <a:extLst>
                <a:ext uri="{FF2B5EF4-FFF2-40B4-BE49-F238E27FC236}">
                  <a16:creationId xmlns:a16="http://schemas.microsoft.com/office/drawing/2014/main" id="{D073B956-BA53-7AB3-6C6F-091DF0E61C28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28" name="グループ化 927">
            <a:extLst>
              <a:ext uri="{FF2B5EF4-FFF2-40B4-BE49-F238E27FC236}">
                <a16:creationId xmlns:a16="http://schemas.microsoft.com/office/drawing/2014/main" id="{B7411EC2-152C-D927-ED1A-684D7E6E86E5}"/>
              </a:ext>
            </a:extLst>
          </p:cNvPr>
          <p:cNvGrpSpPr/>
          <p:nvPr/>
        </p:nvGrpSpPr>
        <p:grpSpPr>
          <a:xfrm rot="16200000">
            <a:off x="6018123" y="3406269"/>
            <a:ext cx="530571" cy="172800"/>
            <a:chOff x="8752442" y="2655469"/>
            <a:chExt cx="530571" cy="172800"/>
          </a:xfrm>
        </p:grpSpPr>
        <p:sp>
          <p:nvSpPr>
            <p:cNvPr id="929" name="Google Shape;135;p7">
              <a:extLst>
                <a:ext uri="{FF2B5EF4-FFF2-40B4-BE49-F238E27FC236}">
                  <a16:creationId xmlns:a16="http://schemas.microsoft.com/office/drawing/2014/main" id="{B9F557FE-D043-ECCC-BF26-8D96A3860454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70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30" name="直線コネクタ 929">
              <a:extLst>
                <a:ext uri="{FF2B5EF4-FFF2-40B4-BE49-F238E27FC236}">
                  <a16:creationId xmlns:a16="http://schemas.microsoft.com/office/drawing/2014/main" id="{C94395BA-CC24-0F7E-4637-704C57B4A767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31" name="Google Shape;135;p7">
              <a:extLst>
                <a:ext uri="{FF2B5EF4-FFF2-40B4-BE49-F238E27FC236}">
                  <a16:creationId xmlns:a16="http://schemas.microsoft.com/office/drawing/2014/main" id="{7B009799-E7C5-858A-C153-F9DC65374F0F}"/>
                </a:ext>
              </a:extLst>
            </p:cNvPr>
            <p:cNvSpPr>
              <a:spLocks/>
            </p:cNvSpPr>
            <p:nvPr/>
          </p:nvSpPr>
          <p:spPr>
            <a:xfrm rot="5400000">
              <a:off x="8933149" y="2653270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32" name="直線コネクタ 931">
              <a:extLst>
                <a:ext uri="{FF2B5EF4-FFF2-40B4-BE49-F238E27FC236}">
                  <a16:creationId xmlns:a16="http://schemas.microsoft.com/office/drawing/2014/main" id="{485B0DDA-9BD4-1B33-219B-CA16873AF10F}"/>
                </a:ext>
              </a:extLst>
            </p:cNvPr>
            <p:cNvCxnSpPr>
              <a:cxnSpLocks/>
            </p:cNvCxnSpPr>
            <p:nvPr/>
          </p:nvCxnSpPr>
          <p:spPr>
            <a:xfrm>
              <a:off x="8930950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33" name="Google Shape;135;p7">
              <a:extLst>
                <a:ext uri="{FF2B5EF4-FFF2-40B4-BE49-F238E27FC236}">
                  <a16:creationId xmlns:a16="http://schemas.microsoft.com/office/drawing/2014/main" id="{62123763-79C7-0BC1-C7C8-3C58C22AE72E}"/>
                </a:ext>
              </a:extLst>
            </p:cNvPr>
            <p:cNvSpPr>
              <a:spLocks/>
            </p:cNvSpPr>
            <p:nvPr/>
          </p:nvSpPr>
          <p:spPr>
            <a:xfrm rot="5400000">
              <a:off x="8754641" y="2653270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34" name="直線コネクタ 933">
              <a:extLst>
                <a:ext uri="{FF2B5EF4-FFF2-40B4-BE49-F238E27FC236}">
                  <a16:creationId xmlns:a16="http://schemas.microsoft.com/office/drawing/2014/main" id="{5C6CD26F-ADAE-DC0F-92F1-DF4B8FF5BACD}"/>
                </a:ext>
              </a:extLst>
            </p:cNvPr>
            <p:cNvCxnSpPr>
              <a:cxnSpLocks/>
            </p:cNvCxnSpPr>
            <p:nvPr/>
          </p:nvCxnSpPr>
          <p:spPr>
            <a:xfrm>
              <a:off x="8752442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17" name="Google Shape;255;p7">
            <a:extLst>
              <a:ext uri="{FF2B5EF4-FFF2-40B4-BE49-F238E27FC236}">
                <a16:creationId xmlns:a16="http://schemas.microsoft.com/office/drawing/2014/main" id="{4BBCF18D-5EA6-9259-FCA8-F79EECA6F11C}"/>
              </a:ext>
            </a:extLst>
          </p:cNvPr>
          <p:cNvSpPr/>
          <p:nvPr/>
        </p:nvSpPr>
        <p:spPr>
          <a:xfrm rot="5400000">
            <a:off x="5780877" y="3395545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18" name="グループ化 917">
            <a:extLst>
              <a:ext uri="{FF2B5EF4-FFF2-40B4-BE49-F238E27FC236}">
                <a16:creationId xmlns:a16="http://schemas.microsoft.com/office/drawing/2014/main" id="{D2684979-55C3-289B-7298-30213478E4D5}"/>
              </a:ext>
            </a:extLst>
          </p:cNvPr>
          <p:cNvGrpSpPr/>
          <p:nvPr/>
        </p:nvGrpSpPr>
        <p:grpSpPr>
          <a:xfrm rot="16200000">
            <a:off x="5802128" y="3583979"/>
            <a:ext cx="177198" cy="172800"/>
            <a:chOff x="9105815" y="2655467"/>
            <a:chExt cx="177198" cy="172800"/>
          </a:xfrm>
        </p:grpSpPr>
        <p:sp>
          <p:nvSpPr>
            <p:cNvPr id="924" name="Google Shape;135;p7">
              <a:extLst>
                <a:ext uri="{FF2B5EF4-FFF2-40B4-BE49-F238E27FC236}">
                  <a16:creationId xmlns:a16="http://schemas.microsoft.com/office/drawing/2014/main" id="{CAFBA769-3905-F0A3-6867-1C7A56BD5F98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25" name="直線コネクタ 924">
              <a:extLst>
                <a:ext uri="{FF2B5EF4-FFF2-40B4-BE49-F238E27FC236}">
                  <a16:creationId xmlns:a16="http://schemas.microsoft.com/office/drawing/2014/main" id="{9FB64677-1535-B19B-A502-5E02401484CF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19" name="グループ化 918">
            <a:extLst>
              <a:ext uri="{FF2B5EF4-FFF2-40B4-BE49-F238E27FC236}">
                <a16:creationId xmlns:a16="http://schemas.microsoft.com/office/drawing/2014/main" id="{7714425B-B871-5F86-8DF7-5502EA8A319E}"/>
              </a:ext>
            </a:extLst>
          </p:cNvPr>
          <p:cNvGrpSpPr/>
          <p:nvPr/>
        </p:nvGrpSpPr>
        <p:grpSpPr>
          <a:xfrm rot="16200000">
            <a:off x="5712873" y="3318837"/>
            <a:ext cx="355706" cy="172800"/>
            <a:chOff x="8927307" y="2655467"/>
            <a:chExt cx="355706" cy="172800"/>
          </a:xfrm>
        </p:grpSpPr>
        <p:sp>
          <p:nvSpPr>
            <p:cNvPr id="920" name="Google Shape;135;p7">
              <a:extLst>
                <a:ext uri="{FF2B5EF4-FFF2-40B4-BE49-F238E27FC236}">
                  <a16:creationId xmlns:a16="http://schemas.microsoft.com/office/drawing/2014/main" id="{5422D0B4-F9F7-4213-70F5-83F3AA6C8AA7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21" name="直線コネクタ 920">
              <a:extLst>
                <a:ext uri="{FF2B5EF4-FFF2-40B4-BE49-F238E27FC236}">
                  <a16:creationId xmlns:a16="http://schemas.microsoft.com/office/drawing/2014/main" id="{E8D55D19-3C98-8086-269C-901F91D2CE24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22" name="Google Shape;135;p7">
              <a:extLst>
                <a:ext uri="{FF2B5EF4-FFF2-40B4-BE49-F238E27FC236}">
                  <a16:creationId xmlns:a16="http://schemas.microsoft.com/office/drawing/2014/main" id="{D95845FC-79F8-A8C5-39F8-3B6628CD09BD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6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23" name="直線コネクタ 922">
              <a:extLst>
                <a:ext uri="{FF2B5EF4-FFF2-40B4-BE49-F238E27FC236}">
                  <a16:creationId xmlns:a16="http://schemas.microsoft.com/office/drawing/2014/main" id="{0CA01887-B04E-F75C-2802-7B5A435C7B66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7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08" name="Google Shape;255;p7">
            <a:extLst>
              <a:ext uri="{FF2B5EF4-FFF2-40B4-BE49-F238E27FC236}">
                <a16:creationId xmlns:a16="http://schemas.microsoft.com/office/drawing/2014/main" id="{33E52286-700E-3A97-1F8D-E739C9CC81DE}"/>
              </a:ext>
            </a:extLst>
          </p:cNvPr>
          <p:cNvSpPr/>
          <p:nvPr/>
        </p:nvSpPr>
        <p:spPr>
          <a:xfrm rot="5400000">
            <a:off x="5388195" y="3395545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09" name="グループ化 908">
            <a:extLst>
              <a:ext uri="{FF2B5EF4-FFF2-40B4-BE49-F238E27FC236}">
                <a16:creationId xmlns:a16="http://schemas.microsoft.com/office/drawing/2014/main" id="{02E4B82D-E598-9554-5FF1-9A1BC98CBEF8}"/>
              </a:ext>
            </a:extLst>
          </p:cNvPr>
          <p:cNvGrpSpPr/>
          <p:nvPr/>
        </p:nvGrpSpPr>
        <p:grpSpPr>
          <a:xfrm rot="16200000">
            <a:off x="5409446" y="3583979"/>
            <a:ext cx="177198" cy="172800"/>
            <a:chOff x="9105815" y="2655467"/>
            <a:chExt cx="177198" cy="172800"/>
          </a:xfrm>
        </p:grpSpPr>
        <p:sp>
          <p:nvSpPr>
            <p:cNvPr id="915" name="Google Shape;135;p7">
              <a:extLst>
                <a:ext uri="{FF2B5EF4-FFF2-40B4-BE49-F238E27FC236}">
                  <a16:creationId xmlns:a16="http://schemas.microsoft.com/office/drawing/2014/main" id="{2E875413-54B9-C9AB-90EC-DF661073C6B2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16" name="直線コネクタ 915">
              <a:extLst>
                <a:ext uri="{FF2B5EF4-FFF2-40B4-BE49-F238E27FC236}">
                  <a16:creationId xmlns:a16="http://schemas.microsoft.com/office/drawing/2014/main" id="{12EC4F33-D823-9EA4-1E27-5659BEE5333D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10" name="グループ化 909">
            <a:extLst>
              <a:ext uri="{FF2B5EF4-FFF2-40B4-BE49-F238E27FC236}">
                <a16:creationId xmlns:a16="http://schemas.microsoft.com/office/drawing/2014/main" id="{6F053ABB-58C6-2CDE-A33A-7BDC54718109}"/>
              </a:ext>
            </a:extLst>
          </p:cNvPr>
          <p:cNvGrpSpPr/>
          <p:nvPr/>
        </p:nvGrpSpPr>
        <p:grpSpPr>
          <a:xfrm rot="16200000">
            <a:off x="5322012" y="3317016"/>
            <a:ext cx="352064" cy="172800"/>
            <a:chOff x="8930949" y="2655467"/>
            <a:chExt cx="352064" cy="172800"/>
          </a:xfrm>
        </p:grpSpPr>
        <p:sp>
          <p:nvSpPr>
            <p:cNvPr id="911" name="Google Shape;135;p7">
              <a:extLst>
                <a:ext uri="{FF2B5EF4-FFF2-40B4-BE49-F238E27FC236}">
                  <a16:creationId xmlns:a16="http://schemas.microsoft.com/office/drawing/2014/main" id="{1776B58C-1B7E-080C-40DC-AFDF33E7AF30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12" name="直線コネクタ 911">
              <a:extLst>
                <a:ext uri="{FF2B5EF4-FFF2-40B4-BE49-F238E27FC236}">
                  <a16:creationId xmlns:a16="http://schemas.microsoft.com/office/drawing/2014/main" id="{E0AEC536-936B-35F4-F1CB-0DE5E27F6059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13" name="Google Shape;135;p7">
              <a:extLst>
                <a:ext uri="{FF2B5EF4-FFF2-40B4-BE49-F238E27FC236}">
                  <a16:creationId xmlns:a16="http://schemas.microsoft.com/office/drawing/2014/main" id="{C83DA8CD-68A7-F4E3-7C5F-5FAB1BA4F22A}"/>
                </a:ext>
              </a:extLst>
            </p:cNvPr>
            <p:cNvSpPr>
              <a:spLocks/>
            </p:cNvSpPr>
            <p:nvPr/>
          </p:nvSpPr>
          <p:spPr>
            <a:xfrm rot="5400000">
              <a:off x="8933148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14" name="直線コネクタ 913">
              <a:extLst>
                <a:ext uri="{FF2B5EF4-FFF2-40B4-BE49-F238E27FC236}">
                  <a16:creationId xmlns:a16="http://schemas.microsoft.com/office/drawing/2014/main" id="{DCE5DE94-75DE-8755-73AC-E4A08D1E3ACD}"/>
                </a:ext>
              </a:extLst>
            </p:cNvPr>
            <p:cNvCxnSpPr>
              <a:cxnSpLocks/>
            </p:cNvCxnSpPr>
            <p:nvPr/>
          </p:nvCxnSpPr>
          <p:spPr>
            <a:xfrm>
              <a:off x="8930949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87" name="Google Shape;255;p7">
            <a:extLst>
              <a:ext uri="{FF2B5EF4-FFF2-40B4-BE49-F238E27FC236}">
                <a16:creationId xmlns:a16="http://schemas.microsoft.com/office/drawing/2014/main" id="{6AA848BE-FB09-9FED-817A-5EC724331046}"/>
              </a:ext>
            </a:extLst>
          </p:cNvPr>
          <p:cNvSpPr/>
          <p:nvPr/>
        </p:nvSpPr>
        <p:spPr>
          <a:xfrm rot="5400000">
            <a:off x="4986430" y="3395545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52" name="グループ化 1151">
            <a:extLst>
              <a:ext uri="{FF2B5EF4-FFF2-40B4-BE49-F238E27FC236}">
                <a16:creationId xmlns:a16="http://schemas.microsoft.com/office/drawing/2014/main" id="{BEB070D1-73E4-3F62-D8D2-F2B650454F0F}"/>
              </a:ext>
            </a:extLst>
          </p:cNvPr>
          <p:cNvGrpSpPr/>
          <p:nvPr/>
        </p:nvGrpSpPr>
        <p:grpSpPr>
          <a:xfrm rot="16200000">
            <a:off x="5007681" y="3583979"/>
            <a:ext cx="177198" cy="172800"/>
            <a:chOff x="9105815" y="2655467"/>
            <a:chExt cx="177198" cy="172800"/>
          </a:xfrm>
        </p:grpSpPr>
        <p:sp>
          <p:nvSpPr>
            <p:cNvPr id="1158" name="Google Shape;135;p7">
              <a:extLst>
                <a:ext uri="{FF2B5EF4-FFF2-40B4-BE49-F238E27FC236}">
                  <a16:creationId xmlns:a16="http://schemas.microsoft.com/office/drawing/2014/main" id="{4953E221-D440-4A6D-2A0A-E614CCDB6D01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59" name="直線コネクタ 1158">
              <a:extLst>
                <a:ext uri="{FF2B5EF4-FFF2-40B4-BE49-F238E27FC236}">
                  <a16:creationId xmlns:a16="http://schemas.microsoft.com/office/drawing/2014/main" id="{DF528CA4-C912-9E80-E50E-C417AE34D580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53" name="グループ化 1152">
            <a:extLst>
              <a:ext uri="{FF2B5EF4-FFF2-40B4-BE49-F238E27FC236}">
                <a16:creationId xmlns:a16="http://schemas.microsoft.com/office/drawing/2014/main" id="{927954F7-3041-E749-73EE-4022B41C5C37}"/>
              </a:ext>
            </a:extLst>
          </p:cNvPr>
          <p:cNvGrpSpPr/>
          <p:nvPr/>
        </p:nvGrpSpPr>
        <p:grpSpPr>
          <a:xfrm rot="16200000">
            <a:off x="4917933" y="3319329"/>
            <a:ext cx="356692" cy="172801"/>
            <a:chOff x="8926321" y="2655467"/>
            <a:chExt cx="356692" cy="172801"/>
          </a:xfrm>
        </p:grpSpPr>
        <p:sp>
          <p:nvSpPr>
            <p:cNvPr id="1154" name="Google Shape;135;p7">
              <a:extLst>
                <a:ext uri="{FF2B5EF4-FFF2-40B4-BE49-F238E27FC236}">
                  <a16:creationId xmlns:a16="http://schemas.microsoft.com/office/drawing/2014/main" id="{015809A2-8116-078F-E5EA-32FF55C7D9D8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55" name="直線コネクタ 1154">
              <a:extLst>
                <a:ext uri="{FF2B5EF4-FFF2-40B4-BE49-F238E27FC236}">
                  <a16:creationId xmlns:a16="http://schemas.microsoft.com/office/drawing/2014/main" id="{0548700E-808B-BE0C-75FF-13756C7E5189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56" name="Google Shape;135;p7">
              <a:extLst>
                <a:ext uri="{FF2B5EF4-FFF2-40B4-BE49-F238E27FC236}">
                  <a16:creationId xmlns:a16="http://schemas.microsoft.com/office/drawing/2014/main" id="{B58C7978-6A55-3073-0F9D-D284C71A0D8F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520" y="2653269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57" name="直線コネクタ 1156">
              <a:extLst>
                <a:ext uri="{FF2B5EF4-FFF2-40B4-BE49-F238E27FC236}">
                  <a16:creationId xmlns:a16="http://schemas.microsoft.com/office/drawing/2014/main" id="{92932087-F2A1-2E8A-FC88-CC5441B1C51D}"/>
                </a:ext>
              </a:extLst>
            </p:cNvPr>
            <p:cNvCxnSpPr>
              <a:cxnSpLocks/>
            </p:cNvCxnSpPr>
            <p:nvPr/>
          </p:nvCxnSpPr>
          <p:spPr>
            <a:xfrm>
              <a:off x="8926321" y="2694483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78" name="Google Shape;255;p7">
            <a:extLst>
              <a:ext uri="{FF2B5EF4-FFF2-40B4-BE49-F238E27FC236}">
                <a16:creationId xmlns:a16="http://schemas.microsoft.com/office/drawing/2014/main" id="{C1B7C3FE-B94D-872A-0D0E-69021CDD6B41}"/>
              </a:ext>
            </a:extLst>
          </p:cNvPr>
          <p:cNvSpPr/>
          <p:nvPr/>
        </p:nvSpPr>
        <p:spPr>
          <a:xfrm rot="5400000">
            <a:off x="4593750" y="3395545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79" name="グループ化 1078">
            <a:extLst>
              <a:ext uri="{FF2B5EF4-FFF2-40B4-BE49-F238E27FC236}">
                <a16:creationId xmlns:a16="http://schemas.microsoft.com/office/drawing/2014/main" id="{6CFA87A7-0D0A-F3BD-06FA-3161A4636CD8}"/>
              </a:ext>
            </a:extLst>
          </p:cNvPr>
          <p:cNvGrpSpPr/>
          <p:nvPr/>
        </p:nvGrpSpPr>
        <p:grpSpPr>
          <a:xfrm rot="16200000">
            <a:off x="4615001" y="3583979"/>
            <a:ext cx="177198" cy="172800"/>
            <a:chOff x="9105815" y="2655467"/>
            <a:chExt cx="177198" cy="172800"/>
          </a:xfrm>
        </p:grpSpPr>
        <p:sp>
          <p:nvSpPr>
            <p:cNvPr id="1085" name="Google Shape;135;p7">
              <a:extLst>
                <a:ext uri="{FF2B5EF4-FFF2-40B4-BE49-F238E27FC236}">
                  <a16:creationId xmlns:a16="http://schemas.microsoft.com/office/drawing/2014/main" id="{DC7B2F0C-4C02-ADE3-72BC-806CC4455234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86" name="直線コネクタ 1085">
              <a:extLst>
                <a:ext uri="{FF2B5EF4-FFF2-40B4-BE49-F238E27FC236}">
                  <a16:creationId xmlns:a16="http://schemas.microsoft.com/office/drawing/2014/main" id="{0FFC57D0-03A5-C3A5-921A-39B833340FAD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80" name="グループ化 1079">
            <a:extLst>
              <a:ext uri="{FF2B5EF4-FFF2-40B4-BE49-F238E27FC236}">
                <a16:creationId xmlns:a16="http://schemas.microsoft.com/office/drawing/2014/main" id="{A923B592-DC6B-327D-2310-CFF074851FA3}"/>
              </a:ext>
            </a:extLst>
          </p:cNvPr>
          <p:cNvGrpSpPr/>
          <p:nvPr/>
        </p:nvGrpSpPr>
        <p:grpSpPr>
          <a:xfrm rot="16200000">
            <a:off x="4525006" y="3319572"/>
            <a:ext cx="357184" cy="172803"/>
            <a:chOff x="8925829" y="2655467"/>
            <a:chExt cx="357184" cy="172803"/>
          </a:xfrm>
        </p:grpSpPr>
        <p:sp>
          <p:nvSpPr>
            <p:cNvPr id="1081" name="Google Shape;135;p7">
              <a:extLst>
                <a:ext uri="{FF2B5EF4-FFF2-40B4-BE49-F238E27FC236}">
                  <a16:creationId xmlns:a16="http://schemas.microsoft.com/office/drawing/2014/main" id="{623E998B-CED2-4483-438A-CB5CE8D3305C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82" name="直線コネクタ 1081">
              <a:extLst>
                <a:ext uri="{FF2B5EF4-FFF2-40B4-BE49-F238E27FC236}">
                  <a16:creationId xmlns:a16="http://schemas.microsoft.com/office/drawing/2014/main" id="{74079595-9AA3-6B8B-8153-5167F7152A6C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83" name="Google Shape;135;p7">
              <a:extLst>
                <a:ext uri="{FF2B5EF4-FFF2-40B4-BE49-F238E27FC236}">
                  <a16:creationId xmlns:a16="http://schemas.microsoft.com/office/drawing/2014/main" id="{6FE8E30A-02D8-D583-C033-9B8A14F9699D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84" name="直線コネクタ 1083">
              <a:extLst>
                <a:ext uri="{FF2B5EF4-FFF2-40B4-BE49-F238E27FC236}">
                  <a16:creationId xmlns:a16="http://schemas.microsoft.com/office/drawing/2014/main" id="{B1C9A923-B0C3-F6A5-04AB-0308E25341E8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69" name="Google Shape;255;p7">
            <a:extLst>
              <a:ext uri="{FF2B5EF4-FFF2-40B4-BE49-F238E27FC236}">
                <a16:creationId xmlns:a16="http://schemas.microsoft.com/office/drawing/2014/main" id="{4D44BA69-8E98-A353-2C3C-F0EFD343E487}"/>
              </a:ext>
            </a:extLst>
          </p:cNvPr>
          <p:cNvSpPr/>
          <p:nvPr/>
        </p:nvSpPr>
        <p:spPr>
          <a:xfrm rot="5400000">
            <a:off x="4199311" y="3395545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70" name="グループ化 1069">
            <a:extLst>
              <a:ext uri="{FF2B5EF4-FFF2-40B4-BE49-F238E27FC236}">
                <a16:creationId xmlns:a16="http://schemas.microsoft.com/office/drawing/2014/main" id="{85648AA6-F26B-2866-383C-F65EDC9845A0}"/>
              </a:ext>
            </a:extLst>
          </p:cNvPr>
          <p:cNvGrpSpPr/>
          <p:nvPr/>
        </p:nvGrpSpPr>
        <p:grpSpPr>
          <a:xfrm rot="16200000">
            <a:off x="4220562" y="3583979"/>
            <a:ext cx="177198" cy="172800"/>
            <a:chOff x="9105815" y="2655467"/>
            <a:chExt cx="177198" cy="172800"/>
          </a:xfrm>
        </p:grpSpPr>
        <p:sp>
          <p:nvSpPr>
            <p:cNvPr id="1076" name="Google Shape;135;p7">
              <a:extLst>
                <a:ext uri="{FF2B5EF4-FFF2-40B4-BE49-F238E27FC236}">
                  <a16:creationId xmlns:a16="http://schemas.microsoft.com/office/drawing/2014/main" id="{9FAA3A50-63A5-A715-A581-F6811CDBCC71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77" name="直線コネクタ 1076">
              <a:extLst>
                <a:ext uri="{FF2B5EF4-FFF2-40B4-BE49-F238E27FC236}">
                  <a16:creationId xmlns:a16="http://schemas.microsoft.com/office/drawing/2014/main" id="{B2769895-B82D-1BC9-2A38-C2F2DC708B90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71" name="グループ化 1070">
            <a:extLst>
              <a:ext uri="{FF2B5EF4-FFF2-40B4-BE49-F238E27FC236}">
                <a16:creationId xmlns:a16="http://schemas.microsoft.com/office/drawing/2014/main" id="{6A8BFDDE-27E0-D6C0-693A-5679405EE422}"/>
              </a:ext>
            </a:extLst>
          </p:cNvPr>
          <p:cNvGrpSpPr/>
          <p:nvPr/>
        </p:nvGrpSpPr>
        <p:grpSpPr>
          <a:xfrm rot="16200000">
            <a:off x="4132505" y="3317635"/>
            <a:ext cx="353306" cy="172800"/>
            <a:chOff x="8929707" y="2655467"/>
            <a:chExt cx="353306" cy="172800"/>
          </a:xfrm>
        </p:grpSpPr>
        <p:sp>
          <p:nvSpPr>
            <p:cNvPr id="1072" name="Google Shape;135;p7">
              <a:extLst>
                <a:ext uri="{FF2B5EF4-FFF2-40B4-BE49-F238E27FC236}">
                  <a16:creationId xmlns:a16="http://schemas.microsoft.com/office/drawing/2014/main" id="{660D5D22-3F4B-3D35-9CBE-599FE689A746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73" name="直線コネクタ 1072">
              <a:extLst>
                <a:ext uri="{FF2B5EF4-FFF2-40B4-BE49-F238E27FC236}">
                  <a16:creationId xmlns:a16="http://schemas.microsoft.com/office/drawing/2014/main" id="{F84A0214-86D7-6508-411C-1417A78C14F3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74" name="Google Shape;135;p7">
              <a:extLst>
                <a:ext uri="{FF2B5EF4-FFF2-40B4-BE49-F238E27FC236}">
                  <a16:creationId xmlns:a16="http://schemas.microsoft.com/office/drawing/2014/main" id="{B4CAB406-B52D-E81A-359B-B9DB0720945A}"/>
                </a:ext>
              </a:extLst>
            </p:cNvPr>
            <p:cNvSpPr>
              <a:spLocks/>
            </p:cNvSpPr>
            <p:nvPr/>
          </p:nvSpPr>
          <p:spPr>
            <a:xfrm rot="5400000">
              <a:off x="8931907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75" name="直線コネクタ 1074">
              <a:extLst>
                <a:ext uri="{FF2B5EF4-FFF2-40B4-BE49-F238E27FC236}">
                  <a16:creationId xmlns:a16="http://schemas.microsoft.com/office/drawing/2014/main" id="{239517A7-FC57-5C1D-141B-86D51A84937E}"/>
                </a:ext>
              </a:extLst>
            </p:cNvPr>
            <p:cNvCxnSpPr>
              <a:cxnSpLocks/>
            </p:cNvCxnSpPr>
            <p:nvPr/>
          </p:nvCxnSpPr>
          <p:spPr>
            <a:xfrm>
              <a:off x="8929707" y="2694483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60" name="Google Shape;255;p7">
            <a:extLst>
              <a:ext uri="{FF2B5EF4-FFF2-40B4-BE49-F238E27FC236}">
                <a16:creationId xmlns:a16="http://schemas.microsoft.com/office/drawing/2014/main" id="{B864257A-5F59-62D6-8ED2-314C66E0242C}"/>
              </a:ext>
            </a:extLst>
          </p:cNvPr>
          <p:cNvSpPr/>
          <p:nvPr/>
        </p:nvSpPr>
        <p:spPr>
          <a:xfrm rot="5400000">
            <a:off x="3806630" y="3395545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61" name="グループ化 1060">
            <a:extLst>
              <a:ext uri="{FF2B5EF4-FFF2-40B4-BE49-F238E27FC236}">
                <a16:creationId xmlns:a16="http://schemas.microsoft.com/office/drawing/2014/main" id="{E151807E-7BD8-C93A-C38B-35D1F3570DEA}"/>
              </a:ext>
            </a:extLst>
          </p:cNvPr>
          <p:cNvGrpSpPr/>
          <p:nvPr/>
        </p:nvGrpSpPr>
        <p:grpSpPr>
          <a:xfrm rot="16200000">
            <a:off x="3827881" y="3583979"/>
            <a:ext cx="177198" cy="172800"/>
            <a:chOff x="9105815" y="2655467"/>
            <a:chExt cx="177198" cy="172800"/>
          </a:xfrm>
        </p:grpSpPr>
        <p:sp>
          <p:nvSpPr>
            <p:cNvPr id="1067" name="Google Shape;135;p7">
              <a:extLst>
                <a:ext uri="{FF2B5EF4-FFF2-40B4-BE49-F238E27FC236}">
                  <a16:creationId xmlns:a16="http://schemas.microsoft.com/office/drawing/2014/main" id="{396AC2B9-7E79-E179-3445-DA3D28A9825D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68" name="直線コネクタ 1067">
              <a:extLst>
                <a:ext uri="{FF2B5EF4-FFF2-40B4-BE49-F238E27FC236}">
                  <a16:creationId xmlns:a16="http://schemas.microsoft.com/office/drawing/2014/main" id="{05D060B5-D618-DF06-02D5-445D2F2A1445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62" name="グループ化 1061">
            <a:extLst>
              <a:ext uri="{FF2B5EF4-FFF2-40B4-BE49-F238E27FC236}">
                <a16:creationId xmlns:a16="http://schemas.microsoft.com/office/drawing/2014/main" id="{06C512FB-4D43-6793-E301-2664F2265679}"/>
              </a:ext>
            </a:extLst>
          </p:cNvPr>
          <p:cNvGrpSpPr/>
          <p:nvPr/>
        </p:nvGrpSpPr>
        <p:grpSpPr>
          <a:xfrm rot="16200000">
            <a:off x="3738625" y="3318838"/>
            <a:ext cx="355708" cy="172800"/>
            <a:chOff x="8927305" y="2655467"/>
            <a:chExt cx="355708" cy="172800"/>
          </a:xfrm>
        </p:grpSpPr>
        <p:sp>
          <p:nvSpPr>
            <p:cNvPr id="1063" name="Google Shape;135;p7">
              <a:extLst>
                <a:ext uri="{FF2B5EF4-FFF2-40B4-BE49-F238E27FC236}">
                  <a16:creationId xmlns:a16="http://schemas.microsoft.com/office/drawing/2014/main" id="{36B52866-6F20-FD85-0D1F-AE3F4BA3B211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64" name="直線コネクタ 1063">
              <a:extLst>
                <a:ext uri="{FF2B5EF4-FFF2-40B4-BE49-F238E27FC236}">
                  <a16:creationId xmlns:a16="http://schemas.microsoft.com/office/drawing/2014/main" id="{29570E58-C4AD-F9AC-98AB-D5FA30B71E2C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65" name="Google Shape;135;p7">
              <a:extLst>
                <a:ext uri="{FF2B5EF4-FFF2-40B4-BE49-F238E27FC236}">
                  <a16:creationId xmlns:a16="http://schemas.microsoft.com/office/drawing/2014/main" id="{A04848AF-CD92-5D3D-6FFF-323E99903AE4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66" name="直線コネクタ 1065">
              <a:extLst>
                <a:ext uri="{FF2B5EF4-FFF2-40B4-BE49-F238E27FC236}">
                  <a16:creationId xmlns:a16="http://schemas.microsoft.com/office/drawing/2014/main" id="{9DF09700-A0A2-3ED9-4C6A-418DC897B6C1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51" name="Google Shape;255;p7">
            <a:extLst>
              <a:ext uri="{FF2B5EF4-FFF2-40B4-BE49-F238E27FC236}">
                <a16:creationId xmlns:a16="http://schemas.microsoft.com/office/drawing/2014/main" id="{AED1831D-3B24-846F-626E-F3472DECDDBE}"/>
              </a:ext>
            </a:extLst>
          </p:cNvPr>
          <p:cNvSpPr/>
          <p:nvPr/>
        </p:nvSpPr>
        <p:spPr>
          <a:xfrm rot="5400000">
            <a:off x="3413948" y="3395545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52" name="グループ化 1051">
            <a:extLst>
              <a:ext uri="{FF2B5EF4-FFF2-40B4-BE49-F238E27FC236}">
                <a16:creationId xmlns:a16="http://schemas.microsoft.com/office/drawing/2014/main" id="{BAE89615-0EFA-42E1-E0E7-DB21B3515E85}"/>
              </a:ext>
            </a:extLst>
          </p:cNvPr>
          <p:cNvGrpSpPr/>
          <p:nvPr/>
        </p:nvGrpSpPr>
        <p:grpSpPr>
          <a:xfrm rot="16200000">
            <a:off x="3435199" y="3583979"/>
            <a:ext cx="177198" cy="172800"/>
            <a:chOff x="9105815" y="2655467"/>
            <a:chExt cx="177198" cy="172800"/>
          </a:xfrm>
        </p:grpSpPr>
        <p:sp>
          <p:nvSpPr>
            <p:cNvPr id="1058" name="Google Shape;135;p7">
              <a:extLst>
                <a:ext uri="{FF2B5EF4-FFF2-40B4-BE49-F238E27FC236}">
                  <a16:creationId xmlns:a16="http://schemas.microsoft.com/office/drawing/2014/main" id="{62A48B74-9682-5048-83B4-11586580CB88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59" name="直線コネクタ 1058">
              <a:extLst>
                <a:ext uri="{FF2B5EF4-FFF2-40B4-BE49-F238E27FC236}">
                  <a16:creationId xmlns:a16="http://schemas.microsoft.com/office/drawing/2014/main" id="{40A6A4C6-B788-0D67-D32C-234BC4BD5274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53" name="グループ化 1052">
            <a:extLst>
              <a:ext uri="{FF2B5EF4-FFF2-40B4-BE49-F238E27FC236}">
                <a16:creationId xmlns:a16="http://schemas.microsoft.com/office/drawing/2014/main" id="{B5A6D03F-F522-756F-2494-64B9C2325871}"/>
              </a:ext>
            </a:extLst>
          </p:cNvPr>
          <p:cNvGrpSpPr/>
          <p:nvPr/>
        </p:nvGrpSpPr>
        <p:grpSpPr>
          <a:xfrm rot="16200000">
            <a:off x="3345943" y="3318837"/>
            <a:ext cx="355707" cy="172800"/>
            <a:chOff x="8927306" y="2655467"/>
            <a:chExt cx="355707" cy="172800"/>
          </a:xfrm>
        </p:grpSpPr>
        <p:sp>
          <p:nvSpPr>
            <p:cNvPr id="1054" name="Google Shape;135;p7">
              <a:extLst>
                <a:ext uri="{FF2B5EF4-FFF2-40B4-BE49-F238E27FC236}">
                  <a16:creationId xmlns:a16="http://schemas.microsoft.com/office/drawing/2014/main" id="{86EAD710-1330-B98E-9608-A5C27BE63BCF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55" name="直線コネクタ 1054">
              <a:extLst>
                <a:ext uri="{FF2B5EF4-FFF2-40B4-BE49-F238E27FC236}">
                  <a16:creationId xmlns:a16="http://schemas.microsoft.com/office/drawing/2014/main" id="{30B42514-B606-497E-BFE9-748D37BDB729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56" name="Google Shape;135;p7">
              <a:extLst>
                <a:ext uri="{FF2B5EF4-FFF2-40B4-BE49-F238E27FC236}">
                  <a16:creationId xmlns:a16="http://schemas.microsoft.com/office/drawing/2014/main" id="{5B47725A-B8E2-0C31-9C24-A56857B8FB35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5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57" name="直線コネクタ 1056">
              <a:extLst>
                <a:ext uri="{FF2B5EF4-FFF2-40B4-BE49-F238E27FC236}">
                  <a16:creationId xmlns:a16="http://schemas.microsoft.com/office/drawing/2014/main" id="{4382C86A-60DF-A8D1-6BBB-CD0DE5E31DD8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20" name="Google Shape;255;p7">
            <a:extLst>
              <a:ext uri="{FF2B5EF4-FFF2-40B4-BE49-F238E27FC236}">
                <a16:creationId xmlns:a16="http://schemas.microsoft.com/office/drawing/2014/main" id="{791D5015-AA93-EE65-7B15-36A49C641D3F}"/>
              </a:ext>
            </a:extLst>
          </p:cNvPr>
          <p:cNvSpPr/>
          <p:nvPr/>
        </p:nvSpPr>
        <p:spPr>
          <a:xfrm rot="5400000">
            <a:off x="3020020" y="3395545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21" name="グループ化 1020">
            <a:extLst>
              <a:ext uri="{FF2B5EF4-FFF2-40B4-BE49-F238E27FC236}">
                <a16:creationId xmlns:a16="http://schemas.microsoft.com/office/drawing/2014/main" id="{1434BF7C-55BA-3729-EDA8-1436A5474971}"/>
              </a:ext>
            </a:extLst>
          </p:cNvPr>
          <p:cNvGrpSpPr/>
          <p:nvPr/>
        </p:nvGrpSpPr>
        <p:grpSpPr>
          <a:xfrm rot="16200000">
            <a:off x="3041271" y="3583979"/>
            <a:ext cx="177198" cy="172800"/>
            <a:chOff x="9105815" y="2655467"/>
            <a:chExt cx="177198" cy="172800"/>
          </a:xfrm>
        </p:grpSpPr>
        <p:sp>
          <p:nvSpPr>
            <p:cNvPr id="1033" name="Google Shape;135;p7">
              <a:extLst>
                <a:ext uri="{FF2B5EF4-FFF2-40B4-BE49-F238E27FC236}">
                  <a16:creationId xmlns:a16="http://schemas.microsoft.com/office/drawing/2014/main" id="{EA254D8D-F6ED-744C-6469-B7D1DBA5A988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45" name="直線コネクタ 1044">
              <a:extLst>
                <a:ext uri="{FF2B5EF4-FFF2-40B4-BE49-F238E27FC236}">
                  <a16:creationId xmlns:a16="http://schemas.microsoft.com/office/drawing/2014/main" id="{A443529F-5D06-4AB7-40FB-88A0E6D16373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22" name="グループ化 1021">
            <a:extLst>
              <a:ext uri="{FF2B5EF4-FFF2-40B4-BE49-F238E27FC236}">
                <a16:creationId xmlns:a16="http://schemas.microsoft.com/office/drawing/2014/main" id="{B2BDCDEA-8A4B-F108-8E97-E178B85A2329}"/>
              </a:ext>
            </a:extLst>
          </p:cNvPr>
          <p:cNvGrpSpPr/>
          <p:nvPr/>
        </p:nvGrpSpPr>
        <p:grpSpPr>
          <a:xfrm rot="16200000">
            <a:off x="2952014" y="3318836"/>
            <a:ext cx="355708" cy="172800"/>
            <a:chOff x="8927305" y="2655468"/>
            <a:chExt cx="355708" cy="172800"/>
          </a:xfrm>
        </p:grpSpPr>
        <p:sp>
          <p:nvSpPr>
            <p:cNvPr id="1024" name="Google Shape;135;p7">
              <a:extLst>
                <a:ext uri="{FF2B5EF4-FFF2-40B4-BE49-F238E27FC236}">
                  <a16:creationId xmlns:a16="http://schemas.microsoft.com/office/drawing/2014/main" id="{E53310DC-A79F-6820-E911-D093DC78D842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3" y="2653269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26" name="直線コネクタ 1025">
              <a:extLst>
                <a:ext uri="{FF2B5EF4-FFF2-40B4-BE49-F238E27FC236}">
                  <a16:creationId xmlns:a16="http://schemas.microsoft.com/office/drawing/2014/main" id="{5EF8BD22-120C-86C8-C7EF-9C0841FA204F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28" name="Google Shape;135;p7">
              <a:extLst>
                <a:ext uri="{FF2B5EF4-FFF2-40B4-BE49-F238E27FC236}">
                  <a16:creationId xmlns:a16="http://schemas.microsoft.com/office/drawing/2014/main" id="{268F9A9D-44E8-EA34-2D8D-16B88C80B02F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9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30" name="直線コネクタ 1029">
              <a:extLst>
                <a:ext uri="{FF2B5EF4-FFF2-40B4-BE49-F238E27FC236}">
                  <a16:creationId xmlns:a16="http://schemas.microsoft.com/office/drawing/2014/main" id="{DF91FB35-C9D9-4ACD-9426-39CEA17FA551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11" name="Google Shape;255;p7">
            <a:extLst>
              <a:ext uri="{FF2B5EF4-FFF2-40B4-BE49-F238E27FC236}">
                <a16:creationId xmlns:a16="http://schemas.microsoft.com/office/drawing/2014/main" id="{508123D0-9A75-3C8F-21A1-82882C9CE0F8}"/>
              </a:ext>
            </a:extLst>
          </p:cNvPr>
          <p:cNvSpPr/>
          <p:nvPr/>
        </p:nvSpPr>
        <p:spPr>
          <a:xfrm rot="5400000">
            <a:off x="2627340" y="3395545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12" name="グループ化 1011">
            <a:extLst>
              <a:ext uri="{FF2B5EF4-FFF2-40B4-BE49-F238E27FC236}">
                <a16:creationId xmlns:a16="http://schemas.microsoft.com/office/drawing/2014/main" id="{EEB80264-8C57-E513-A74C-D6AF1CF7F598}"/>
              </a:ext>
            </a:extLst>
          </p:cNvPr>
          <p:cNvGrpSpPr/>
          <p:nvPr/>
        </p:nvGrpSpPr>
        <p:grpSpPr>
          <a:xfrm rot="16200000">
            <a:off x="2648591" y="3583979"/>
            <a:ext cx="177198" cy="172800"/>
            <a:chOff x="9105815" y="2655467"/>
            <a:chExt cx="177198" cy="172800"/>
          </a:xfrm>
        </p:grpSpPr>
        <p:sp>
          <p:nvSpPr>
            <p:cNvPr id="1018" name="Google Shape;135;p7">
              <a:extLst>
                <a:ext uri="{FF2B5EF4-FFF2-40B4-BE49-F238E27FC236}">
                  <a16:creationId xmlns:a16="http://schemas.microsoft.com/office/drawing/2014/main" id="{AC29CA5D-2B89-BC3C-E532-772D1AD2075D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19" name="直線コネクタ 1018">
              <a:extLst>
                <a:ext uri="{FF2B5EF4-FFF2-40B4-BE49-F238E27FC236}">
                  <a16:creationId xmlns:a16="http://schemas.microsoft.com/office/drawing/2014/main" id="{D2A747AA-B9B5-3911-02F4-3F06368F4933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13" name="グループ化 1012">
            <a:extLst>
              <a:ext uri="{FF2B5EF4-FFF2-40B4-BE49-F238E27FC236}">
                <a16:creationId xmlns:a16="http://schemas.microsoft.com/office/drawing/2014/main" id="{4C3BB1B8-0924-57A8-281C-6E68B0046035}"/>
              </a:ext>
            </a:extLst>
          </p:cNvPr>
          <p:cNvGrpSpPr/>
          <p:nvPr/>
        </p:nvGrpSpPr>
        <p:grpSpPr>
          <a:xfrm rot="16200000">
            <a:off x="2559335" y="3318838"/>
            <a:ext cx="355708" cy="172800"/>
            <a:chOff x="8927305" y="2655467"/>
            <a:chExt cx="355708" cy="172800"/>
          </a:xfrm>
        </p:grpSpPr>
        <p:sp>
          <p:nvSpPr>
            <p:cNvPr id="1014" name="Google Shape;135;p7">
              <a:extLst>
                <a:ext uri="{FF2B5EF4-FFF2-40B4-BE49-F238E27FC236}">
                  <a16:creationId xmlns:a16="http://schemas.microsoft.com/office/drawing/2014/main" id="{D9AE1E06-5F8E-0058-DB3E-BFEDB221E147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15" name="直線コネクタ 1014">
              <a:extLst>
                <a:ext uri="{FF2B5EF4-FFF2-40B4-BE49-F238E27FC236}">
                  <a16:creationId xmlns:a16="http://schemas.microsoft.com/office/drawing/2014/main" id="{6E060450-2A89-0E4F-DADF-4E412729FED0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16" name="Google Shape;135;p7">
              <a:extLst>
                <a:ext uri="{FF2B5EF4-FFF2-40B4-BE49-F238E27FC236}">
                  <a16:creationId xmlns:a16="http://schemas.microsoft.com/office/drawing/2014/main" id="{67B030AF-B170-9DF3-B2E5-5E6E9EEEC9E0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17" name="直線コネクタ 1016">
              <a:extLst>
                <a:ext uri="{FF2B5EF4-FFF2-40B4-BE49-F238E27FC236}">
                  <a16:creationId xmlns:a16="http://schemas.microsoft.com/office/drawing/2014/main" id="{DDF76B5F-8D15-9D1D-5590-2F90E9EDADAD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93" name="Google Shape;255;p7">
            <a:extLst>
              <a:ext uri="{FF2B5EF4-FFF2-40B4-BE49-F238E27FC236}">
                <a16:creationId xmlns:a16="http://schemas.microsoft.com/office/drawing/2014/main" id="{AC3A39F1-FFAB-9513-6803-19E3B56D0061}"/>
              </a:ext>
            </a:extLst>
          </p:cNvPr>
          <p:cNvSpPr/>
          <p:nvPr/>
        </p:nvSpPr>
        <p:spPr>
          <a:xfrm rot="5400000">
            <a:off x="2232901" y="3395545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94" name="グループ化 2493">
            <a:extLst>
              <a:ext uri="{FF2B5EF4-FFF2-40B4-BE49-F238E27FC236}">
                <a16:creationId xmlns:a16="http://schemas.microsoft.com/office/drawing/2014/main" id="{267D689D-A8F4-56D2-463B-AFA7B4097361}"/>
              </a:ext>
            </a:extLst>
          </p:cNvPr>
          <p:cNvGrpSpPr/>
          <p:nvPr/>
        </p:nvGrpSpPr>
        <p:grpSpPr>
          <a:xfrm rot="16200000">
            <a:off x="2254152" y="3583979"/>
            <a:ext cx="177198" cy="172800"/>
            <a:chOff x="9105815" y="2655467"/>
            <a:chExt cx="177198" cy="172800"/>
          </a:xfrm>
        </p:grpSpPr>
        <p:sp>
          <p:nvSpPr>
            <p:cNvPr id="1009" name="Google Shape;135;p7">
              <a:extLst>
                <a:ext uri="{FF2B5EF4-FFF2-40B4-BE49-F238E27FC236}">
                  <a16:creationId xmlns:a16="http://schemas.microsoft.com/office/drawing/2014/main" id="{70FDC703-D6CC-F38C-FCC3-3D0E3059586C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10" name="直線コネクタ 1009">
              <a:extLst>
                <a:ext uri="{FF2B5EF4-FFF2-40B4-BE49-F238E27FC236}">
                  <a16:creationId xmlns:a16="http://schemas.microsoft.com/office/drawing/2014/main" id="{D81844D9-1FD3-004C-15CB-F8F0564BDF56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495" name="グループ化 2494">
            <a:extLst>
              <a:ext uri="{FF2B5EF4-FFF2-40B4-BE49-F238E27FC236}">
                <a16:creationId xmlns:a16="http://schemas.microsoft.com/office/drawing/2014/main" id="{CC210190-281A-E050-FE38-1C37C0F61F5D}"/>
              </a:ext>
            </a:extLst>
          </p:cNvPr>
          <p:cNvGrpSpPr/>
          <p:nvPr/>
        </p:nvGrpSpPr>
        <p:grpSpPr>
          <a:xfrm rot="16200000">
            <a:off x="2077466" y="3406269"/>
            <a:ext cx="530571" cy="172800"/>
            <a:chOff x="8752442" y="2655469"/>
            <a:chExt cx="530571" cy="172800"/>
          </a:xfrm>
        </p:grpSpPr>
        <p:sp>
          <p:nvSpPr>
            <p:cNvPr id="896" name="Google Shape;135;p7">
              <a:extLst>
                <a:ext uri="{FF2B5EF4-FFF2-40B4-BE49-F238E27FC236}">
                  <a16:creationId xmlns:a16="http://schemas.microsoft.com/office/drawing/2014/main" id="{15067EFD-B12D-E1D7-236C-F195E29A4C99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70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97" name="直線コネクタ 896">
              <a:extLst>
                <a:ext uri="{FF2B5EF4-FFF2-40B4-BE49-F238E27FC236}">
                  <a16:creationId xmlns:a16="http://schemas.microsoft.com/office/drawing/2014/main" id="{2CAEE6CD-E948-B083-5576-9AE9E797FFDB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98" name="Google Shape;135;p7">
              <a:extLst>
                <a:ext uri="{FF2B5EF4-FFF2-40B4-BE49-F238E27FC236}">
                  <a16:creationId xmlns:a16="http://schemas.microsoft.com/office/drawing/2014/main" id="{4FA7DEB6-F006-238A-6FE7-FF399BAD2E2B}"/>
                </a:ext>
              </a:extLst>
            </p:cNvPr>
            <p:cNvSpPr>
              <a:spLocks/>
            </p:cNvSpPr>
            <p:nvPr/>
          </p:nvSpPr>
          <p:spPr>
            <a:xfrm rot="5400000">
              <a:off x="8933149" y="2653270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99" name="直線コネクタ 898">
              <a:extLst>
                <a:ext uri="{FF2B5EF4-FFF2-40B4-BE49-F238E27FC236}">
                  <a16:creationId xmlns:a16="http://schemas.microsoft.com/office/drawing/2014/main" id="{D8F84259-2832-B9C8-F9D6-CFD2DCFACA7F}"/>
                </a:ext>
              </a:extLst>
            </p:cNvPr>
            <p:cNvCxnSpPr>
              <a:cxnSpLocks/>
            </p:cNvCxnSpPr>
            <p:nvPr/>
          </p:nvCxnSpPr>
          <p:spPr>
            <a:xfrm>
              <a:off x="8930950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00" name="Google Shape;135;p7">
              <a:extLst>
                <a:ext uri="{FF2B5EF4-FFF2-40B4-BE49-F238E27FC236}">
                  <a16:creationId xmlns:a16="http://schemas.microsoft.com/office/drawing/2014/main" id="{6A102AC6-DBCB-2D2B-6E65-E5FD329ED96C}"/>
                </a:ext>
              </a:extLst>
            </p:cNvPr>
            <p:cNvSpPr>
              <a:spLocks/>
            </p:cNvSpPr>
            <p:nvPr/>
          </p:nvSpPr>
          <p:spPr>
            <a:xfrm rot="5400000">
              <a:off x="8754641" y="2653270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07" name="直線コネクタ 1006">
              <a:extLst>
                <a:ext uri="{FF2B5EF4-FFF2-40B4-BE49-F238E27FC236}">
                  <a16:creationId xmlns:a16="http://schemas.microsoft.com/office/drawing/2014/main" id="{BA3D712E-3471-C89E-342D-4132BC0E3A80}"/>
                </a:ext>
              </a:extLst>
            </p:cNvPr>
            <p:cNvCxnSpPr>
              <a:cxnSpLocks/>
            </p:cNvCxnSpPr>
            <p:nvPr/>
          </p:nvCxnSpPr>
          <p:spPr>
            <a:xfrm>
              <a:off x="8752442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84" name="Google Shape;255;p7">
            <a:extLst>
              <a:ext uri="{FF2B5EF4-FFF2-40B4-BE49-F238E27FC236}">
                <a16:creationId xmlns:a16="http://schemas.microsoft.com/office/drawing/2014/main" id="{61186CF3-A7C2-C1E3-B0A4-19B4F297FF66}"/>
              </a:ext>
            </a:extLst>
          </p:cNvPr>
          <p:cNvSpPr/>
          <p:nvPr/>
        </p:nvSpPr>
        <p:spPr>
          <a:xfrm rot="5400000">
            <a:off x="1840220" y="3395545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85" name="グループ化 2484">
            <a:extLst>
              <a:ext uri="{FF2B5EF4-FFF2-40B4-BE49-F238E27FC236}">
                <a16:creationId xmlns:a16="http://schemas.microsoft.com/office/drawing/2014/main" id="{1D36221F-49A4-8982-6BAE-44B5F196D4CB}"/>
              </a:ext>
            </a:extLst>
          </p:cNvPr>
          <p:cNvGrpSpPr/>
          <p:nvPr/>
        </p:nvGrpSpPr>
        <p:grpSpPr>
          <a:xfrm rot="16200000">
            <a:off x="1861471" y="3583979"/>
            <a:ext cx="177198" cy="172800"/>
            <a:chOff x="9105815" y="2655467"/>
            <a:chExt cx="177198" cy="172800"/>
          </a:xfrm>
        </p:grpSpPr>
        <p:sp>
          <p:nvSpPr>
            <p:cNvPr id="2491" name="Google Shape;135;p7">
              <a:extLst>
                <a:ext uri="{FF2B5EF4-FFF2-40B4-BE49-F238E27FC236}">
                  <a16:creationId xmlns:a16="http://schemas.microsoft.com/office/drawing/2014/main" id="{6D926ABB-EB09-F8D8-AC4C-0DBF2A1716CD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492" name="直線コネクタ 2491">
              <a:extLst>
                <a:ext uri="{FF2B5EF4-FFF2-40B4-BE49-F238E27FC236}">
                  <a16:creationId xmlns:a16="http://schemas.microsoft.com/office/drawing/2014/main" id="{AD10F033-1B22-0D4D-4781-83ACF92EA588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486" name="グループ化 2485">
            <a:extLst>
              <a:ext uri="{FF2B5EF4-FFF2-40B4-BE49-F238E27FC236}">
                <a16:creationId xmlns:a16="http://schemas.microsoft.com/office/drawing/2014/main" id="{02570376-F29A-5551-F336-DE0893CF1FE9}"/>
              </a:ext>
            </a:extLst>
          </p:cNvPr>
          <p:cNvGrpSpPr/>
          <p:nvPr/>
        </p:nvGrpSpPr>
        <p:grpSpPr>
          <a:xfrm rot="16200000">
            <a:off x="1772216" y="3318837"/>
            <a:ext cx="355706" cy="172800"/>
            <a:chOff x="8927307" y="2655467"/>
            <a:chExt cx="355706" cy="172800"/>
          </a:xfrm>
        </p:grpSpPr>
        <p:sp>
          <p:nvSpPr>
            <p:cNvPr id="2487" name="Google Shape;135;p7">
              <a:extLst>
                <a:ext uri="{FF2B5EF4-FFF2-40B4-BE49-F238E27FC236}">
                  <a16:creationId xmlns:a16="http://schemas.microsoft.com/office/drawing/2014/main" id="{DAE44494-11AF-966C-8D9E-309C21A6187E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488" name="直線コネクタ 2487">
              <a:extLst>
                <a:ext uri="{FF2B5EF4-FFF2-40B4-BE49-F238E27FC236}">
                  <a16:creationId xmlns:a16="http://schemas.microsoft.com/office/drawing/2014/main" id="{02490B53-6DD6-2F6E-E5B6-4B960D95287B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89" name="Google Shape;135;p7">
              <a:extLst>
                <a:ext uri="{FF2B5EF4-FFF2-40B4-BE49-F238E27FC236}">
                  <a16:creationId xmlns:a16="http://schemas.microsoft.com/office/drawing/2014/main" id="{8CC68F3F-497F-1FF9-1D27-D65E16FC9489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6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490" name="直線コネクタ 2489">
              <a:extLst>
                <a:ext uri="{FF2B5EF4-FFF2-40B4-BE49-F238E27FC236}">
                  <a16:creationId xmlns:a16="http://schemas.microsoft.com/office/drawing/2014/main" id="{D3F2D1E5-6609-C5D2-1A04-C066EF28EC91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7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66" name="Google Shape;255;p7">
            <a:extLst>
              <a:ext uri="{FF2B5EF4-FFF2-40B4-BE49-F238E27FC236}">
                <a16:creationId xmlns:a16="http://schemas.microsoft.com/office/drawing/2014/main" id="{96857C8A-7F79-8F0B-7812-36CC47141654}"/>
              </a:ext>
            </a:extLst>
          </p:cNvPr>
          <p:cNvSpPr/>
          <p:nvPr/>
        </p:nvSpPr>
        <p:spPr>
          <a:xfrm rot="5400000">
            <a:off x="8927087" y="2523026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68" name="グループ化 1167">
            <a:extLst>
              <a:ext uri="{FF2B5EF4-FFF2-40B4-BE49-F238E27FC236}">
                <a16:creationId xmlns:a16="http://schemas.microsoft.com/office/drawing/2014/main" id="{3A5C2BAD-9A4D-2FA2-903A-B101A193EA7F}"/>
              </a:ext>
            </a:extLst>
          </p:cNvPr>
          <p:cNvGrpSpPr/>
          <p:nvPr/>
        </p:nvGrpSpPr>
        <p:grpSpPr>
          <a:xfrm rot="16200000">
            <a:off x="8948338" y="2711460"/>
            <a:ext cx="177198" cy="172800"/>
            <a:chOff x="9105815" y="2655467"/>
            <a:chExt cx="177198" cy="172800"/>
          </a:xfrm>
        </p:grpSpPr>
        <p:sp>
          <p:nvSpPr>
            <p:cNvPr id="1327" name="Google Shape;135;p7">
              <a:extLst>
                <a:ext uri="{FF2B5EF4-FFF2-40B4-BE49-F238E27FC236}">
                  <a16:creationId xmlns:a16="http://schemas.microsoft.com/office/drawing/2014/main" id="{76CBF736-8067-EFC7-F2C9-B65B6581DE17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28" name="直線コネクタ 1327">
              <a:extLst>
                <a:ext uri="{FF2B5EF4-FFF2-40B4-BE49-F238E27FC236}">
                  <a16:creationId xmlns:a16="http://schemas.microsoft.com/office/drawing/2014/main" id="{4389E38B-7172-1EFC-4BB6-6A370FEB0577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70" name="グループ化 1169">
            <a:extLst>
              <a:ext uri="{FF2B5EF4-FFF2-40B4-BE49-F238E27FC236}">
                <a16:creationId xmlns:a16="http://schemas.microsoft.com/office/drawing/2014/main" id="{054DC2E4-9D0F-A4BE-B1BB-D9FA0F9D1A4A}"/>
              </a:ext>
            </a:extLst>
          </p:cNvPr>
          <p:cNvGrpSpPr/>
          <p:nvPr/>
        </p:nvGrpSpPr>
        <p:grpSpPr>
          <a:xfrm rot="16200000">
            <a:off x="8858590" y="2446810"/>
            <a:ext cx="356692" cy="172801"/>
            <a:chOff x="8926321" y="2655467"/>
            <a:chExt cx="356692" cy="172801"/>
          </a:xfrm>
        </p:grpSpPr>
        <p:sp>
          <p:nvSpPr>
            <p:cNvPr id="1171" name="Google Shape;135;p7">
              <a:extLst>
                <a:ext uri="{FF2B5EF4-FFF2-40B4-BE49-F238E27FC236}">
                  <a16:creationId xmlns:a16="http://schemas.microsoft.com/office/drawing/2014/main" id="{AFAFFF3E-D323-D461-1F5F-50F6D8BD40F0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72" name="直線コネクタ 1171">
              <a:extLst>
                <a:ext uri="{FF2B5EF4-FFF2-40B4-BE49-F238E27FC236}">
                  <a16:creationId xmlns:a16="http://schemas.microsoft.com/office/drawing/2014/main" id="{127E612A-2DFC-B37D-6E95-E3D4F73FE55B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0" name="Google Shape;135;p7">
              <a:extLst>
                <a:ext uri="{FF2B5EF4-FFF2-40B4-BE49-F238E27FC236}">
                  <a16:creationId xmlns:a16="http://schemas.microsoft.com/office/drawing/2014/main" id="{CEF88C30-FBFD-D165-F0B6-D2E919E7D53B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520" y="2653269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D04D71CB-7BCF-249D-7B51-57638A28836E}"/>
                </a:ext>
              </a:extLst>
            </p:cNvPr>
            <p:cNvCxnSpPr>
              <a:cxnSpLocks/>
            </p:cNvCxnSpPr>
            <p:nvPr/>
          </p:nvCxnSpPr>
          <p:spPr>
            <a:xfrm>
              <a:off x="8926321" y="2694483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31" name="Google Shape;255;p7">
            <a:extLst>
              <a:ext uri="{FF2B5EF4-FFF2-40B4-BE49-F238E27FC236}">
                <a16:creationId xmlns:a16="http://schemas.microsoft.com/office/drawing/2014/main" id="{43209951-11EB-EA4D-E4FB-49401963B284}"/>
              </a:ext>
            </a:extLst>
          </p:cNvPr>
          <p:cNvSpPr/>
          <p:nvPr/>
        </p:nvSpPr>
        <p:spPr>
          <a:xfrm rot="5400000">
            <a:off x="8534407" y="2523026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32" name="グループ化 1331">
            <a:extLst>
              <a:ext uri="{FF2B5EF4-FFF2-40B4-BE49-F238E27FC236}">
                <a16:creationId xmlns:a16="http://schemas.microsoft.com/office/drawing/2014/main" id="{545DBFDF-565E-706A-AAB5-0B37323F1616}"/>
              </a:ext>
            </a:extLst>
          </p:cNvPr>
          <p:cNvGrpSpPr/>
          <p:nvPr/>
        </p:nvGrpSpPr>
        <p:grpSpPr>
          <a:xfrm rot="16200000">
            <a:off x="8555658" y="2711460"/>
            <a:ext cx="177198" cy="172800"/>
            <a:chOff x="9105815" y="2655467"/>
            <a:chExt cx="177198" cy="172800"/>
          </a:xfrm>
        </p:grpSpPr>
        <p:sp>
          <p:nvSpPr>
            <p:cNvPr id="1488" name="Google Shape;135;p7">
              <a:extLst>
                <a:ext uri="{FF2B5EF4-FFF2-40B4-BE49-F238E27FC236}">
                  <a16:creationId xmlns:a16="http://schemas.microsoft.com/office/drawing/2014/main" id="{D383E33E-E326-64EA-9B08-C86379BB86D4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489" name="直線コネクタ 1488">
              <a:extLst>
                <a:ext uri="{FF2B5EF4-FFF2-40B4-BE49-F238E27FC236}">
                  <a16:creationId xmlns:a16="http://schemas.microsoft.com/office/drawing/2014/main" id="{C4B0C754-AB96-67C0-A8C3-A26FDE0C175E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33" name="グループ化 1332">
            <a:extLst>
              <a:ext uri="{FF2B5EF4-FFF2-40B4-BE49-F238E27FC236}">
                <a16:creationId xmlns:a16="http://schemas.microsoft.com/office/drawing/2014/main" id="{C11018A0-9459-8558-7F70-4615EC60F425}"/>
              </a:ext>
            </a:extLst>
          </p:cNvPr>
          <p:cNvGrpSpPr/>
          <p:nvPr/>
        </p:nvGrpSpPr>
        <p:grpSpPr>
          <a:xfrm rot="16200000">
            <a:off x="8465663" y="2447053"/>
            <a:ext cx="357184" cy="172803"/>
            <a:chOff x="8925829" y="2655467"/>
            <a:chExt cx="357184" cy="172803"/>
          </a:xfrm>
        </p:grpSpPr>
        <p:sp>
          <p:nvSpPr>
            <p:cNvPr id="1334" name="Google Shape;135;p7">
              <a:extLst>
                <a:ext uri="{FF2B5EF4-FFF2-40B4-BE49-F238E27FC236}">
                  <a16:creationId xmlns:a16="http://schemas.microsoft.com/office/drawing/2014/main" id="{A058FF3D-AB27-8204-F9EC-3C30B4A3BA45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35" name="直線コネクタ 1334">
              <a:extLst>
                <a:ext uri="{FF2B5EF4-FFF2-40B4-BE49-F238E27FC236}">
                  <a16:creationId xmlns:a16="http://schemas.microsoft.com/office/drawing/2014/main" id="{2BFD22D1-399F-3975-EA3A-4A245254142B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4" name="Google Shape;135;p7">
              <a:extLst>
                <a:ext uri="{FF2B5EF4-FFF2-40B4-BE49-F238E27FC236}">
                  <a16:creationId xmlns:a16="http://schemas.microsoft.com/office/drawing/2014/main" id="{C60143C7-6698-B624-C762-A34E77EA4488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E53C773A-7631-B886-33E6-6373BA1F573C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91" name="Google Shape;255;p7">
            <a:extLst>
              <a:ext uri="{FF2B5EF4-FFF2-40B4-BE49-F238E27FC236}">
                <a16:creationId xmlns:a16="http://schemas.microsoft.com/office/drawing/2014/main" id="{3ADA538E-1133-070B-48AF-A4786C2ED0B6}"/>
              </a:ext>
            </a:extLst>
          </p:cNvPr>
          <p:cNvSpPr/>
          <p:nvPr/>
        </p:nvSpPr>
        <p:spPr>
          <a:xfrm rot="5400000">
            <a:off x="8139968" y="2523026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92" name="グループ化 1491">
            <a:extLst>
              <a:ext uri="{FF2B5EF4-FFF2-40B4-BE49-F238E27FC236}">
                <a16:creationId xmlns:a16="http://schemas.microsoft.com/office/drawing/2014/main" id="{73894E33-EE7B-9583-9CB9-B5C969DAC071}"/>
              </a:ext>
            </a:extLst>
          </p:cNvPr>
          <p:cNvGrpSpPr/>
          <p:nvPr/>
        </p:nvGrpSpPr>
        <p:grpSpPr>
          <a:xfrm rot="16200000">
            <a:off x="8161219" y="2711460"/>
            <a:ext cx="177198" cy="172800"/>
            <a:chOff x="9105815" y="2655467"/>
            <a:chExt cx="177198" cy="172800"/>
          </a:xfrm>
        </p:grpSpPr>
        <p:sp>
          <p:nvSpPr>
            <p:cNvPr id="1496" name="Google Shape;135;p7">
              <a:extLst>
                <a:ext uri="{FF2B5EF4-FFF2-40B4-BE49-F238E27FC236}">
                  <a16:creationId xmlns:a16="http://schemas.microsoft.com/office/drawing/2014/main" id="{EBA1EF90-1026-DC6D-9EFE-2819261292BB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497" name="直線コネクタ 1496">
              <a:extLst>
                <a:ext uri="{FF2B5EF4-FFF2-40B4-BE49-F238E27FC236}">
                  <a16:creationId xmlns:a16="http://schemas.microsoft.com/office/drawing/2014/main" id="{8F9D8061-A8EA-8F8D-302E-4D4DD4D008BC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93" name="グループ化 1492">
            <a:extLst>
              <a:ext uri="{FF2B5EF4-FFF2-40B4-BE49-F238E27FC236}">
                <a16:creationId xmlns:a16="http://schemas.microsoft.com/office/drawing/2014/main" id="{5230201F-61E4-86EA-1DCC-351EC9E554AF}"/>
              </a:ext>
            </a:extLst>
          </p:cNvPr>
          <p:cNvGrpSpPr/>
          <p:nvPr/>
        </p:nvGrpSpPr>
        <p:grpSpPr>
          <a:xfrm rot="16200000">
            <a:off x="8073162" y="2445116"/>
            <a:ext cx="353306" cy="172800"/>
            <a:chOff x="8929707" y="2655467"/>
            <a:chExt cx="353306" cy="172800"/>
          </a:xfrm>
        </p:grpSpPr>
        <p:sp>
          <p:nvSpPr>
            <p:cNvPr id="1494" name="Google Shape;135;p7">
              <a:extLst>
                <a:ext uri="{FF2B5EF4-FFF2-40B4-BE49-F238E27FC236}">
                  <a16:creationId xmlns:a16="http://schemas.microsoft.com/office/drawing/2014/main" id="{20FF5F64-3DB5-9C92-9F4F-223B30B46FD8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495" name="直線コネクタ 1494">
              <a:extLst>
                <a:ext uri="{FF2B5EF4-FFF2-40B4-BE49-F238E27FC236}">
                  <a16:creationId xmlns:a16="http://schemas.microsoft.com/office/drawing/2014/main" id="{019A95F8-AB42-DA57-1A61-1D8E3FA9F0EE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5" name="Google Shape;135;p7">
              <a:extLst>
                <a:ext uri="{FF2B5EF4-FFF2-40B4-BE49-F238E27FC236}">
                  <a16:creationId xmlns:a16="http://schemas.microsoft.com/office/drawing/2014/main" id="{C33AF437-501B-3532-FEB1-A51B62DA6736}"/>
                </a:ext>
              </a:extLst>
            </p:cNvPr>
            <p:cNvSpPr>
              <a:spLocks/>
            </p:cNvSpPr>
            <p:nvPr/>
          </p:nvSpPr>
          <p:spPr>
            <a:xfrm rot="5400000">
              <a:off x="8931907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FC8D0637-EE54-14D7-2D07-140306DB7B06}"/>
                </a:ext>
              </a:extLst>
            </p:cNvPr>
            <p:cNvCxnSpPr>
              <a:cxnSpLocks/>
            </p:cNvCxnSpPr>
            <p:nvPr/>
          </p:nvCxnSpPr>
          <p:spPr>
            <a:xfrm>
              <a:off x="8929707" y="2694483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99" name="Google Shape;255;p7">
            <a:extLst>
              <a:ext uri="{FF2B5EF4-FFF2-40B4-BE49-F238E27FC236}">
                <a16:creationId xmlns:a16="http://schemas.microsoft.com/office/drawing/2014/main" id="{91171A60-79D1-0DF3-C189-00550A0C70EF}"/>
              </a:ext>
            </a:extLst>
          </p:cNvPr>
          <p:cNvSpPr/>
          <p:nvPr/>
        </p:nvSpPr>
        <p:spPr>
          <a:xfrm rot="5400000">
            <a:off x="7747287" y="2523026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00" name="グループ化 1499">
            <a:extLst>
              <a:ext uri="{FF2B5EF4-FFF2-40B4-BE49-F238E27FC236}">
                <a16:creationId xmlns:a16="http://schemas.microsoft.com/office/drawing/2014/main" id="{E23DF243-3A6E-7B8F-445A-43131706FA1E}"/>
              </a:ext>
            </a:extLst>
          </p:cNvPr>
          <p:cNvGrpSpPr/>
          <p:nvPr/>
        </p:nvGrpSpPr>
        <p:grpSpPr>
          <a:xfrm rot="16200000">
            <a:off x="7768538" y="2711460"/>
            <a:ext cx="177198" cy="172800"/>
            <a:chOff x="9105815" y="2655467"/>
            <a:chExt cx="177198" cy="172800"/>
          </a:xfrm>
        </p:grpSpPr>
        <p:sp>
          <p:nvSpPr>
            <p:cNvPr id="1504" name="Google Shape;135;p7">
              <a:extLst>
                <a:ext uri="{FF2B5EF4-FFF2-40B4-BE49-F238E27FC236}">
                  <a16:creationId xmlns:a16="http://schemas.microsoft.com/office/drawing/2014/main" id="{11CEB868-5C1B-185B-479F-D9E418DADC5A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05" name="直線コネクタ 1504">
              <a:extLst>
                <a:ext uri="{FF2B5EF4-FFF2-40B4-BE49-F238E27FC236}">
                  <a16:creationId xmlns:a16="http://schemas.microsoft.com/office/drawing/2014/main" id="{675B3A1C-3204-1358-C299-F682C8CBEF5C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01" name="グループ化 1500">
            <a:extLst>
              <a:ext uri="{FF2B5EF4-FFF2-40B4-BE49-F238E27FC236}">
                <a16:creationId xmlns:a16="http://schemas.microsoft.com/office/drawing/2014/main" id="{68F42215-D275-C8B6-6631-10132E4E50D0}"/>
              </a:ext>
            </a:extLst>
          </p:cNvPr>
          <p:cNvGrpSpPr/>
          <p:nvPr/>
        </p:nvGrpSpPr>
        <p:grpSpPr>
          <a:xfrm rot="16200000">
            <a:off x="7679282" y="2446319"/>
            <a:ext cx="355708" cy="172800"/>
            <a:chOff x="8927305" y="2655467"/>
            <a:chExt cx="355708" cy="172800"/>
          </a:xfrm>
        </p:grpSpPr>
        <p:sp>
          <p:nvSpPr>
            <p:cNvPr id="1502" name="Google Shape;135;p7">
              <a:extLst>
                <a:ext uri="{FF2B5EF4-FFF2-40B4-BE49-F238E27FC236}">
                  <a16:creationId xmlns:a16="http://schemas.microsoft.com/office/drawing/2014/main" id="{1A933E16-D956-39C1-75FC-86826C043472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03" name="直線コネクタ 1502">
              <a:extLst>
                <a:ext uri="{FF2B5EF4-FFF2-40B4-BE49-F238E27FC236}">
                  <a16:creationId xmlns:a16="http://schemas.microsoft.com/office/drawing/2014/main" id="{F269A0F9-80B7-0C2B-1C05-6C649E6242B4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7" name="Google Shape;135;p7">
              <a:extLst>
                <a:ext uri="{FF2B5EF4-FFF2-40B4-BE49-F238E27FC236}">
                  <a16:creationId xmlns:a16="http://schemas.microsoft.com/office/drawing/2014/main" id="{81BCDA5A-1DBE-6D6D-5DF8-44A4DC7099E4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E5D1FAD4-64AE-C9AA-273C-23237D1889A1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07" name="Google Shape;255;p7">
            <a:extLst>
              <a:ext uri="{FF2B5EF4-FFF2-40B4-BE49-F238E27FC236}">
                <a16:creationId xmlns:a16="http://schemas.microsoft.com/office/drawing/2014/main" id="{DDD7B5F9-368D-3275-F9D3-F27E598E2393}"/>
              </a:ext>
            </a:extLst>
          </p:cNvPr>
          <p:cNvSpPr/>
          <p:nvPr/>
        </p:nvSpPr>
        <p:spPr>
          <a:xfrm rot="5400000">
            <a:off x="7354605" y="2523026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08" name="グループ化 1507">
            <a:extLst>
              <a:ext uri="{FF2B5EF4-FFF2-40B4-BE49-F238E27FC236}">
                <a16:creationId xmlns:a16="http://schemas.microsoft.com/office/drawing/2014/main" id="{60DC7FD3-7C28-B5AF-EC66-822460971CD6}"/>
              </a:ext>
            </a:extLst>
          </p:cNvPr>
          <p:cNvGrpSpPr/>
          <p:nvPr/>
        </p:nvGrpSpPr>
        <p:grpSpPr>
          <a:xfrm rot="16200000">
            <a:off x="7375856" y="2711460"/>
            <a:ext cx="177198" cy="172800"/>
            <a:chOff x="9105815" y="2655467"/>
            <a:chExt cx="177198" cy="172800"/>
          </a:xfrm>
        </p:grpSpPr>
        <p:sp>
          <p:nvSpPr>
            <p:cNvPr id="1512" name="Google Shape;135;p7">
              <a:extLst>
                <a:ext uri="{FF2B5EF4-FFF2-40B4-BE49-F238E27FC236}">
                  <a16:creationId xmlns:a16="http://schemas.microsoft.com/office/drawing/2014/main" id="{A81C89E4-C4C9-D6E1-279F-B48A639DE285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13" name="直線コネクタ 1512">
              <a:extLst>
                <a:ext uri="{FF2B5EF4-FFF2-40B4-BE49-F238E27FC236}">
                  <a16:creationId xmlns:a16="http://schemas.microsoft.com/office/drawing/2014/main" id="{F163250E-BCDB-F52A-5A94-7A1DAD0355F7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09" name="グループ化 1508">
            <a:extLst>
              <a:ext uri="{FF2B5EF4-FFF2-40B4-BE49-F238E27FC236}">
                <a16:creationId xmlns:a16="http://schemas.microsoft.com/office/drawing/2014/main" id="{32D4318F-55AB-4F33-640A-F2EDC8A6F67B}"/>
              </a:ext>
            </a:extLst>
          </p:cNvPr>
          <p:cNvGrpSpPr/>
          <p:nvPr/>
        </p:nvGrpSpPr>
        <p:grpSpPr>
          <a:xfrm rot="16200000">
            <a:off x="7286600" y="2446318"/>
            <a:ext cx="355707" cy="172800"/>
            <a:chOff x="8927306" y="2655467"/>
            <a:chExt cx="355707" cy="172800"/>
          </a:xfrm>
        </p:grpSpPr>
        <p:sp>
          <p:nvSpPr>
            <p:cNvPr id="1510" name="Google Shape;135;p7">
              <a:extLst>
                <a:ext uri="{FF2B5EF4-FFF2-40B4-BE49-F238E27FC236}">
                  <a16:creationId xmlns:a16="http://schemas.microsoft.com/office/drawing/2014/main" id="{3CD83CBA-7FE2-B391-F03C-F46286B45532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11" name="直線コネクタ 1510">
              <a:extLst>
                <a:ext uri="{FF2B5EF4-FFF2-40B4-BE49-F238E27FC236}">
                  <a16:creationId xmlns:a16="http://schemas.microsoft.com/office/drawing/2014/main" id="{AEA528FF-CB43-5084-8D32-D33A8131A70B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9" name="Google Shape;135;p7">
              <a:extLst>
                <a:ext uri="{FF2B5EF4-FFF2-40B4-BE49-F238E27FC236}">
                  <a16:creationId xmlns:a16="http://schemas.microsoft.com/office/drawing/2014/main" id="{BBE1EA80-BFEE-805C-AFD9-EBB45A2FBA50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5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14" name="直線コネクタ 1913">
              <a:extLst>
                <a:ext uri="{FF2B5EF4-FFF2-40B4-BE49-F238E27FC236}">
                  <a16:creationId xmlns:a16="http://schemas.microsoft.com/office/drawing/2014/main" id="{F228A24B-8A6A-C7EE-CE19-AB5B4B64FA55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62" name="Google Shape;255;p7">
            <a:extLst>
              <a:ext uri="{FF2B5EF4-FFF2-40B4-BE49-F238E27FC236}">
                <a16:creationId xmlns:a16="http://schemas.microsoft.com/office/drawing/2014/main" id="{B6BFFB83-E319-E5C7-D86F-0463C1D78104}"/>
              </a:ext>
            </a:extLst>
          </p:cNvPr>
          <p:cNvSpPr/>
          <p:nvPr/>
        </p:nvSpPr>
        <p:spPr>
          <a:xfrm rot="5400000">
            <a:off x="6960677" y="2523026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63" name="グループ化 1662">
            <a:extLst>
              <a:ext uri="{FF2B5EF4-FFF2-40B4-BE49-F238E27FC236}">
                <a16:creationId xmlns:a16="http://schemas.microsoft.com/office/drawing/2014/main" id="{34A30849-21DF-A1F2-5679-290CE17FFDD3}"/>
              </a:ext>
            </a:extLst>
          </p:cNvPr>
          <p:cNvGrpSpPr/>
          <p:nvPr/>
        </p:nvGrpSpPr>
        <p:grpSpPr>
          <a:xfrm rot="16200000">
            <a:off x="6981928" y="2711460"/>
            <a:ext cx="177198" cy="172800"/>
            <a:chOff x="9105815" y="2655467"/>
            <a:chExt cx="177198" cy="172800"/>
          </a:xfrm>
        </p:grpSpPr>
        <p:sp>
          <p:nvSpPr>
            <p:cNvPr id="1667" name="Google Shape;135;p7">
              <a:extLst>
                <a:ext uri="{FF2B5EF4-FFF2-40B4-BE49-F238E27FC236}">
                  <a16:creationId xmlns:a16="http://schemas.microsoft.com/office/drawing/2014/main" id="{5DA116E7-A031-FC15-E00C-0EEBC6C346D2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68" name="直線コネクタ 1667">
              <a:extLst>
                <a:ext uri="{FF2B5EF4-FFF2-40B4-BE49-F238E27FC236}">
                  <a16:creationId xmlns:a16="http://schemas.microsoft.com/office/drawing/2014/main" id="{FF8D1CB3-3E57-66EB-5FB9-411595DB97AC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64" name="グループ化 1663">
            <a:extLst>
              <a:ext uri="{FF2B5EF4-FFF2-40B4-BE49-F238E27FC236}">
                <a16:creationId xmlns:a16="http://schemas.microsoft.com/office/drawing/2014/main" id="{B88A49E9-7224-3380-0BFF-01D40045D3DA}"/>
              </a:ext>
            </a:extLst>
          </p:cNvPr>
          <p:cNvGrpSpPr/>
          <p:nvPr/>
        </p:nvGrpSpPr>
        <p:grpSpPr>
          <a:xfrm rot="16200000">
            <a:off x="6892671" y="2446317"/>
            <a:ext cx="355708" cy="172800"/>
            <a:chOff x="8927305" y="2655468"/>
            <a:chExt cx="355708" cy="172800"/>
          </a:xfrm>
        </p:grpSpPr>
        <p:sp>
          <p:nvSpPr>
            <p:cNvPr id="1665" name="Google Shape;135;p7">
              <a:extLst>
                <a:ext uri="{FF2B5EF4-FFF2-40B4-BE49-F238E27FC236}">
                  <a16:creationId xmlns:a16="http://schemas.microsoft.com/office/drawing/2014/main" id="{174C9686-E8F4-D23D-E14A-57661541D554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3" y="2653269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66" name="直線コネクタ 1665">
              <a:extLst>
                <a:ext uri="{FF2B5EF4-FFF2-40B4-BE49-F238E27FC236}">
                  <a16:creationId xmlns:a16="http://schemas.microsoft.com/office/drawing/2014/main" id="{3D783DB8-E8F9-88D5-3896-4DF76981650E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16" name="Google Shape;135;p7">
              <a:extLst>
                <a:ext uri="{FF2B5EF4-FFF2-40B4-BE49-F238E27FC236}">
                  <a16:creationId xmlns:a16="http://schemas.microsoft.com/office/drawing/2014/main" id="{6CE96291-9C9F-CBBA-C68F-D45099511898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9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18" name="直線コネクタ 1917">
              <a:extLst>
                <a:ext uri="{FF2B5EF4-FFF2-40B4-BE49-F238E27FC236}">
                  <a16:creationId xmlns:a16="http://schemas.microsoft.com/office/drawing/2014/main" id="{48F8B059-1250-5B1F-347A-999ABD6EBF2A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55" name="Google Shape;255;p7">
            <a:extLst>
              <a:ext uri="{FF2B5EF4-FFF2-40B4-BE49-F238E27FC236}">
                <a16:creationId xmlns:a16="http://schemas.microsoft.com/office/drawing/2014/main" id="{0DB8810F-64FF-E0A7-D9E2-5C158898A3E6}"/>
              </a:ext>
            </a:extLst>
          </p:cNvPr>
          <p:cNvSpPr/>
          <p:nvPr/>
        </p:nvSpPr>
        <p:spPr>
          <a:xfrm rot="5400000">
            <a:off x="6567997" y="2523026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56" name="グループ化 1655">
            <a:extLst>
              <a:ext uri="{FF2B5EF4-FFF2-40B4-BE49-F238E27FC236}">
                <a16:creationId xmlns:a16="http://schemas.microsoft.com/office/drawing/2014/main" id="{D8F61A98-56D5-8510-FB03-98B70C6C74DD}"/>
              </a:ext>
            </a:extLst>
          </p:cNvPr>
          <p:cNvGrpSpPr/>
          <p:nvPr/>
        </p:nvGrpSpPr>
        <p:grpSpPr>
          <a:xfrm rot="16200000">
            <a:off x="6589248" y="2711460"/>
            <a:ext cx="177198" cy="172800"/>
            <a:chOff x="9105815" y="2655467"/>
            <a:chExt cx="177198" cy="172800"/>
          </a:xfrm>
        </p:grpSpPr>
        <p:sp>
          <p:nvSpPr>
            <p:cNvPr id="1660" name="Google Shape;135;p7">
              <a:extLst>
                <a:ext uri="{FF2B5EF4-FFF2-40B4-BE49-F238E27FC236}">
                  <a16:creationId xmlns:a16="http://schemas.microsoft.com/office/drawing/2014/main" id="{DF38A8B7-099B-5D9E-D66F-AFDD43DC0887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61" name="直線コネクタ 1660">
              <a:extLst>
                <a:ext uri="{FF2B5EF4-FFF2-40B4-BE49-F238E27FC236}">
                  <a16:creationId xmlns:a16="http://schemas.microsoft.com/office/drawing/2014/main" id="{FF8DED57-D605-1778-055E-0B6DE0F929F0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57" name="グループ化 1656">
            <a:extLst>
              <a:ext uri="{FF2B5EF4-FFF2-40B4-BE49-F238E27FC236}">
                <a16:creationId xmlns:a16="http://schemas.microsoft.com/office/drawing/2014/main" id="{6932FA23-EE5E-45C7-3633-CD4DEFD7071E}"/>
              </a:ext>
            </a:extLst>
          </p:cNvPr>
          <p:cNvGrpSpPr/>
          <p:nvPr/>
        </p:nvGrpSpPr>
        <p:grpSpPr>
          <a:xfrm rot="16200000">
            <a:off x="6499992" y="2446319"/>
            <a:ext cx="355708" cy="172800"/>
            <a:chOff x="8927305" y="2655467"/>
            <a:chExt cx="355708" cy="172800"/>
          </a:xfrm>
        </p:grpSpPr>
        <p:sp>
          <p:nvSpPr>
            <p:cNvPr id="1658" name="Google Shape;135;p7">
              <a:extLst>
                <a:ext uri="{FF2B5EF4-FFF2-40B4-BE49-F238E27FC236}">
                  <a16:creationId xmlns:a16="http://schemas.microsoft.com/office/drawing/2014/main" id="{4513C0F7-89E9-4D43-2E68-38F06461177A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59" name="直線コネクタ 1658">
              <a:extLst>
                <a:ext uri="{FF2B5EF4-FFF2-40B4-BE49-F238E27FC236}">
                  <a16:creationId xmlns:a16="http://schemas.microsoft.com/office/drawing/2014/main" id="{47CE48FE-90FB-F3DC-B031-EF389AD31AE3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19" name="Google Shape;135;p7">
              <a:extLst>
                <a:ext uri="{FF2B5EF4-FFF2-40B4-BE49-F238E27FC236}">
                  <a16:creationId xmlns:a16="http://schemas.microsoft.com/office/drawing/2014/main" id="{FB5F318E-E316-77FA-31B1-773FC3386750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1D057A72-A023-9BA5-2DBA-7351A9B529C8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48" name="Google Shape;255;p7">
            <a:extLst>
              <a:ext uri="{FF2B5EF4-FFF2-40B4-BE49-F238E27FC236}">
                <a16:creationId xmlns:a16="http://schemas.microsoft.com/office/drawing/2014/main" id="{5EF83FD0-F158-0CBB-4CCC-93175192614F}"/>
              </a:ext>
            </a:extLst>
          </p:cNvPr>
          <p:cNvSpPr/>
          <p:nvPr/>
        </p:nvSpPr>
        <p:spPr>
          <a:xfrm rot="5400000">
            <a:off x="6173558" y="2523026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49" name="グループ化 1648">
            <a:extLst>
              <a:ext uri="{FF2B5EF4-FFF2-40B4-BE49-F238E27FC236}">
                <a16:creationId xmlns:a16="http://schemas.microsoft.com/office/drawing/2014/main" id="{ED89C82A-C626-1202-E6CE-D9C11822F62C}"/>
              </a:ext>
            </a:extLst>
          </p:cNvPr>
          <p:cNvGrpSpPr/>
          <p:nvPr/>
        </p:nvGrpSpPr>
        <p:grpSpPr>
          <a:xfrm rot="16200000">
            <a:off x="6194809" y="2711460"/>
            <a:ext cx="177198" cy="172800"/>
            <a:chOff x="9105815" y="2655467"/>
            <a:chExt cx="177198" cy="172800"/>
          </a:xfrm>
        </p:grpSpPr>
        <p:sp>
          <p:nvSpPr>
            <p:cNvPr id="1653" name="Google Shape;135;p7">
              <a:extLst>
                <a:ext uri="{FF2B5EF4-FFF2-40B4-BE49-F238E27FC236}">
                  <a16:creationId xmlns:a16="http://schemas.microsoft.com/office/drawing/2014/main" id="{D1C480F6-3EF4-62E5-3F2D-0F2AE9C34773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54" name="直線コネクタ 1653">
              <a:extLst>
                <a:ext uri="{FF2B5EF4-FFF2-40B4-BE49-F238E27FC236}">
                  <a16:creationId xmlns:a16="http://schemas.microsoft.com/office/drawing/2014/main" id="{EB96FA3C-0B8E-0F2B-D41F-FC835A826F8B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50" name="グループ化 1649">
            <a:extLst>
              <a:ext uri="{FF2B5EF4-FFF2-40B4-BE49-F238E27FC236}">
                <a16:creationId xmlns:a16="http://schemas.microsoft.com/office/drawing/2014/main" id="{BF8A87E2-1A6C-A336-800B-7381AD6F0AEA}"/>
              </a:ext>
            </a:extLst>
          </p:cNvPr>
          <p:cNvGrpSpPr/>
          <p:nvPr/>
        </p:nvGrpSpPr>
        <p:grpSpPr>
          <a:xfrm rot="16200000">
            <a:off x="6018123" y="2533750"/>
            <a:ext cx="530571" cy="172800"/>
            <a:chOff x="8752442" y="2655469"/>
            <a:chExt cx="530571" cy="172800"/>
          </a:xfrm>
        </p:grpSpPr>
        <p:sp>
          <p:nvSpPr>
            <p:cNvPr id="1651" name="Google Shape;135;p7">
              <a:extLst>
                <a:ext uri="{FF2B5EF4-FFF2-40B4-BE49-F238E27FC236}">
                  <a16:creationId xmlns:a16="http://schemas.microsoft.com/office/drawing/2014/main" id="{4DE2B78F-8AB5-34A7-1A20-B15A0CCAC018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70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52" name="直線コネクタ 1651">
              <a:extLst>
                <a:ext uri="{FF2B5EF4-FFF2-40B4-BE49-F238E27FC236}">
                  <a16:creationId xmlns:a16="http://schemas.microsoft.com/office/drawing/2014/main" id="{BB9B6444-FCA7-BBC0-D0D7-B48BF09E4E3C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0" name="Google Shape;135;p7">
              <a:extLst>
                <a:ext uri="{FF2B5EF4-FFF2-40B4-BE49-F238E27FC236}">
                  <a16:creationId xmlns:a16="http://schemas.microsoft.com/office/drawing/2014/main" id="{33B7B05E-BCB8-CDAD-511B-F5BD38AC3525}"/>
                </a:ext>
              </a:extLst>
            </p:cNvPr>
            <p:cNvSpPr>
              <a:spLocks/>
            </p:cNvSpPr>
            <p:nvPr/>
          </p:nvSpPr>
          <p:spPr>
            <a:xfrm rot="5400000">
              <a:off x="8933149" y="2653270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1" name="直線コネクタ 90">
              <a:extLst>
                <a:ext uri="{FF2B5EF4-FFF2-40B4-BE49-F238E27FC236}">
                  <a16:creationId xmlns:a16="http://schemas.microsoft.com/office/drawing/2014/main" id="{0B60910A-001F-4065-15CC-42CB76CC8E31}"/>
                </a:ext>
              </a:extLst>
            </p:cNvPr>
            <p:cNvCxnSpPr>
              <a:cxnSpLocks/>
            </p:cNvCxnSpPr>
            <p:nvPr/>
          </p:nvCxnSpPr>
          <p:spPr>
            <a:xfrm>
              <a:off x="8930950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2" name="Google Shape;135;p7">
              <a:extLst>
                <a:ext uri="{FF2B5EF4-FFF2-40B4-BE49-F238E27FC236}">
                  <a16:creationId xmlns:a16="http://schemas.microsoft.com/office/drawing/2014/main" id="{F907A40D-4402-417F-71C0-2233B99D4504}"/>
                </a:ext>
              </a:extLst>
            </p:cNvPr>
            <p:cNvSpPr>
              <a:spLocks/>
            </p:cNvSpPr>
            <p:nvPr/>
          </p:nvSpPr>
          <p:spPr>
            <a:xfrm rot="5400000">
              <a:off x="8754641" y="2653270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3" name="直線コネクタ 92">
              <a:extLst>
                <a:ext uri="{FF2B5EF4-FFF2-40B4-BE49-F238E27FC236}">
                  <a16:creationId xmlns:a16="http://schemas.microsoft.com/office/drawing/2014/main" id="{C46B0D4D-BD9F-E972-37B4-45ED4E3198E2}"/>
                </a:ext>
              </a:extLst>
            </p:cNvPr>
            <p:cNvCxnSpPr>
              <a:cxnSpLocks/>
            </p:cNvCxnSpPr>
            <p:nvPr/>
          </p:nvCxnSpPr>
          <p:spPr>
            <a:xfrm>
              <a:off x="8752442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41" name="Google Shape;255;p7">
            <a:extLst>
              <a:ext uri="{FF2B5EF4-FFF2-40B4-BE49-F238E27FC236}">
                <a16:creationId xmlns:a16="http://schemas.microsoft.com/office/drawing/2014/main" id="{2D7C9C2D-8DF7-12A5-37F7-95D0FCAE5D58}"/>
              </a:ext>
            </a:extLst>
          </p:cNvPr>
          <p:cNvSpPr/>
          <p:nvPr/>
        </p:nvSpPr>
        <p:spPr>
          <a:xfrm rot="5400000">
            <a:off x="5780877" y="2523026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42" name="グループ化 1641">
            <a:extLst>
              <a:ext uri="{FF2B5EF4-FFF2-40B4-BE49-F238E27FC236}">
                <a16:creationId xmlns:a16="http://schemas.microsoft.com/office/drawing/2014/main" id="{9E689002-3B6F-6122-8622-2D8CE05BEEA1}"/>
              </a:ext>
            </a:extLst>
          </p:cNvPr>
          <p:cNvGrpSpPr/>
          <p:nvPr/>
        </p:nvGrpSpPr>
        <p:grpSpPr>
          <a:xfrm rot="16200000">
            <a:off x="5802128" y="2711460"/>
            <a:ext cx="177198" cy="172800"/>
            <a:chOff x="9105815" y="2655467"/>
            <a:chExt cx="177198" cy="172800"/>
          </a:xfrm>
        </p:grpSpPr>
        <p:sp>
          <p:nvSpPr>
            <p:cNvPr id="1646" name="Google Shape;135;p7">
              <a:extLst>
                <a:ext uri="{FF2B5EF4-FFF2-40B4-BE49-F238E27FC236}">
                  <a16:creationId xmlns:a16="http://schemas.microsoft.com/office/drawing/2014/main" id="{F2CBEB38-8AD7-2F80-AD06-AF411E691929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47" name="直線コネクタ 1646">
              <a:extLst>
                <a:ext uri="{FF2B5EF4-FFF2-40B4-BE49-F238E27FC236}">
                  <a16:creationId xmlns:a16="http://schemas.microsoft.com/office/drawing/2014/main" id="{1B9FFA4E-5CDF-FB17-3780-52E086F376E4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43" name="グループ化 1642">
            <a:extLst>
              <a:ext uri="{FF2B5EF4-FFF2-40B4-BE49-F238E27FC236}">
                <a16:creationId xmlns:a16="http://schemas.microsoft.com/office/drawing/2014/main" id="{DAA834D6-CB19-37B4-03A5-BF6BFEB168E8}"/>
              </a:ext>
            </a:extLst>
          </p:cNvPr>
          <p:cNvGrpSpPr/>
          <p:nvPr/>
        </p:nvGrpSpPr>
        <p:grpSpPr>
          <a:xfrm rot="16200000">
            <a:off x="5712873" y="2446318"/>
            <a:ext cx="355706" cy="172800"/>
            <a:chOff x="8927307" y="2655467"/>
            <a:chExt cx="355706" cy="172800"/>
          </a:xfrm>
        </p:grpSpPr>
        <p:sp>
          <p:nvSpPr>
            <p:cNvPr id="1644" name="Google Shape;135;p7">
              <a:extLst>
                <a:ext uri="{FF2B5EF4-FFF2-40B4-BE49-F238E27FC236}">
                  <a16:creationId xmlns:a16="http://schemas.microsoft.com/office/drawing/2014/main" id="{D3F32351-A097-04A0-C468-14BF6964E2AB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45" name="直線コネクタ 1644">
              <a:extLst>
                <a:ext uri="{FF2B5EF4-FFF2-40B4-BE49-F238E27FC236}">
                  <a16:creationId xmlns:a16="http://schemas.microsoft.com/office/drawing/2014/main" id="{83AD97BF-7428-591B-36BE-EFC0342E73DA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4" name="Google Shape;135;p7">
              <a:extLst>
                <a:ext uri="{FF2B5EF4-FFF2-40B4-BE49-F238E27FC236}">
                  <a16:creationId xmlns:a16="http://schemas.microsoft.com/office/drawing/2014/main" id="{6D359793-4F5F-6D67-AA35-3EAB765410B7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6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21" name="直線コネクタ 1920">
              <a:extLst>
                <a:ext uri="{FF2B5EF4-FFF2-40B4-BE49-F238E27FC236}">
                  <a16:creationId xmlns:a16="http://schemas.microsoft.com/office/drawing/2014/main" id="{A805DC9A-4733-DD14-4CA1-CC1EE55DC295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7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34" name="Google Shape;255;p7">
            <a:extLst>
              <a:ext uri="{FF2B5EF4-FFF2-40B4-BE49-F238E27FC236}">
                <a16:creationId xmlns:a16="http://schemas.microsoft.com/office/drawing/2014/main" id="{721E38D8-5F05-02F3-5313-9DDD69FC03C6}"/>
              </a:ext>
            </a:extLst>
          </p:cNvPr>
          <p:cNvSpPr/>
          <p:nvPr/>
        </p:nvSpPr>
        <p:spPr>
          <a:xfrm rot="5400000">
            <a:off x="5388195" y="2523026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35" name="グループ化 1634">
            <a:extLst>
              <a:ext uri="{FF2B5EF4-FFF2-40B4-BE49-F238E27FC236}">
                <a16:creationId xmlns:a16="http://schemas.microsoft.com/office/drawing/2014/main" id="{ACC96954-BB1B-3375-0696-C31E2FACF962}"/>
              </a:ext>
            </a:extLst>
          </p:cNvPr>
          <p:cNvGrpSpPr/>
          <p:nvPr/>
        </p:nvGrpSpPr>
        <p:grpSpPr>
          <a:xfrm rot="16200000">
            <a:off x="5409446" y="2711460"/>
            <a:ext cx="177198" cy="172800"/>
            <a:chOff x="9105815" y="2655467"/>
            <a:chExt cx="177198" cy="172800"/>
          </a:xfrm>
        </p:grpSpPr>
        <p:sp>
          <p:nvSpPr>
            <p:cNvPr id="1639" name="Google Shape;135;p7">
              <a:extLst>
                <a:ext uri="{FF2B5EF4-FFF2-40B4-BE49-F238E27FC236}">
                  <a16:creationId xmlns:a16="http://schemas.microsoft.com/office/drawing/2014/main" id="{A9905C7E-958E-6558-FBD4-9E8D7BD213BE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40" name="直線コネクタ 1639">
              <a:extLst>
                <a:ext uri="{FF2B5EF4-FFF2-40B4-BE49-F238E27FC236}">
                  <a16:creationId xmlns:a16="http://schemas.microsoft.com/office/drawing/2014/main" id="{66C1AF04-FDEF-A7BE-661B-7E4DE41B96FA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36" name="グループ化 1635">
            <a:extLst>
              <a:ext uri="{FF2B5EF4-FFF2-40B4-BE49-F238E27FC236}">
                <a16:creationId xmlns:a16="http://schemas.microsoft.com/office/drawing/2014/main" id="{FA345E35-8919-E208-5840-69B3CFB54250}"/>
              </a:ext>
            </a:extLst>
          </p:cNvPr>
          <p:cNvGrpSpPr/>
          <p:nvPr/>
        </p:nvGrpSpPr>
        <p:grpSpPr>
          <a:xfrm rot="16200000">
            <a:off x="5322012" y="2444497"/>
            <a:ext cx="352064" cy="172800"/>
            <a:chOff x="8930949" y="2655467"/>
            <a:chExt cx="352064" cy="172800"/>
          </a:xfrm>
        </p:grpSpPr>
        <p:sp>
          <p:nvSpPr>
            <p:cNvPr id="1637" name="Google Shape;135;p7">
              <a:extLst>
                <a:ext uri="{FF2B5EF4-FFF2-40B4-BE49-F238E27FC236}">
                  <a16:creationId xmlns:a16="http://schemas.microsoft.com/office/drawing/2014/main" id="{D62F49A7-CD3E-7BE2-C1E1-97D7E375E351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38" name="直線コネクタ 1637">
              <a:extLst>
                <a:ext uri="{FF2B5EF4-FFF2-40B4-BE49-F238E27FC236}">
                  <a16:creationId xmlns:a16="http://schemas.microsoft.com/office/drawing/2014/main" id="{B5A363CC-2A39-D7EA-B6B0-ED4294C4407E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22" name="Google Shape;135;p7">
              <a:extLst>
                <a:ext uri="{FF2B5EF4-FFF2-40B4-BE49-F238E27FC236}">
                  <a16:creationId xmlns:a16="http://schemas.microsoft.com/office/drawing/2014/main" id="{09350FDA-31CB-4299-F093-9CCA061D3381}"/>
                </a:ext>
              </a:extLst>
            </p:cNvPr>
            <p:cNvSpPr>
              <a:spLocks/>
            </p:cNvSpPr>
            <p:nvPr/>
          </p:nvSpPr>
          <p:spPr>
            <a:xfrm rot="5400000">
              <a:off x="8933148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23" name="直線コネクタ 1922">
              <a:extLst>
                <a:ext uri="{FF2B5EF4-FFF2-40B4-BE49-F238E27FC236}">
                  <a16:creationId xmlns:a16="http://schemas.microsoft.com/office/drawing/2014/main" id="{15F90F86-29F7-15C3-B2F5-C49611778DDC}"/>
                </a:ext>
              </a:extLst>
            </p:cNvPr>
            <p:cNvCxnSpPr>
              <a:cxnSpLocks/>
            </p:cNvCxnSpPr>
            <p:nvPr/>
          </p:nvCxnSpPr>
          <p:spPr>
            <a:xfrm>
              <a:off x="8930949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00" name="Google Shape;255;p7">
            <a:extLst>
              <a:ext uri="{FF2B5EF4-FFF2-40B4-BE49-F238E27FC236}">
                <a16:creationId xmlns:a16="http://schemas.microsoft.com/office/drawing/2014/main" id="{28DA051F-93CF-20A1-C70C-BC36A66B5B8B}"/>
              </a:ext>
            </a:extLst>
          </p:cNvPr>
          <p:cNvSpPr/>
          <p:nvPr/>
        </p:nvSpPr>
        <p:spPr>
          <a:xfrm rot="5400000">
            <a:off x="4986430" y="2523026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01" name="グループ化 1700">
            <a:extLst>
              <a:ext uri="{FF2B5EF4-FFF2-40B4-BE49-F238E27FC236}">
                <a16:creationId xmlns:a16="http://schemas.microsoft.com/office/drawing/2014/main" id="{31374F56-0811-8EA3-3E97-64E5A21F1652}"/>
              </a:ext>
            </a:extLst>
          </p:cNvPr>
          <p:cNvGrpSpPr/>
          <p:nvPr/>
        </p:nvGrpSpPr>
        <p:grpSpPr>
          <a:xfrm rot="16200000">
            <a:off x="5007681" y="2711460"/>
            <a:ext cx="177198" cy="172800"/>
            <a:chOff x="9105815" y="2655467"/>
            <a:chExt cx="177198" cy="172800"/>
          </a:xfrm>
        </p:grpSpPr>
        <p:sp>
          <p:nvSpPr>
            <p:cNvPr id="1707" name="Google Shape;135;p7">
              <a:extLst>
                <a:ext uri="{FF2B5EF4-FFF2-40B4-BE49-F238E27FC236}">
                  <a16:creationId xmlns:a16="http://schemas.microsoft.com/office/drawing/2014/main" id="{D8231CFA-407A-3C97-0062-1E92E0D26976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08" name="直線コネクタ 1707">
              <a:extLst>
                <a:ext uri="{FF2B5EF4-FFF2-40B4-BE49-F238E27FC236}">
                  <a16:creationId xmlns:a16="http://schemas.microsoft.com/office/drawing/2014/main" id="{72F38326-1DBB-46F9-4638-6987E1803A45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02" name="グループ化 1701">
            <a:extLst>
              <a:ext uri="{FF2B5EF4-FFF2-40B4-BE49-F238E27FC236}">
                <a16:creationId xmlns:a16="http://schemas.microsoft.com/office/drawing/2014/main" id="{A66AE6C1-A518-8E68-0943-EE15FE9F2C75}"/>
              </a:ext>
            </a:extLst>
          </p:cNvPr>
          <p:cNvGrpSpPr/>
          <p:nvPr/>
        </p:nvGrpSpPr>
        <p:grpSpPr>
          <a:xfrm rot="16200000">
            <a:off x="4917933" y="2446810"/>
            <a:ext cx="356692" cy="172801"/>
            <a:chOff x="8926321" y="2655467"/>
            <a:chExt cx="356692" cy="172801"/>
          </a:xfrm>
        </p:grpSpPr>
        <p:sp>
          <p:nvSpPr>
            <p:cNvPr id="1703" name="Google Shape;135;p7">
              <a:extLst>
                <a:ext uri="{FF2B5EF4-FFF2-40B4-BE49-F238E27FC236}">
                  <a16:creationId xmlns:a16="http://schemas.microsoft.com/office/drawing/2014/main" id="{FCA75876-4D65-087A-2542-44E44A907AB1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04" name="直線コネクタ 1703">
              <a:extLst>
                <a:ext uri="{FF2B5EF4-FFF2-40B4-BE49-F238E27FC236}">
                  <a16:creationId xmlns:a16="http://schemas.microsoft.com/office/drawing/2014/main" id="{91907FA5-473E-B592-9EDD-F84121C835D8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05" name="Google Shape;135;p7">
              <a:extLst>
                <a:ext uri="{FF2B5EF4-FFF2-40B4-BE49-F238E27FC236}">
                  <a16:creationId xmlns:a16="http://schemas.microsoft.com/office/drawing/2014/main" id="{34B849D7-3123-49A4-A383-2230D196412F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520" y="2653269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06" name="直線コネクタ 1705">
              <a:extLst>
                <a:ext uri="{FF2B5EF4-FFF2-40B4-BE49-F238E27FC236}">
                  <a16:creationId xmlns:a16="http://schemas.microsoft.com/office/drawing/2014/main" id="{27A33C4F-04ED-AABD-01AB-94D8AAB9F3F7}"/>
                </a:ext>
              </a:extLst>
            </p:cNvPr>
            <p:cNvCxnSpPr>
              <a:cxnSpLocks/>
            </p:cNvCxnSpPr>
            <p:nvPr/>
          </p:nvCxnSpPr>
          <p:spPr>
            <a:xfrm>
              <a:off x="8926321" y="2694483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91" name="Google Shape;255;p7">
            <a:extLst>
              <a:ext uri="{FF2B5EF4-FFF2-40B4-BE49-F238E27FC236}">
                <a16:creationId xmlns:a16="http://schemas.microsoft.com/office/drawing/2014/main" id="{B5C7B966-8E8C-6651-6DDE-37D675AC35E6}"/>
              </a:ext>
            </a:extLst>
          </p:cNvPr>
          <p:cNvSpPr/>
          <p:nvPr/>
        </p:nvSpPr>
        <p:spPr>
          <a:xfrm rot="5400000">
            <a:off x="4593750" y="2523026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92" name="グループ化 1691">
            <a:extLst>
              <a:ext uri="{FF2B5EF4-FFF2-40B4-BE49-F238E27FC236}">
                <a16:creationId xmlns:a16="http://schemas.microsoft.com/office/drawing/2014/main" id="{B6553643-7E91-80E3-446D-C35181994DCE}"/>
              </a:ext>
            </a:extLst>
          </p:cNvPr>
          <p:cNvGrpSpPr/>
          <p:nvPr/>
        </p:nvGrpSpPr>
        <p:grpSpPr>
          <a:xfrm rot="16200000">
            <a:off x="4615001" y="2711460"/>
            <a:ext cx="177198" cy="172800"/>
            <a:chOff x="9105815" y="2655467"/>
            <a:chExt cx="177198" cy="172800"/>
          </a:xfrm>
        </p:grpSpPr>
        <p:sp>
          <p:nvSpPr>
            <p:cNvPr id="1698" name="Google Shape;135;p7">
              <a:extLst>
                <a:ext uri="{FF2B5EF4-FFF2-40B4-BE49-F238E27FC236}">
                  <a16:creationId xmlns:a16="http://schemas.microsoft.com/office/drawing/2014/main" id="{BFF97CC5-F2B2-EFF7-8E19-9F0D993C4C51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99" name="直線コネクタ 1698">
              <a:extLst>
                <a:ext uri="{FF2B5EF4-FFF2-40B4-BE49-F238E27FC236}">
                  <a16:creationId xmlns:a16="http://schemas.microsoft.com/office/drawing/2014/main" id="{33B25A4A-60B5-656C-9F92-79F90113FEBA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93" name="グループ化 1692">
            <a:extLst>
              <a:ext uri="{FF2B5EF4-FFF2-40B4-BE49-F238E27FC236}">
                <a16:creationId xmlns:a16="http://schemas.microsoft.com/office/drawing/2014/main" id="{8E23A4E3-887E-F386-88EF-3B4AA3939185}"/>
              </a:ext>
            </a:extLst>
          </p:cNvPr>
          <p:cNvGrpSpPr/>
          <p:nvPr/>
        </p:nvGrpSpPr>
        <p:grpSpPr>
          <a:xfrm rot="16200000">
            <a:off x="4525006" y="2447053"/>
            <a:ext cx="357184" cy="172803"/>
            <a:chOff x="8925829" y="2655467"/>
            <a:chExt cx="357184" cy="172803"/>
          </a:xfrm>
        </p:grpSpPr>
        <p:sp>
          <p:nvSpPr>
            <p:cNvPr id="1694" name="Google Shape;135;p7">
              <a:extLst>
                <a:ext uri="{FF2B5EF4-FFF2-40B4-BE49-F238E27FC236}">
                  <a16:creationId xmlns:a16="http://schemas.microsoft.com/office/drawing/2014/main" id="{CA8B4ECF-2DFB-F91C-4D54-C2A498C0EF52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95" name="直線コネクタ 1694">
              <a:extLst>
                <a:ext uri="{FF2B5EF4-FFF2-40B4-BE49-F238E27FC236}">
                  <a16:creationId xmlns:a16="http://schemas.microsoft.com/office/drawing/2014/main" id="{62BCDAA5-1277-A7EA-3A7C-D0062851235C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96" name="Google Shape;135;p7">
              <a:extLst>
                <a:ext uri="{FF2B5EF4-FFF2-40B4-BE49-F238E27FC236}">
                  <a16:creationId xmlns:a16="http://schemas.microsoft.com/office/drawing/2014/main" id="{4C4B46D8-C93B-C079-DE3E-4002F91E60F9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97" name="直線コネクタ 1696">
              <a:extLst>
                <a:ext uri="{FF2B5EF4-FFF2-40B4-BE49-F238E27FC236}">
                  <a16:creationId xmlns:a16="http://schemas.microsoft.com/office/drawing/2014/main" id="{364279CA-0941-093C-3472-A0F4BEA4A5D6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82" name="Google Shape;255;p7">
            <a:extLst>
              <a:ext uri="{FF2B5EF4-FFF2-40B4-BE49-F238E27FC236}">
                <a16:creationId xmlns:a16="http://schemas.microsoft.com/office/drawing/2014/main" id="{1EF94856-353A-259D-A4B6-5EFEE904546A}"/>
              </a:ext>
            </a:extLst>
          </p:cNvPr>
          <p:cNvSpPr/>
          <p:nvPr/>
        </p:nvSpPr>
        <p:spPr>
          <a:xfrm rot="5400000">
            <a:off x="4199311" y="2523026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83" name="グループ化 1682">
            <a:extLst>
              <a:ext uri="{FF2B5EF4-FFF2-40B4-BE49-F238E27FC236}">
                <a16:creationId xmlns:a16="http://schemas.microsoft.com/office/drawing/2014/main" id="{7F26F0DB-21AB-98B0-DB4F-EA23CBEC18D9}"/>
              </a:ext>
            </a:extLst>
          </p:cNvPr>
          <p:cNvGrpSpPr/>
          <p:nvPr/>
        </p:nvGrpSpPr>
        <p:grpSpPr>
          <a:xfrm rot="16200000">
            <a:off x="4220562" y="2711460"/>
            <a:ext cx="177198" cy="172800"/>
            <a:chOff x="9105815" y="2655467"/>
            <a:chExt cx="177198" cy="172800"/>
          </a:xfrm>
        </p:grpSpPr>
        <p:sp>
          <p:nvSpPr>
            <p:cNvPr id="1689" name="Google Shape;135;p7">
              <a:extLst>
                <a:ext uri="{FF2B5EF4-FFF2-40B4-BE49-F238E27FC236}">
                  <a16:creationId xmlns:a16="http://schemas.microsoft.com/office/drawing/2014/main" id="{5FE755DC-B744-51A1-1B7F-A54937D959CC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90" name="直線コネクタ 1689">
              <a:extLst>
                <a:ext uri="{FF2B5EF4-FFF2-40B4-BE49-F238E27FC236}">
                  <a16:creationId xmlns:a16="http://schemas.microsoft.com/office/drawing/2014/main" id="{9B8159AD-9787-47BD-1379-56387C75ECD4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84" name="グループ化 1683">
            <a:extLst>
              <a:ext uri="{FF2B5EF4-FFF2-40B4-BE49-F238E27FC236}">
                <a16:creationId xmlns:a16="http://schemas.microsoft.com/office/drawing/2014/main" id="{3102A17E-0D64-47BA-E537-9132443008E6}"/>
              </a:ext>
            </a:extLst>
          </p:cNvPr>
          <p:cNvGrpSpPr/>
          <p:nvPr/>
        </p:nvGrpSpPr>
        <p:grpSpPr>
          <a:xfrm rot="16200000">
            <a:off x="4132505" y="2445116"/>
            <a:ext cx="353306" cy="172800"/>
            <a:chOff x="8929707" y="2655467"/>
            <a:chExt cx="353306" cy="172800"/>
          </a:xfrm>
        </p:grpSpPr>
        <p:sp>
          <p:nvSpPr>
            <p:cNvPr id="1685" name="Google Shape;135;p7">
              <a:extLst>
                <a:ext uri="{FF2B5EF4-FFF2-40B4-BE49-F238E27FC236}">
                  <a16:creationId xmlns:a16="http://schemas.microsoft.com/office/drawing/2014/main" id="{484EFFDF-C964-333E-9537-0F5C553C6A79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86" name="直線コネクタ 1685">
              <a:extLst>
                <a:ext uri="{FF2B5EF4-FFF2-40B4-BE49-F238E27FC236}">
                  <a16:creationId xmlns:a16="http://schemas.microsoft.com/office/drawing/2014/main" id="{C0795783-40DB-2B90-7B51-583A1F13C07C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87" name="Google Shape;135;p7">
              <a:extLst>
                <a:ext uri="{FF2B5EF4-FFF2-40B4-BE49-F238E27FC236}">
                  <a16:creationId xmlns:a16="http://schemas.microsoft.com/office/drawing/2014/main" id="{ED998EAB-C5A9-99C7-3389-670FBC31C1FB}"/>
                </a:ext>
              </a:extLst>
            </p:cNvPr>
            <p:cNvSpPr>
              <a:spLocks/>
            </p:cNvSpPr>
            <p:nvPr/>
          </p:nvSpPr>
          <p:spPr>
            <a:xfrm rot="5400000">
              <a:off x="8931907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88" name="直線コネクタ 1687">
              <a:extLst>
                <a:ext uri="{FF2B5EF4-FFF2-40B4-BE49-F238E27FC236}">
                  <a16:creationId xmlns:a16="http://schemas.microsoft.com/office/drawing/2014/main" id="{403A34EB-CCB8-775F-31DD-6311822A1D94}"/>
                </a:ext>
              </a:extLst>
            </p:cNvPr>
            <p:cNvCxnSpPr>
              <a:cxnSpLocks/>
            </p:cNvCxnSpPr>
            <p:nvPr/>
          </p:nvCxnSpPr>
          <p:spPr>
            <a:xfrm>
              <a:off x="8929707" y="2694483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73" name="Google Shape;255;p7">
            <a:extLst>
              <a:ext uri="{FF2B5EF4-FFF2-40B4-BE49-F238E27FC236}">
                <a16:creationId xmlns:a16="http://schemas.microsoft.com/office/drawing/2014/main" id="{D60E9F61-EC7E-EF08-7EE4-8219441DA919}"/>
              </a:ext>
            </a:extLst>
          </p:cNvPr>
          <p:cNvSpPr/>
          <p:nvPr/>
        </p:nvSpPr>
        <p:spPr>
          <a:xfrm rot="5400000">
            <a:off x="3806630" y="2523026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74" name="グループ化 1673">
            <a:extLst>
              <a:ext uri="{FF2B5EF4-FFF2-40B4-BE49-F238E27FC236}">
                <a16:creationId xmlns:a16="http://schemas.microsoft.com/office/drawing/2014/main" id="{136885F6-75E4-AEFB-9A07-40EEDFBFD1F0}"/>
              </a:ext>
            </a:extLst>
          </p:cNvPr>
          <p:cNvGrpSpPr/>
          <p:nvPr/>
        </p:nvGrpSpPr>
        <p:grpSpPr>
          <a:xfrm rot="16200000">
            <a:off x="3827881" y="2711460"/>
            <a:ext cx="177198" cy="172800"/>
            <a:chOff x="9105815" y="2655467"/>
            <a:chExt cx="177198" cy="172800"/>
          </a:xfrm>
        </p:grpSpPr>
        <p:sp>
          <p:nvSpPr>
            <p:cNvPr id="1680" name="Google Shape;135;p7">
              <a:extLst>
                <a:ext uri="{FF2B5EF4-FFF2-40B4-BE49-F238E27FC236}">
                  <a16:creationId xmlns:a16="http://schemas.microsoft.com/office/drawing/2014/main" id="{AD76B13C-F867-739B-04CE-5DCDE417C130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81" name="直線コネクタ 1680">
              <a:extLst>
                <a:ext uri="{FF2B5EF4-FFF2-40B4-BE49-F238E27FC236}">
                  <a16:creationId xmlns:a16="http://schemas.microsoft.com/office/drawing/2014/main" id="{B0B4C4B6-A56A-2C2E-4910-515C17E683E5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75" name="グループ化 1674">
            <a:extLst>
              <a:ext uri="{FF2B5EF4-FFF2-40B4-BE49-F238E27FC236}">
                <a16:creationId xmlns:a16="http://schemas.microsoft.com/office/drawing/2014/main" id="{470EDB60-372A-A1D0-A924-826751A9262B}"/>
              </a:ext>
            </a:extLst>
          </p:cNvPr>
          <p:cNvGrpSpPr/>
          <p:nvPr/>
        </p:nvGrpSpPr>
        <p:grpSpPr>
          <a:xfrm rot="16200000">
            <a:off x="3738625" y="2446319"/>
            <a:ext cx="355708" cy="172800"/>
            <a:chOff x="8927305" y="2655467"/>
            <a:chExt cx="355708" cy="172800"/>
          </a:xfrm>
        </p:grpSpPr>
        <p:sp>
          <p:nvSpPr>
            <p:cNvPr id="1676" name="Google Shape;135;p7">
              <a:extLst>
                <a:ext uri="{FF2B5EF4-FFF2-40B4-BE49-F238E27FC236}">
                  <a16:creationId xmlns:a16="http://schemas.microsoft.com/office/drawing/2014/main" id="{1D584741-FDA8-410A-4F00-24C222F5CD19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77" name="直線コネクタ 1676">
              <a:extLst>
                <a:ext uri="{FF2B5EF4-FFF2-40B4-BE49-F238E27FC236}">
                  <a16:creationId xmlns:a16="http://schemas.microsoft.com/office/drawing/2014/main" id="{FC494441-67D2-DF03-ECEF-CCBE8990A5F1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78" name="Google Shape;135;p7">
              <a:extLst>
                <a:ext uri="{FF2B5EF4-FFF2-40B4-BE49-F238E27FC236}">
                  <a16:creationId xmlns:a16="http://schemas.microsoft.com/office/drawing/2014/main" id="{313DAB00-E354-7C6B-65EC-172D1FFE7EE7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79" name="直線コネクタ 1678">
              <a:extLst>
                <a:ext uri="{FF2B5EF4-FFF2-40B4-BE49-F238E27FC236}">
                  <a16:creationId xmlns:a16="http://schemas.microsoft.com/office/drawing/2014/main" id="{76CC196E-BB55-EB56-8BAD-855AF45A4FD7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21" name="Google Shape;255;p7">
            <a:extLst>
              <a:ext uri="{FF2B5EF4-FFF2-40B4-BE49-F238E27FC236}">
                <a16:creationId xmlns:a16="http://schemas.microsoft.com/office/drawing/2014/main" id="{C04E87F7-F668-DB8C-6A5A-34EE0A22810C}"/>
              </a:ext>
            </a:extLst>
          </p:cNvPr>
          <p:cNvSpPr/>
          <p:nvPr/>
        </p:nvSpPr>
        <p:spPr>
          <a:xfrm rot="5400000">
            <a:off x="3413948" y="2523026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22" name="グループ化 1621">
            <a:extLst>
              <a:ext uri="{FF2B5EF4-FFF2-40B4-BE49-F238E27FC236}">
                <a16:creationId xmlns:a16="http://schemas.microsoft.com/office/drawing/2014/main" id="{F98A8240-3BFE-2C62-CEE3-4870CECDDBB3}"/>
              </a:ext>
            </a:extLst>
          </p:cNvPr>
          <p:cNvGrpSpPr/>
          <p:nvPr/>
        </p:nvGrpSpPr>
        <p:grpSpPr>
          <a:xfrm rot="16200000">
            <a:off x="3435199" y="2711460"/>
            <a:ext cx="177198" cy="172800"/>
            <a:chOff x="9105815" y="2655467"/>
            <a:chExt cx="177198" cy="172800"/>
          </a:xfrm>
        </p:grpSpPr>
        <p:sp>
          <p:nvSpPr>
            <p:cNvPr id="1671" name="Google Shape;135;p7">
              <a:extLst>
                <a:ext uri="{FF2B5EF4-FFF2-40B4-BE49-F238E27FC236}">
                  <a16:creationId xmlns:a16="http://schemas.microsoft.com/office/drawing/2014/main" id="{9DBE1351-B06E-91D7-9228-630A0E544367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72" name="直線コネクタ 1671">
              <a:extLst>
                <a:ext uri="{FF2B5EF4-FFF2-40B4-BE49-F238E27FC236}">
                  <a16:creationId xmlns:a16="http://schemas.microsoft.com/office/drawing/2014/main" id="{0EF5C316-A0DC-52F9-A0A5-EB8DFE0CC7EE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23" name="グループ化 1622">
            <a:extLst>
              <a:ext uri="{FF2B5EF4-FFF2-40B4-BE49-F238E27FC236}">
                <a16:creationId xmlns:a16="http://schemas.microsoft.com/office/drawing/2014/main" id="{774F6D76-5331-AA7D-9FC7-5B714C1CE543}"/>
              </a:ext>
            </a:extLst>
          </p:cNvPr>
          <p:cNvGrpSpPr/>
          <p:nvPr/>
        </p:nvGrpSpPr>
        <p:grpSpPr>
          <a:xfrm rot="16200000">
            <a:off x="3345943" y="2446318"/>
            <a:ext cx="355707" cy="172800"/>
            <a:chOff x="8927306" y="2655467"/>
            <a:chExt cx="355707" cy="172800"/>
          </a:xfrm>
        </p:grpSpPr>
        <p:sp>
          <p:nvSpPr>
            <p:cNvPr id="1624" name="Google Shape;135;p7">
              <a:extLst>
                <a:ext uri="{FF2B5EF4-FFF2-40B4-BE49-F238E27FC236}">
                  <a16:creationId xmlns:a16="http://schemas.microsoft.com/office/drawing/2014/main" id="{1D70EEF2-4C8F-ED96-8DDF-CB480D06F64D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25" name="直線コネクタ 1624">
              <a:extLst>
                <a:ext uri="{FF2B5EF4-FFF2-40B4-BE49-F238E27FC236}">
                  <a16:creationId xmlns:a16="http://schemas.microsoft.com/office/drawing/2014/main" id="{46D9A368-B3FC-8D39-CDF3-755EE365BC7B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26" name="Google Shape;135;p7">
              <a:extLst>
                <a:ext uri="{FF2B5EF4-FFF2-40B4-BE49-F238E27FC236}">
                  <a16:creationId xmlns:a16="http://schemas.microsoft.com/office/drawing/2014/main" id="{E03D847A-C570-F064-CAC0-60FB0D4449E0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5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70" name="直線コネクタ 1669">
              <a:extLst>
                <a:ext uri="{FF2B5EF4-FFF2-40B4-BE49-F238E27FC236}">
                  <a16:creationId xmlns:a16="http://schemas.microsoft.com/office/drawing/2014/main" id="{3CE27C70-4E0A-D9B4-7B91-E0709B4E1559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07" name="Google Shape;255;p7">
            <a:extLst>
              <a:ext uri="{FF2B5EF4-FFF2-40B4-BE49-F238E27FC236}">
                <a16:creationId xmlns:a16="http://schemas.microsoft.com/office/drawing/2014/main" id="{08D76804-4B84-A4AA-C89C-25DFFD893841}"/>
              </a:ext>
            </a:extLst>
          </p:cNvPr>
          <p:cNvSpPr/>
          <p:nvPr/>
        </p:nvSpPr>
        <p:spPr>
          <a:xfrm rot="5400000">
            <a:off x="3020020" y="2523026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08" name="グループ化 1607">
            <a:extLst>
              <a:ext uri="{FF2B5EF4-FFF2-40B4-BE49-F238E27FC236}">
                <a16:creationId xmlns:a16="http://schemas.microsoft.com/office/drawing/2014/main" id="{4CE13C07-83C6-B5FB-79E4-11EBCC71AD08}"/>
              </a:ext>
            </a:extLst>
          </p:cNvPr>
          <p:cNvGrpSpPr/>
          <p:nvPr/>
        </p:nvGrpSpPr>
        <p:grpSpPr>
          <a:xfrm rot="16200000">
            <a:off x="3041271" y="2711460"/>
            <a:ext cx="177198" cy="172800"/>
            <a:chOff x="9105815" y="2655467"/>
            <a:chExt cx="177198" cy="172800"/>
          </a:xfrm>
        </p:grpSpPr>
        <p:sp>
          <p:nvSpPr>
            <p:cNvPr id="1614" name="Google Shape;135;p7">
              <a:extLst>
                <a:ext uri="{FF2B5EF4-FFF2-40B4-BE49-F238E27FC236}">
                  <a16:creationId xmlns:a16="http://schemas.microsoft.com/office/drawing/2014/main" id="{EFEAB841-DA75-9E69-D358-48D4BE95DB64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15" name="直線コネクタ 1614">
              <a:extLst>
                <a:ext uri="{FF2B5EF4-FFF2-40B4-BE49-F238E27FC236}">
                  <a16:creationId xmlns:a16="http://schemas.microsoft.com/office/drawing/2014/main" id="{121FBF64-DCCB-A43A-8771-319AAF6BFC4B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09" name="グループ化 1608">
            <a:extLst>
              <a:ext uri="{FF2B5EF4-FFF2-40B4-BE49-F238E27FC236}">
                <a16:creationId xmlns:a16="http://schemas.microsoft.com/office/drawing/2014/main" id="{BA2E35B7-DF54-F08D-0F8E-D7CE3E58D7BA}"/>
              </a:ext>
            </a:extLst>
          </p:cNvPr>
          <p:cNvGrpSpPr/>
          <p:nvPr/>
        </p:nvGrpSpPr>
        <p:grpSpPr>
          <a:xfrm rot="16200000">
            <a:off x="2952014" y="2446317"/>
            <a:ext cx="355708" cy="172800"/>
            <a:chOff x="8927305" y="2655468"/>
            <a:chExt cx="355708" cy="172800"/>
          </a:xfrm>
        </p:grpSpPr>
        <p:sp>
          <p:nvSpPr>
            <p:cNvPr id="1610" name="Google Shape;135;p7">
              <a:extLst>
                <a:ext uri="{FF2B5EF4-FFF2-40B4-BE49-F238E27FC236}">
                  <a16:creationId xmlns:a16="http://schemas.microsoft.com/office/drawing/2014/main" id="{53B91BEA-8287-A128-3C35-F9F85B5665CF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3" y="2653269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11" name="直線コネクタ 1610">
              <a:extLst>
                <a:ext uri="{FF2B5EF4-FFF2-40B4-BE49-F238E27FC236}">
                  <a16:creationId xmlns:a16="http://schemas.microsoft.com/office/drawing/2014/main" id="{46AB1520-6EFB-EFEE-2F5A-98862355A58C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12" name="Google Shape;135;p7">
              <a:extLst>
                <a:ext uri="{FF2B5EF4-FFF2-40B4-BE49-F238E27FC236}">
                  <a16:creationId xmlns:a16="http://schemas.microsoft.com/office/drawing/2014/main" id="{823844F5-B855-C2F5-AED1-90CD51D20E8D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9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13" name="直線コネクタ 1612">
              <a:extLst>
                <a:ext uri="{FF2B5EF4-FFF2-40B4-BE49-F238E27FC236}">
                  <a16:creationId xmlns:a16="http://schemas.microsoft.com/office/drawing/2014/main" id="{C78A8E10-DCB9-0194-D3BA-1501C6597AAD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34" name="Google Shape;255;p7">
            <a:extLst>
              <a:ext uri="{FF2B5EF4-FFF2-40B4-BE49-F238E27FC236}">
                <a16:creationId xmlns:a16="http://schemas.microsoft.com/office/drawing/2014/main" id="{317E3D01-B1FC-315A-BED7-E63BE3F56896}"/>
              </a:ext>
            </a:extLst>
          </p:cNvPr>
          <p:cNvSpPr/>
          <p:nvPr/>
        </p:nvSpPr>
        <p:spPr>
          <a:xfrm rot="5400000">
            <a:off x="2627340" y="2523026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35" name="グループ化 1534">
            <a:extLst>
              <a:ext uri="{FF2B5EF4-FFF2-40B4-BE49-F238E27FC236}">
                <a16:creationId xmlns:a16="http://schemas.microsoft.com/office/drawing/2014/main" id="{EEE8960F-E0FA-279E-C3D0-1FD7587FD962}"/>
              </a:ext>
            </a:extLst>
          </p:cNvPr>
          <p:cNvGrpSpPr/>
          <p:nvPr/>
        </p:nvGrpSpPr>
        <p:grpSpPr>
          <a:xfrm rot="16200000">
            <a:off x="2648591" y="2711460"/>
            <a:ext cx="177198" cy="172800"/>
            <a:chOff x="9105815" y="2655467"/>
            <a:chExt cx="177198" cy="172800"/>
          </a:xfrm>
        </p:grpSpPr>
        <p:sp>
          <p:nvSpPr>
            <p:cNvPr id="1605" name="Google Shape;135;p7">
              <a:extLst>
                <a:ext uri="{FF2B5EF4-FFF2-40B4-BE49-F238E27FC236}">
                  <a16:creationId xmlns:a16="http://schemas.microsoft.com/office/drawing/2014/main" id="{D89C0504-832A-C0B1-EC46-27CA31351B0D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06" name="直線コネクタ 1605">
              <a:extLst>
                <a:ext uri="{FF2B5EF4-FFF2-40B4-BE49-F238E27FC236}">
                  <a16:creationId xmlns:a16="http://schemas.microsoft.com/office/drawing/2014/main" id="{8F8D0492-A59D-5989-713C-998B25E33C40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00" name="グループ化 1599">
            <a:extLst>
              <a:ext uri="{FF2B5EF4-FFF2-40B4-BE49-F238E27FC236}">
                <a16:creationId xmlns:a16="http://schemas.microsoft.com/office/drawing/2014/main" id="{84DD7850-9546-8BD3-3F5F-9D7BA35A5D8B}"/>
              </a:ext>
            </a:extLst>
          </p:cNvPr>
          <p:cNvGrpSpPr/>
          <p:nvPr/>
        </p:nvGrpSpPr>
        <p:grpSpPr>
          <a:xfrm rot="16200000">
            <a:off x="2559335" y="2446319"/>
            <a:ext cx="355708" cy="172800"/>
            <a:chOff x="8927305" y="2655467"/>
            <a:chExt cx="355708" cy="172800"/>
          </a:xfrm>
        </p:grpSpPr>
        <p:sp>
          <p:nvSpPr>
            <p:cNvPr id="1601" name="Google Shape;135;p7">
              <a:extLst>
                <a:ext uri="{FF2B5EF4-FFF2-40B4-BE49-F238E27FC236}">
                  <a16:creationId xmlns:a16="http://schemas.microsoft.com/office/drawing/2014/main" id="{C2331B93-A8DA-43AF-0CE7-9FFABDCEC946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02" name="直線コネクタ 1601">
              <a:extLst>
                <a:ext uri="{FF2B5EF4-FFF2-40B4-BE49-F238E27FC236}">
                  <a16:creationId xmlns:a16="http://schemas.microsoft.com/office/drawing/2014/main" id="{D310B42D-D690-ED43-B788-1B6DDA87889C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03" name="Google Shape;135;p7">
              <a:extLst>
                <a:ext uri="{FF2B5EF4-FFF2-40B4-BE49-F238E27FC236}">
                  <a16:creationId xmlns:a16="http://schemas.microsoft.com/office/drawing/2014/main" id="{3314553C-89B4-8F6D-5031-1EA4D5238F18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04" name="直線コネクタ 1603">
              <a:extLst>
                <a:ext uri="{FF2B5EF4-FFF2-40B4-BE49-F238E27FC236}">
                  <a16:creationId xmlns:a16="http://schemas.microsoft.com/office/drawing/2014/main" id="{D751808B-3E0B-A479-0E2F-975C13306519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23" name="Google Shape;255;p7">
            <a:extLst>
              <a:ext uri="{FF2B5EF4-FFF2-40B4-BE49-F238E27FC236}">
                <a16:creationId xmlns:a16="http://schemas.microsoft.com/office/drawing/2014/main" id="{AD1DB1CD-A38C-8F5D-59AF-832F0B105D04}"/>
              </a:ext>
            </a:extLst>
          </p:cNvPr>
          <p:cNvSpPr/>
          <p:nvPr/>
        </p:nvSpPr>
        <p:spPr>
          <a:xfrm rot="5400000">
            <a:off x="2232901" y="2523026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24" name="グループ化 1523">
            <a:extLst>
              <a:ext uri="{FF2B5EF4-FFF2-40B4-BE49-F238E27FC236}">
                <a16:creationId xmlns:a16="http://schemas.microsoft.com/office/drawing/2014/main" id="{B6526124-99D6-007B-742C-A5B95A8ACC88}"/>
              </a:ext>
            </a:extLst>
          </p:cNvPr>
          <p:cNvGrpSpPr/>
          <p:nvPr/>
        </p:nvGrpSpPr>
        <p:grpSpPr>
          <a:xfrm rot="16200000">
            <a:off x="2254152" y="2711460"/>
            <a:ext cx="177198" cy="172800"/>
            <a:chOff x="9105815" y="2655467"/>
            <a:chExt cx="177198" cy="172800"/>
          </a:xfrm>
        </p:grpSpPr>
        <p:sp>
          <p:nvSpPr>
            <p:cNvPr id="1532" name="Google Shape;135;p7">
              <a:extLst>
                <a:ext uri="{FF2B5EF4-FFF2-40B4-BE49-F238E27FC236}">
                  <a16:creationId xmlns:a16="http://schemas.microsoft.com/office/drawing/2014/main" id="{D14EF77E-B7EC-FC88-DE22-F98A89A22849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33" name="直線コネクタ 1532">
              <a:extLst>
                <a:ext uri="{FF2B5EF4-FFF2-40B4-BE49-F238E27FC236}">
                  <a16:creationId xmlns:a16="http://schemas.microsoft.com/office/drawing/2014/main" id="{75DFD0A3-CB27-3476-2A53-A7EDE0C86B08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25" name="グループ化 1524">
            <a:extLst>
              <a:ext uri="{FF2B5EF4-FFF2-40B4-BE49-F238E27FC236}">
                <a16:creationId xmlns:a16="http://schemas.microsoft.com/office/drawing/2014/main" id="{3D301641-8069-BB1A-0ED3-E2726BB6ABD6}"/>
              </a:ext>
            </a:extLst>
          </p:cNvPr>
          <p:cNvGrpSpPr/>
          <p:nvPr/>
        </p:nvGrpSpPr>
        <p:grpSpPr>
          <a:xfrm rot="16200000">
            <a:off x="2077466" y="2533750"/>
            <a:ext cx="530571" cy="172800"/>
            <a:chOff x="8752442" y="2655469"/>
            <a:chExt cx="530571" cy="172800"/>
          </a:xfrm>
        </p:grpSpPr>
        <p:sp>
          <p:nvSpPr>
            <p:cNvPr id="1526" name="Google Shape;135;p7">
              <a:extLst>
                <a:ext uri="{FF2B5EF4-FFF2-40B4-BE49-F238E27FC236}">
                  <a16:creationId xmlns:a16="http://schemas.microsoft.com/office/drawing/2014/main" id="{47CCD4DE-3D37-EADE-683B-03D65E6E7FC4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70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27" name="直線コネクタ 1526">
              <a:extLst>
                <a:ext uri="{FF2B5EF4-FFF2-40B4-BE49-F238E27FC236}">
                  <a16:creationId xmlns:a16="http://schemas.microsoft.com/office/drawing/2014/main" id="{60160E07-F8D3-64DD-F9E2-FDD13C19B5B8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28" name="Google Shape;135;p7">
              <a:extLst>
                <a:ext uri="{FF2B5EF4-FFF2-40B4-BE49-F238E27FC236}">
                  <a16:creationId xmlns:a16="http://schemas.microsoft.com/office/drawing/2014/main" id="{5C72559F-6E2F-C618-64CA-FDC3BE28C59B}"/>
                </a:ext>
              </a:extLst>
            </p:cNvPr>
            <p:cNvSpPr>
              <a:spLocks/>
            </p:cNvSpPr>
            <p:nvPr/>
          </p:nvSpPr>
          <p:spPr>
            <a:xfrm rot="5400000">
              <a:off x="8933149" y="2653270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29" name="直線コネクタ 1528">
              <a:extLst>
                <a:ext uri="{FF2B5EF4-FFF2-40B4-BE49-F238E27FC236}">
                  <a16:creationId xmlns:a16="http://schemas.microsoft.com/office/drawing/2014/main" id="{87428291-6D69-5B85-AA28-EC8D3DA5143A}"/>
                </a:ext>
              </a:extLst>
            </p:cNvPr>
            <p:cNvCxnSpPr>
              <a:cxnSpLocks/>
            </p:cNvCxnSpPr>
            <p:nvPr/>
          </p:nvCxnSpPr>
          <p:spPr>
            <a:xfrm>
              <a:off x="8930950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30" name="Google Shape;135;p7">
              <a:extLst>
                <a:ext uri="{FF2B5EF4-FFF2-40B4-BE49-F238E27FC236}">
                  <a16:creationId xmlns:a16="http://schemas.microsoft.com/office/drawing/2014/main" id="{0FAEBA67-9034-2F69-23B2-548487228197}"/>
                </a:ext>
              </a:extLst>
            </p:cNvPr>
            <p:cNvSpPr>
              <a:spLocks/>
            </p:cNvSpPr>
            <p:nvPr/>
          </p:nvSpPr>
          <p:spPr>
            <a:xfrm rot="5400000">
              <a:off x="8754641" y="2653270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31" name="直線コネクタ 1530">
              <a:extLst>
                <a:ext uri="{FF2B5EF4-FFF2-40B4-BE49-F238E27FC236}">
                  <a16:creationId xmlns:a16="http://schemas.microsoft.com/office/drawing/2014/main" id="{3092A671-7D84-A780-3AD7-3AD4A905D0F5}"/>
                </a:ext>
              </a:extLst>
            </p:cNvPr>
            <p:cNvCxnSpPr>
              <a:cxnSpLocks/>
            </p:cNvCxnSpPr>
            <p:nvPr/>
          </p:nvCxnSpPr>
          <p:spPr>
            <a:xfrm>
              <a:off x="8752442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82" name="Google Shape;255;p7">
            <a:extLst>
              <a:ext uri="{FF2B5EF4-FFF2-40B4-BE49-F238E27FC236}">
                <a16:creationId xmlns:a16="http://schemas.microsoft.com/office/drawing/2014/main" id="{0F344283-715C-CE47-F7AC-CF495AE8306E}"/>
              </a:ext>
            </a:extLst>
          </p:cNvPr>
          <p:cNvSpPr/>
          <p:nvPr/>
        </p:nvSpPr>
        <p:spPr>
          <a:xfrm rot="5400000">
            <a:off x="1840220" y="2523026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83" name="グループ化 1182">
            <a:extLst>
              <a:ext uri="{FF2B5EF4-FFF2-40B4-BE49-F238E27FC236}">
                <a16:creationId xmlns:a16="http://schemas.microsoft.com/office/drawing/2014/main" id="{62BE443F-DF95-08C4-9BAB-7F2D5D8B2B96}"/>
              </a:ext>
            </a:extLst>
          </p:cNvPr>
          <p:cNvGrpSpPr/>
          <p:nvPr/>
        </p:nvGrpSpPr>
        <p:grpSpPr>
          <a:xfrm rot="16200000">
            <a:off x="1861471" y="2711460"/>
            <a:ext cx="177198" cy="172800"/>
            <a:chOff x="9105815" y="2655467"/>
            <a:chExt cx="177198" cy="172800"/>
          </a:xfrm>
        </p:grpSpPr>
        <p:sp>
          <p:nvSpPr>
            <p:cNvPr id="1521" name="Google Shape;135;p7">
              <a:extLst>
                <a:ext uri="{FF2B5EF4-FFF2-40B4-BE49-F238E27FC236}">
                  <a16:creationId xmlns:a16="http://schemas.microsoft.com/office/drawing/2014/main" id="{524B5BE9-7654-78C5-8ECB-623A1C6E96D6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22" name="直線コネクタ 1521">
              <a:extLst>
                <a:ext uri="{FF2B5EF4-FFF2-40B4-BE49-F238E27FC236}">
                  <a16:creationId xmlns:a16="http://schemas.microsoft.com/office/drawing/2014/main" id="{D5E0F136-D41E-92E3-3FDA-D0B32234E740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84" name="グループ化 1183">
            <a:extLst>
              <a:ext uri="{FF2B5EF4-FFF2-40B4-BE49-F238E27FC236}">
                <a16:creationId xmlns:a16="http://schemas.microsoft.com/office/drawing/2014/main" id="{6615A8CA-82B5-57DB-D39C-7BC45CCE1947}"/>
              </a:ext>
            </a:extLst>
          </p:cNvPr>
          <p:cNvGrpSpPr/>
          <p:nvPr/>
        </p:nvGrpSpPr>
        <p:grpSpPr>
          <a:xfrm rot="16200000">
            <a:off x="1772216" y="2446318"/>
            <a:ext cx="355706" cy="172800"/>
            <a:chOff x="8927307" y="2655467"/>
            <a:chExt cx="355706" cy="172800"/>
          </a:xfrm>
        </p:grpSpPr>
        <p:sp>
          <p:nvSpPr>
            <p:cNvPr id="1185" name="Google Shape;135;p7">
              <a:extLst>
                <a:ext uri="{FF2B5EF4-FFF2-40B4-BE49-F238E27FC236}">
                  <a16:creationId xmlns:a16="http://schemas.microsoft.com/office/drawing/2014/main" id="{79B7160D-381B-A407-2323-B501A038F269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86" name="直線コネクタ 1185">
              <a:extLst>
                <a:ext uri="{FF2B5EF4-FFF2-40B4-BE49-F238E27FC236}">
                  <a16:creationId xmlns:a16="http://schemas.microsoft.com/office/drawing/2014/main" id="{B8416E2E-BB5C-3939-DC23-8FAE56F52ECC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87" name="Google Shape;135;p7">
              <a:extLst>
                <a:ext uri="{FF2B5EF4-FFF2-40B4-BE49-F238E27FC236}">
                  <a16:creationId xmlns:a16="http://schemas.microsoft.com/office/drawing/2014/main" id="{509E88EC-A84B-6EDE-A448-4A672E8FF620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6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19" name="直線コネクタ 1518">
              <a:extLst>
                <a:ext uri="{FF2B5EF4-FFF2-40B4-BE49-F238E27FC236}">
                  <a16:creationId xmlns:a16="http://schemas.microsoft.com/office/drawing/2014/main" id="{F9A7ECCC-5C79-E96F-028E-BFD141733E09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7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EB25BF98-7843-7C28-AADF-83D7E6BF848A}"/>
              </a:ext>
            </a:extLst>
          </p:cNvPr>
          <p:cNvGrpSpPr/>
          <p:nvPr/>
        </p:nvGrpSpPr>
        <p:grpSpPr>
          <a:xfrm>
            <a:off x="156015" y="3917338"/>
            <a:ext cx="473222" cy="426140"/>
            <a:chOff x="-1641151" y="2511347"/>
            <a:chExt cx="501121" cy="451263"/>
          </a:xfrm>
          <a:solidFill>
            <a:srgbClr val="008F00">
              <a:alpha val="27059"/>
            </a:srgbClr>
          </a:solidFill>
        </p:grpSpPr>
        <p:sp>
          <p:nvSpPr>
            <p:cNvPr id="134" name="円/楕円 530">
              <a:extLst>
                <a:ext uri="{FF2B5EF4-FFF2-40B4-BE49-F238E27FC236}">
                  <a16:creationId xmlns:a16="http://schemas.microsoft.com/office/drawing/2014/main" id="{B05E43F0-E383-0828-5881-1A8A319E724A}"/>
                </a:ext>
              </a:extLst>
            </p:cNvPr>
            <p:cNvSpPr/>
            <p:nvPr/>
          </p:nvSpPr>
          <p:spPr>
            <a:xfrm>
              <a:off x="-1612362" y="2511347"/>
              <a:ext cx="451263" cy="451263"/>
            </a:xfrm>
            <a:prstGeom prst="ellipse">
              <a:avLst/>
            </a:prstGeom>
            <a:grpFill/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" name="テキスト ボックス 135">
              <a:extLst>
                <a:ext uri="{FF2B5EF4-FFF2-40B4-BE49-F238E27FC236}">
                  <a16:creationId xmlns:a16="http://schemas.microsoft.com/office/drawing/2014/main" id="{F83022D5-82C6-CB1C-126C-80A56B62E4CF}"/>
                </a:ext>
              </a:extLst>
            </p:cNvPr>
            <p:cNvSpPr txBox="1"/>
            <p:nvPr/>
          </p:nvSpPr>
          <p:spPr>
            <a:xfrm>
              <a:off x="-1641151" y="2645197"/>
              <a:ext cx="501121" cy="19555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6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rPr>
                <a:t>カメラ</a:t>
              </a:r>
              <a:endParaRPr kumimoji="0" lang="en-US" altLang="ja-JP" sz="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1" name="グループ化 140">
            <a:extLst>
              <a:ext uri="{FF2B5EF4-FFF2-40B4-BE49-F238E27FC236}">
                <a16:creationId xmlns:a16="http://schemas.microsoft.com/office/drawing/2014/main" id="{375AD048-F7C0-E86F-F6C4-A4494082768D}"/>
              </a:ext>
            </a:extLst>
          </p:cNvPr>
          <p:cNvGrpSpPr/>
          <p:nvPr/>
        </p:nvGrpSpPr>
        <p:grpSpPr>
          <a:xfrm>
            <a:off x="156015" y="4545135"/>
            <a:ext cx="473222" cy="426140"/>
            <a:chOff x="-1641151" y="2511347"/>
            <a:chExt cx="501121" cy="451263"/>
          </a:xfrm>
          <a:solidFill>
            <a:srgbClr val="89EAE2">
              <a:alpha val="98039"/>
            </a:srgbClr>
          </a:solidFill>
        </p:grpSpPr>
        <p:sp>
          <p:nvSpPr>
            <p:cNvPr id="142" name="円/楕円 539">
              <a:extLst>
                <a:ext uri="{FF2B5EF4-FFF2-40B4-BE49-F238E27FC236}">
                  <a16:creationId xmlns:a16="http://schemas.microsoft.com/office/drawing/2014/main" id="{D9B988E0-DAF6-FB7F-C7C6-E78F2BFB9FF2}"/>
                </a:ext>
              </a:extLst>
            </p:cNvPr>
            <p:cNvSpPr/>
            <p:nvPr/>
          </p:nvSpPr>
          <p:spPr>
            <a:xfrm>
              <a:off x="-1612362" y="2511347"/>
              <a:ext cx="451263" cy="451263"/>
            </a:xfrm>
            <a:prstGeom prst="ellipse">
              <a:avLst/>
            </a:prstGeom>
            <a:grpFill/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" name="テキスト ボックス 142">
              <a:extLst>
                <a:ext uri="{FF2B5EF4-FFF2-40B4-BE49-F238E27FC236}">
                  <a16:creationId xmlns:a16="http://schemas.microsoft.com/office/drawing/2014/main" id="{9CD9225F-0471-AF2B-BE7E-4D3B055A5B6D}"/>
                </a:ext>
              </a:extLst>
            </p:cNvPr>
            <p:cNvSpPr txBox="1"/>
            <p:nvPr/>
          </p:nvSpPr>
          <p:spPr>
            <a:xfrm>
              <a:off x="-1641151" y="2645197"/>
              <a:ext cx="501121" cy="29332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6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rPr>
                <a:t>プロジェクター</a:t>
              </a:r>
              <a:endParaRPr kumimoji="0" lang="en-US" altLang="ja-JP" sz="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34</Words>
  <Application>Microsoft Office PowerPoint</Application>
  <PresentationFormat>ユーザー設定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Hiragino Kaku Gothic Pro W3</vt:lpstr>
      <vt:lpstr>Arial</vt:lpstr>
      <vt:lpstr>Calibri</vt:lpstr>
      <vt:lpstr>Office Theme</vt:lpstr>
      <vt:lpstr>航空会館大ホール（701+702+703）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航空会館大ホール（701+702+703）</dc:title>
  <cp:lastModifiedBy>福田啓</cp:lastModifiedBy>
  <cp:revision>21</cp:revision>
  <dcterms:modified xsi:type="dcterms:W3CDTF">2024-01-28T04:59:07Z</dcterms:modified>
</cp:coreProperties>
</file>