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6" r:id="rId2"/>
  </p:sldIdLst>
  <p:sldSz cx="6985000" cy="8255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/>
      <a:tcStyle>
        <a:tcBdr/>
        <a:fill>
          <a:solidFill>
            <a:srgbClr val="E8ECF4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94"/>
  </p:normalViewPr>
  <p:slideViewPr>
    <p:cSldViewPr snapToGrid="0">
      <p:cViewPr varScale="1">
        <p:scale>
          <a:sx n="68" d="100"/>
          <a:sy n="68" d="100"/>
        </p:scale>
        <p:origin x="2342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62" name="Shape 62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Helvetica Neue"/>
      </a:defRPr>
    </a:lvl1pPr>
    <a:lvl2pPr indent="228600" latinLnBrk="0">
      <a:defRPr sz="1200">
        <a:latin typeface="+mj-lt"/>
        <a:ea typeface="+mj-ea"/>
        <a:cs typeface="+mj-cs"/>
        <a:sym typeface="Helvetica Neue"/>
      </a:defRPr>
    </a:lvl2pPr>
    <a:lvl3pPr indent="457200" latinLnBrk="0">
      <a:defRPr sz="1200">
        <a:latin typeface="+mj-lt"/>
        <a:ea typeface="+mj-ea"/>
        <a:cs typeface="+mj-cs"/>
        <a:sym typeface="Helvetica Neue"/>
      </a:defRPr>
    </a:lvl3pPr>
    <a:lvl4pPr indent="685800" latinLnBrk="0">
      <a:defRPr sz="1200">
        <a:latin typeface="+mj-lt"/>
        <a:ea typeface="+mj-ea"/>
        <a:cs typeface="+mj-cs"/>
        <a:sym typeface="Helvetica Neue"/>
      </a:defRPr>
    </a:lvl4pPr>
    <a:lvl5pPr indent="914400" latinLnBrk="0">
      <a:defRPr sz="1200">
        <a:latin typeface="+mj-lt"/>
        <a:ea typeface="+mj-ea"/>
        <a:cs typeface="+mj-cs"/>
        <a:sym typeface="Helvetica Neue"/>
      </a:defRPr>
    </a:lvl5pPr>
    <a:lvl6pPr indent="1143000" latinLnBrk="0">
      <a:defRPr sz="1200">
        <a:latin typeface="+mj-lt"/>
        <a:ea typeface="+mj-ea"/>
        <a:cs typeface="+mj-cs"/>
        <a:sym typeface="Helvetica Neue"/>
      </a:defRPr>
    </a:lvl6pPr>
    <a:lvl7pPr indent="1371600" latinLnBrk="0">
      <a:defRPr sz="1200">
        <a:latin typeface="+mj-lt"/>
        <a:ea typeface="+mj-ea"/>
        <a:cs typeface="+mj-cs"/>
        <a:sym typeface="Helvetica Neue"/>
      </a:defRPr>
    </a:lvl7pPr>
    <a:lvl8pPr indent="1600200" latinLnBrk="0">
      <a:defRPr sz="1200">
        <a:latin typeface="+mj-lt"/>
        <a:ea typeface="+mj-ea"/>
        <a:cs typeface="+mj-cs"/>
        <a:sym typeface="Helvetica Neue"/>
      </a:defRPr>
    </a:lvl8pPr>
    <a:lvl9pPr indent="1828800" latinLnBrk="0">
      <a:defRPr sz="1200">
        <a:latin typeface="+mj-lt"/>
        <a:ea typeface="+mj-ea"/>
        <a:cs typeface="+mj-cs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タイトルテキスト"/>
          <p:cNvSpPr txBox="1">
            <a:spLocks noGrp="1"/>
          </p:cNvSpPr>
          <p:nvPr>
            <p:ph type="title"/>
          </p:nvPr>
        </p:nvSpPr>
        <p:spPr>
          <a:xfrm>
            <a:off x="523875" y="2559050"/>
            <a:ext cx="5937250" cy="1733550"/>
          </a:xfrm>
          <a:prstGeom prst="rect">
            <a:avLst/>
          </a:prstGeom>
        </p:spPr>
        <p:txBody>
          <a:bodyPr/>
          <a:lstStyle/>
          <a:p>
            <a:r>
              <a:t>タイトルテキスト</a:t>
            </a:r>
          </a:p>
        </p:txBody>
      </p:sp>
      <p:sp>
        <p:nvSpPr>
          <p:cNvPr id="12" name="本文レベル1…"/>
          <p:cNvSpPr txBox="1">
            <a:spLocks noGrp="1"/>
          </p:cNvSpPr>
          <p:nvPr>
            <p:ph type="body" sz="quarter" idx="1"/>
          </p:nvPr>
        </p:nvSpPr>
        <p:spPr>
          <a:xfrm>
            <a:off x="1047750" y="4622800"/>
            <a:ext cx="4889500" cy="2063750"/>
          </a:xfrm>
          <a:prstGeom prst="rect">
            <a:avLst/>
          </a:prstGeom>
        </p:spPr>
        <p:txBody>
          <a:bodyPr/>
          <a:lstStyle/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13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タイトルテキスト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タイトルテキスト</a:t>
            </a:r>
          </a:p>
        </p:txBody>
      </p:sp>
      <p:sp>
        <p:nvSpPr>
          <p:cNvPr id="21" name="本文レベル1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22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 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タイトルテキスト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タイトルテキスト</a:t>
            </a:r>
          </a:p>
        </p:txBody>
      </p:sp>
      <p:sp>
        <p:nvSpPr>
          <p:cNvPr id="30" name="本文レベル1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31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タイトルテキスト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タイトルテキスト</a:t>
            </a:r>
          </a:p>
        </p:txBody>
      </p:sp>
      <p:sp>
        <p:nvSpPr>
          <p:cNvPr id="39" name="本文レベル1…"/>
          <p:cNvSpPr txBox="1">
            <a:spLocks noGrp="1"/>
          </p:cNvSpPr>
          <p:nvPr>
            <p:ph type="body" sz="half" idx="1"/>
          </p:nvPr>
        </p:nvSpPr>
        <p:spPr>
          <a:xfrm>
            <a:off x="349250" y="1898650"/>
            <a:ext cx="3038475" cy="5448300"/>
          </a:xfrm>
          <a:prstGeom prst="rect">
            <a:avLst/>
          </a:prstGeom>
        </p:spPr>
        <p:txBody>
          <a:bodyPr/>
          <a:lstStyle/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40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タイトルテキスト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タイトルテキスト</a:t>
            </a:r>
          </a:p>
        </p:txBody>
      </p:sp>
      <p:sp>
        <p:nvSpPr>
          <p:cNvPr id="48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テキスト"/>
          <p:cNvSpPr txBox="1">
            <a:spLocks noGrp="1"/>
          </p:cNvSpPr>
          <p:nvPr>
            <p:ph type="title"/>
          </p:nvPr>
        </p:nvSpPr>
        <p:spPr>
          <a:xfrm>
            <a:off x="1413779" y="238645"/>
            <a:ext cx="2369823" cy="8318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normAutofit/>
          </a:bodyPr>
          <a:lstStyle/>
          <a:p>
            <a:r>
              <a:t>タイトルテキスト</a:t>
            </a:r>
          </a:p>
        </p:txBody>
      </p:sp>
      <p:sp>
        <p:nvSpPr>
          <p:cNvPr id="3" name="本文レベル1…"/>
          <p:cNvSpPr txBox="1">
            <a:spLocks noGrp="1"/>
          </p:cNvSpPr>
          <p:nvPr>
            <p:ph type="body" idx="1"/>
          </p:nvPr>
        </p:nvSpPr>
        <p:spPr>
          <a:xfrm>
            <a:off x="349250" y="1898650"/>
            <a:ext cx="6286500" cy="5448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normAutofit/>
          </a:bodyPr>
          <a:lstStyle/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4" name="スライド番号"/>
          <p:cNvSpPr txBox="1">
            <a:spLocks noGrp="1"/>
          </p:cNvSpPr>
          <p:nvPr>
            <p:ph type="sldNum" sz="quarter" idx="2"/>
          </p:nvPr>
        </p:nvSpPr>
        <p:spPr>
          <a:xfrm>
            <a:off x="6368778" y="7677150"/>
            <a:ext cx="266974" cy="279400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>
            <a:lvl1pPr algn="r">
              <a:defRPr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</p:sldLayoutIdLst>
  <p:transition spd="med"/>
  <p:txStyles>
    <p:title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2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1pPr>
      <a:lvl2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2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2pPr>
      <a:lvl3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2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3pPr>
      <a:lvl4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2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4pPr>
      <a:lvl5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2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5pPr>
      <a:lvl6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2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6pPr>
      <a:lvl7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2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7pPr>
      <a:lvl8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2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8pPr>
      <a:lvl9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2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9pPr>
    </p:titleStyle>
    <p:body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1pPr>
      <a:lvl2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2pPr>
      <a:lvl3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3pPr>
      <a:lvl4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4pPr>
      <a:lvl5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5pPr>
      <a:lvl6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6pPr>
      <a:lvl7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7pPr>
      <a:lvl8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8pPr>
      <a:lvl9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1pPr>
      <a:lvl2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2pPr>
      <a:lvl3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3pPr>
      <a:lvl4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4pPr>
      <a:lvl5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object 2"/>
          <p:cNvSpPr txBox="1">
            <a:spLocks noGrp="1"/>
          </p:cNvSpPr>
          <p:nvPr>
            <p:ph type="title"/>
          </p:nvPr>
        </p:nvSpPr>
        <p:spPr>
          <a:xfrm>
            <a:off x="1930956" y="173465"/>
            <a:ext cx="2369823" cy="831851"/>
          </a:xfrm>
          <a:prstGeom prst="rect">
            <a:avLst/>
          </a:prstGeom>
        </p:spPr>
        <p:txBody>
          <a:bodyPr/>
          <a:lstStyle/>
          <a:p>
            <a:pPr indent="12700" algn="ctr">
              <a:spcBef>
                <a:spcPts val="100"/>
              </a:spcBef>
            </a:pPr>
            <a:r>
              <a:rPr dirty="0"/>
              <a:t>506</a:t>
            </a:r>
            <a:r>
              <a:rPr sz="4400" dirty="0"/>
              <a:t>号室</a:t>
            </a:r>
          </a:p>
        </p:txBody>
      </p:sp>
      <p:sp>
        <p:nvSpPr>
          <p:cNvPr id="65" name="object 3"/>
          <p:cNvSpPr txBox="1"/>
          <p:nvPr/>
        </p:nvSpPr>
        <p:spPr>
          <a:xfrm>
            <a:off x="1166797" y="1035936"/>
            <a:ext cx="2218569" cy="3847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0" tIns="0" rIns="0" bIns="0">
            <a:spAutoFit/>
          </a:bodyPr>
          <a:lstStyle/>
          <a:p>
            <a:pPr indent="12700">
              <a:spcBef>
                <a:spcPts val="100"/>
              </a:spcBef>
              <a:defRPr sz="2500" spc="100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pPr>
            <a:r>
              <a:rPr lang="en-US" dirty="0"/>
              <a:t>ロの字3</a:t>
            </a:r>
            <a:r>
              <a:rPr spc="275" dirty="0"/>
              <a:t>人</a:t>
            </a:r>
            <a:r>
              <a:rPr spc="85" dirty="0"/>
              <a:t>掛け</a:t>
            </a:r>
          </a:p>
        </p:txBody>
      </p:sp>
      <p:sp>
        <p:nvSpPr>
          <p:cNvPr id="66" name="object 4"/>
          <p:cNvSpPr txBox="1"/>
          <p:nvPr/>
        </p:nvSpPr>
        <p:spPr>
          <a:xfrm>
            <a:off x="3492500" y="1035936"/>
            <a:ext cx="1475086" cy="3693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0" tIns="0" rIns="0" bIns="0">
            <a:spAutoFit/>
          </a:bodyPr>
          <a:lstStyle/>
          <a:p>
            <a:pPr indent="38100">
              <a:spcBef>
                <a:spcPts val="100"/>
              </a:spcBef>
              <a:defRPr sz="2400" spc="240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pPr>
            <a:r>
              <a:rPr dirty="0"/>
              <a:t>最大</a:t>
            </a:r>
            <a:r>
              <a:rPr lang="en-US" dirty="0"/>
              <a:t>24</a:t>
            </a:r>
            <a:r>
              <a:rPr spc="145" dirty="0"/>
              <a:t>席</a:t>
            </a:r>
            <a:endParaRPr sz="2200" spc="135" baseline="46296" dirty="0"/>
          </a:p>
        </p:txBody>
      </p:sp>
      <p:sp>
        <p:nvSpPr>
          <p:cNvPr id="121" name="object 219"/>
          <p:cNvSpPr/>
          <p:nvPr/>
        </p:nvSpPr>
        <p:spPr>
          <a:xfrm>
            <a:off x="3417084" y="2068347"/>
            <a:ext cx="1347014" cy="2"/>
          </a:xfrm>
          <a:prstGeom prst="line">
            <a:avLst/>
          </a:prstGeom>
          <a:ln w="25234">
            <a:solidFill>
              <a:srgbClr val="000000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122" name="object 220"/>
          <p:cNvSpPr txBox="1"/>
          <p:nvPr/>
        </p:nvSpPr>
        <p:spPr>
          <a:xfrm>
            <a:off x="2571339" y="1838717"/>
            <a:ext cx="868682" cy="3847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 indent="12700">
              <a:spcBef>
                <a:spcPts val="100"/>
              </a:spcBef>
              <a:defRPr sz="2500" spc="150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lvl1pPr>
          </a:lstStyle>
          <a:p>
            <a:pPr algn="ctr"/>
            <a:r>
              <a:rPr dirty="0"/>
              <a:t>5.4m </a:t>
            </a:r>
          </a:p>
        </p:txBody>
      </p:sp>
      <p:sp>
        <p:nvSpPr>
          <p:cNvPr id="123" name="object 221"/>
          <p:cNvSpPr txBox="1"/>
          <p:nvPr/>
        </p:nvSpPr>
        <p:spPr>
          <a:xfrm>
            <a:off x="5439667" y="1917174"/>
            <a:ext cx="914402" cy="203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/>
          <a:p>
            <a:pPr indent="12700">
              <a:defRPr sz="1600" spc="100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pPr>
            <a:r>
              <a:t>有線</a:t>
            </a:r>
            <a:r>
              <a:rPr spc="80"/>
              <a:t>LAN</a:t>
            </a:r>
          </a:p>
        </p:txBody>
      </p:sp>
      <p:sp>
        <p:nvSpPr>
          <p:cNvPr id="124" name="object 222"/>
          <p:cNvSpPr/>
          <p:nvPr/>
        </p:nvSpPr>
        <p:spPr>
          <a:xfrm>
            <a:off x="5220665" y="1947085"/>
            <a:ext cx="181319" cy="181319"/>
          </a:xfrm>
          <a:prstGeom prst="rect">
            <a:avLst/>
          </a:prstGeom>
          <a:ln w="24663">
            <a:solidFill>
              <a:srgbClr val="000000"/>
            </a:solidFill>
          </a:ln>
        </p:spPr>
        <p:txBody>
          <a:bodyPr lIns="45718" tIns="45718" rIns="45718" bIns="45718"/>
          <a:lstStyle/>
          <a:p>
            <a:pPr>
              <a:defRPr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125" name="object 223"/>
          <p:cNvSpPr txBox="1"/>
          <p:nvPr/>
        </p:nvSpPr>
        <p:spPr>
          <a:xfrm>
            <a:off x="5257948" y="1959193"/>
            <a:ext cx="92712" cy="127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 indent="12700">
              <a:defRPr sz="1000" spc="-4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lvl1pPr>
          </a:lstStyle>
          <a:p>
            <a:r>
              <a:t>L</a:t>
            </a:r>
          </a:p>
        </p:txBody>
      </p:sp>
      <p:sp>
        <p:nvSpPr>
          <p:cNvPr id="126" name="object 224"/>
          <p:cNvSpPr/>
          <p:nvPr/>
        </p:nvSpPr>
        <p:spPr>
          <a:xfrm>
            <a:off x="1330920" y="5992340"/>
            <a:ext cx="181320" cy="181319"/>
          </a:xfrm>
          <a:prstGeom prst="rect">
            <a:avLst/>
          </a:prstGeom>
          <a:ln w="24663">
            <a:solidFill>
              <a:srgbClr val="000000"/>
            </a:solidFill>
          </a:ln>
        </p:spPr>
        <p:txBody>
          <a:bodyPr lIns="45718" tIns="45718" rIns="45718" bIns="45718"/>
          <a:lstStyle/>
          <a:p>
            <a:pPr>
              <a:defRPr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127" name="object 225"/>
          <p:cNvSpPr txBox="1"/>
          <p:nvPr/>
        </p:nvSpPr>
        <p:spPr>
          <a:xfrm>
            <a:off x="1368200" y="6004454"/>
            <a:ext cx="92712" cy="127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 indent="12700">
              <a:defRPr sz="1000" spc="-4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lvl1pPr>
          </a:lstStyle>
          <a:p>
            <a:r>
              <a:t>L</a:t>
            </a:r>
          </a:p>
        </p:txBody>
      </p:sp>
      <p:grpSp>
        <p:nvGrpSpPr>
          <p:cNvPr id="130" name="object 226"/>
          <p:cNvGrpSpPr/>
          <p:nvPr/>
        </p:nvGrpSpPr>
        <p:grpSpPr>
          <a:xfrm>
            <a:off x="4849367" y="5526101"/>
            <a:ext cx="950827" cy="1924624"/>
            <a:chOff x="0" y="0"/>
            <a:chExt cx="950825" cy="1924623"/>
          </a:xfrm>
        </p:grpSpPr>
        <p:sp>
          <p:nvSpPr>
            <p:cNvPr id="128" name="object 227"/>
            <p:cNvSpPr/>
            <p:nvPr/>
          </p:nvSpPr>
          <p:spPr>
            <a:xfrm flipH="1">
              <a:off x="457913" y="-1"/>
              <a:ext cx="2" cy="1924625"/>
            </a:xfrm>
            <a:prstGeom prst="line">
              <a:avLst/>
            </a:prstGeom>
            <a:noFill/>
            <a:ln w="1402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/>
            </a:p>
          </p:txBody>
        </p:sp>
        <p:sp>
          <p:nvSpPr>
            <p:cNvPr id="129" name="object 228"/>
            <p:cNvSpPr/>
            <p:nvPr/>
          </p:nvSpPr>
          <p:spPr>
            <a:xfrm>
              <a:off x="0" y="1924617"/>
              <a:ext cx="950827" cy="2"/>
            </a:xfrm>
            <a:prstGeom prst="line">
              <a:avLst/>
            </a:prstGeom>
            <a:noFill/>
            <a:ln w="1402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/>
            </a:p>
          </p:txBody>
        </p:sp>
      </p:grpSp>
      <p:sp>
        <p:nvSpPr>
          <p:cNvPr id="131" name="object 230"/>
          <p:cNvSpPr/>
          <p:nvPr/>
        </p:nvSpPr>
        <p:spPr>
          <a:xfrm>
            <a:off x="4779904" y="1735213"/>
            <a:ext cx="2" cy="848501"/>
          </a:xfrm>
          <a:prstGeom prst="line">
            <a:avLst/>
          </a:prstGeom>
          <a:noFill/>
          <a:ln w="25234" cap="flat">
            <a:solidFill>
              <a:srgbClr val="000000"/>
            </a:solidFill>
            <a:prstDash val="solid"/>
            <a:round/>
          </a:ln>
          <a:effectLst/>
        </p:spPr>
        <p:txBody>
          <a:bodyPr wrap="square" lIns="45718" tIns="45718" rIns="45718" bIns="45718" numCol="1" anchor="t">
            <a:noAutofit/>
          </a:bodyPr>
          <a:lstStyle/>
          <a:p>
            <a:endParaRPr/>
          </a:p>
        </p:txBody>
      </p:sp>
      <p:sp>
        <p:nvSpPr>
          <p:cNvPr id="132" name="object 231"/>
          <p:cNvSpPr/>
          <p:nvPr/>
        </p:nvSpPr>
        <p:spPr>
          <a:xfrm flipV="1">
            <a:off x="5307280" y="2539601"/>
            <a:ext cx="2" cy="1882484"/>
          </a:xfrm>
          <a:prstGeom prst="line">
            <a:avLst/>
          </a:prstGeom>
          <a:noFill/>
          <a:ln w="14020" cap="flat">
            <a:solidFill>
              <a:srgbClr val="000000"/>
            </a:solidFill>
            <a:prstDash val="solid"/>
            <a:round/>
          </a:ln>
          <a:effectLst/>
        </p:spPr>
        <p:txBody>
          <a:bodyPr wrap="square" lIns="45718" tIns="45718" rIns="45718" bIns="45718" numCol="1" anchor="t">
            <a:noAutofit/>
          </a:bodyPr>
          <a:lstStyle/>
          <a:p>
            <a:endParaRPr/>
          </a:p>
        </p:txBody>
      </p:sp>
      <p:sp>
        <p:nvSpPr>
          <p:cNvPr id="133" name="object 232"/>
          <p:cNvSpPr/>
          <p:nvPr/>
        </p:nvSpPr>
        <p:spPr>
          <a:xfrm>
            <a:off x="4796661" y="2539601"/>
            <a:ext cx="1003530" cy="2"/>
          </a:xfrm>
          <a:prstGeom prst="line">
            <a:avLst/>
          </a:prstGeom>
          <a:noFill/>
          <a:ln w="14020" cap="flat">
            <a:solidFill>
              <a:srgbClr val="000000"/>
            </a:solidFill>
            <a:prstDash val="solid"/>
            <a:round/>
          </a:ln>
          <a:effectLst/>
        </p:spPr>
        <p:txBody>
          <a:bodyPr wrap="square" lIns="45718" tIns="45718" rIns="45718" bIns="45718" numCol="1" anchor="t">
            <a:noAutofit/>
          </a:bodyPr>
          <a:lstStyle/>
          <a:p>
            <a:endParaRPr/>
          </a:p>
        </p:txBody>
      </p:sp>
      <p:sp>
        <p:nvSpPr>
          <p:cNvPr id="138" name="object 237"/>
          <p:cNvSpPr/>
          <p:nvPr/>
        </p:nvSpPr>
        <p:spPr>
          <a:xfrm flipH="1" flipV="1">
            <a:off x="1282584" y="2068345"/>
            <a:ext cx="1239064" cy="2"/>
          </a:xfrm>
          <a:prstGeom prst="line">
            <a:avLst/>
          </a:prstGeom>
          <a:noFill/>
          <a:ln w="25234" cap="flat">
            <a:solidFill>
              <a:srgbClr val="000000"/>
            </a:solidFill>
            <a:prstDash val="solid"/>
            <a:round/>
          </a:ln>
          <a:effectLst/>
        </p:spPr>
        <p:txBody>
          <a:bodyPr wrap="square" lIns="45718" tIns="45718" rIns="45718" bIns="45718" numCol="1" anchor="t">
            <a:noAutofit/>
          </a:bodyPr>
          <a:lstStyle/>
          <a:p>
            <a:endParaRPr/>
          </a:p>
        </p:txBody>
      </p:sp>
      <p:sp>
        <p:nvSpPr>
          <p:cNvPr id="139" name="object 238"/>
          <p:cNvSpPr/>
          <p:nvPr/>
        </p:nvSpPr>
        <p:spPr>
          <a:xfrm flipH="1">
            <a:off x="1266778" y="1735213"/>
            <a:ext cx="2" cy="848501"/>
          </a:xfrm>
          <a:prstGeom prst="line">
            <a:avLst/>
          </a:prstGeom>
          <a:noFill/>
          <a:ln w="25234" cap="flat">
            <a:solidFill>
              <a:srgbClr val="000000"/>
            </a:solidFill>
            <a:prstDash val="solid"/>
            <a:round/>
          </a:ln>
          <a:effectLst/>
        </p:spPr>
        <p:txBody>
          <a:bodyPr wrap="square" lIns="45718" tIns="45718" rIns="45718" bIns="45718" numCol="1" anchor="t">
            <a:noAutofit/>
          </a:bodyPr>
          <a:lstStyle/>
          <a:p>
            <a:endParaRPr/>
          </a:p>
        </p:txBody>
      </p:sp>
      <p:sp>
        <p:nvSpPr>
          <p:cNvPr id="144" name="object 243"/>
          <p:cNvSpPr/>
          <p:nvPr/>
        </p:nvSpPr>
        <p:spPr>
          <a:xfrm>
            <a:off x="1266778" y="2525942"/>
            <a:ext cx="306580" cy="381758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lnTo>
                  <a:pt x="0" y="0"/>
                </a:lnTo>
                <a:lnTo>
                  <a:pt x="21600" y="0"/>
                </a:lnTo>
              </a:path>
            </a:pathLst>
          </a:custGeom>
          <a:noFill/>
          <a:ln w="76200" cap="flat">
            <a:solidFill>
              <a:srgbClr val="000000"/>
            </a:solidFill>
            <a:prstDash val="solid"/>
            <a:round/>
          </a:ln>
          <a:effectLst/>
        </p:spPr>
        <p:txBody>
          <a:bodyPr wrap="square" lIns="45718" tIns="45718" rIns="45718" bIns="45718" numCol="1" anchor="t">
            <a:noAutofit/>
          </a:bodyPr>
          <a:lstStyle/>
          <a:p>
            <a:pPr>
              <a:defRPr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153" name="object 252"/>
          <p:cNvSpPr/>
          <p:nvPr/>
        </p:nvSpPr>
        <p:spPr>
          <a:xfrm>
            <a:off x="1266774" y="2525937"/>
            <a:ext cx="3497316" cy="48899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3655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20355"/>
                </a:lnTo>
              </a:path>
            </a:pathLst>
          </a:custGeom>
          <a:noFill/>
          <a:ln w="76200" cap="flat">
            <a:solidFill>
              <a:srgbClr val="000000"/>
            </a:solidFill>
            <a:prstDash val="solid"/>
            <a:round/>
          </a:ln>
          <a:effectLst/>
        </p:spPr>
        <p:txBody>
          <a:bodyPr wrap="square" lIns="45718" tIns="45718" rIns="45718" bIns="45718" numCol="1" anchor="t">
            <a:noAutofit/>
          </a:bodyPr>
          <a:lstStyle/>
          <a:p>
            <a:pPr>
              <a:defRPr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154" name="object 253"/>
          <p:cNvSpPr/>
          <p:nvPr/>
        </p:nvSpPr>
        <p:spPr>
          <a:xfrm>
            <a:off x="1266778" y="6563275"/>
            <a:ext cx="551666" cy="60430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lnTo>
                  <a:pt x="21600" y="21600"/>
                </a:lnTo>
                <a:lnTo>
                  <a:pt x="21537" y="19828"/>
                </a:lnTo>
                <a:lnTo>
                  <a:pt x="21348" y="18096"/>
                </a:lnTo>
                <a:lnTo>
                  <a:pt x="21038" y="16409"/>
                </a:lnTo>
                <a:lnTo>
                  <a:pt x="20608" y="14773"/>
                </a:lnTo>
                <a:lnTo>
                  <a:pt x="20063" y="13192"/>
                </a:lnTo>
                <a:lnTo>
                  <a:pt x="19404" y="11673"/>
                </a:lnTo>
                <a:lnTo>
                  <a:pt x="18636" y="10222"/>
                </a:lnTo>
                <a:lnTo>
                  <a:pt x="17760" y="8843"/>
                </a:lnTo>
                <a:lnTo>
                  <a:pt x="16781" y="7543"/>
                </a:lnTo>
                <a:lnTo>
                  <a:pt x="15700" y="6326"/>
                </a:lnTo>
                <a:lnTo>
                  <a:pt x="14522" y="5199"/>
                </a:lnTo>
                <a:lnTo>
                  <a:pt x="13249" y="4167"/>
                </a:lnTo>
                <a:lnTo>
                  <a:pt x="11883" y="3236"/>
                </a:lnTo>
                <a:lnTo>
                  <a:pt x="10429" y="2411"/>
                </a:lnTo>
                <a:lnTo>
                  <a:pt x="8888" y="1697"/>
                </a:lnTo>
                <a:lnTo>
                  <a:pt x="7265" y="1101"/>
                </a:lnTo>
                <a:lnTo>
                  <a:pt x="5561" y="628"/>
                </a:lnTo>
                <a:lnTo>
                  <a:pt x="3780" y="283"/>
                </a:lnTo>
                <a:lnTo>
                  <a:pt x="1926" y="72"/>
                </a:lnTo>
                <a:lnTo>
                  <a:pt x="0" y="0"/>
                </a:lnTo>
              </a:path>
            </a:pathLst>
          </a:custGeom>
          <a:noFill/>
          <a:ln w="25234" cap="flat">
            <a:solidFill>
              <a:srgbClr val="000000"/>
            </a:solidFill>
            <a:prstDash val="solid"/>
            <a:round/>
          </a:ln>
          <a:effectLst/>
        </p:spPr>
        <p:txBody>
          <a:bodyPr wrap="square" lIns="45718" tIns="45718" rIns="45718" bIns="45718" numCol="1" anchor="t">
            <a:noAutofit/>
          </a:bodyPr>
          <a:lstStyle/>
          <a:p>
            <a:pPr>
              <a:defRPr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155" name="object 254"/>
          <p:cNvSpPr/>
          <p:nvPr/>
        </p:nvSpPr>
        <p:spPr>
          <a:xfrm>
            <a:off x="1270242" y="6314443"/>
            <a:ext cx="239055" cy="2618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lnTo>
                  <a:pt x="4183" y="21252"/>
                </a:lnTo>
                <a:lnTo>
                  <a:pt x="7996" y="20249"/>
                </a:lnTo>
                <a:lnTo>
                  <a:pt x="11408" y="18651"/>
                </a:lnTo>
                <a:lnTo>
                  <a:pt x="14385" y="16520"/>
                </a:lnTo>
                <a:lnTo>
                  <a:pt x="16895" y="13916"/>
                </a:lnTo>
                <a:lnTo>
                  <a:pt x="18904" y="10902"/>
                </a:lnTo>
                <a:lnTo>
                  <a:pt x="20380" y="7537"/>
                </a:lnTo>
                <a:lnTo>
                  <a:pt x="21289" y="3882"/>
                </a:lnTo>
                <a:lnTo>
                  <a:pt x="21600" y="0"/>
                </a:lnTo>
                <a:lnTo>
                  <a:pt x="0" y="0"/>
                </a:lnTo>
              </a:path>
            </a:pathLst>
          </a:custGeom>
          <a:noFill/>
          <a:ln w="10934" cap="flat">
            <a:solidFill>
              <a:srgbClr val="000000"/>
            </a:solidFill>
            <a:prstDash val="solid"/>
            <a:round/>
          </a:ln>
          <a:effectLst/>
        </p:spPr>
        <p:txBody>
          <a:bodyPr wrap="square" lIns="45718" tIns="45718" rIns="45718" bIns="45718" numCol="1" anchor="t">
            <a:noAutofit/>
          </a:bodyPr>
          <a:lstStyle/>
          <a:p>
            <a:pPr>
              <a:defRPr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156" name="object 255"/>
          <p:cNvSpPr/>
          <p:nvPr/>
        </p:nvSpPr>
        <p:spPr>
          <a:xfrm>
            <a:off x="1585855" y="2539601"/>
            <a:ext cx="495009" cy="2"/>
          </a:xfrm>
          <a:prstGeom prst="line">
            <a:avLst/>
          </a:prstGeom>
          <a:noFill/>
          <a:ln w="25400" cap="flat">
            <a:solidFill>
              <a:srgbClr val="000000"/>
            </a:solidFill>
            <a:prstDash val="solid"/>
            <a:round/>
          </a:ln>
          <a:effectLst/>
        </p:spPr>
        <p:txBody>
          <a:bodyPr wrap="square" lIns="45718" tIns="45718" rIns="45718" bIns="45718" numCol="1" anchor="t">
            <a:noAutofit/>
          </a:bodyPr>
          <a:lstStyle/>
          <a:p>
            <a:endParaRPr/>
          </a:p>
        </p:txBody>
      </p:sp>
      <p:sp>
        <p:nvSpPr>
          <p:cNvPr id="157" name="object 256"/>
          <p:cNvSpPr/>
          <p:nvPr/>
        </p:nvSpPr>
        <p:spPr>
          <a:xfrm>
            <a:off x="2997492" y="2539601"/>
            <a:ext cx="495009" cy="2"/>
          </a:xfrm>
          <a:prstGeom prst="line">
            <a:avLst/>
          </a:prstGeom>
          <a:noFill/>
          <a:ln w="25400" cap="flat">
            <a:solidFill>
              <a:srgbClr val="000000"/>
            </a:solidFill>
            <a:prstDash val="solid"/>
            <a:round/>
          </a:ln>
          <a:effectLst/>
        </p:spPr>
        <p:txBody>
          <a:bodyPr wrap="square" lIns="45718" tIns="45718" rIns="45718" bIns="45718" numCol="1" anchor="t">
            <a:noAutofit/>
          </a:bodyPr>
          <a:lstStyle/>
          <a:p>
            <a:endParaRPr/>
          </a:p>
        </p:txBody>
      </p:sp>
      <p:sp>
        <p:nvSpPr>
          <p:cNvPr id="158" name="object 257"/>
          <p:cNvSpPr/>
          <p:nvPr/>
        </p:nvSpPr>
        <p:spPr>
          <a:xfrm>
            <a:off x="2064353" y="2539601"/>
            <a:ext cx="990017" cy="2"/>
          </a:xfrm>
          <a:prstGeom prst="line">
            <a:avLst/>
          </a:prstGeom>
          <a:noFill/>
          <a:ln w="12700" cap="flat">
            <a:solidFill>
              <a:srgbClr val="000000"/>
            </a:solidFill>
            <a:prstDash val="solid"/>
            <a:round/>
          </a:ln>
          <a:effectLst/>
        </p:spPr>
        <p:txBody>
          <a:bodyPr wrap="square" lIns="45718" tIns="45718" rIns="45718" bIns="45718" numCol="1" anchor="t">
            <a:noAutofit/>
          </a:bodyPr>
          <a:lstStyle/>
          <a:p>
            <a:endParaRPr/>
          </a:p>
        </p:txBody>
      </p:sp>
      <p:sp>
        <p:nvSpPr>
          <p:cNvPr id="159" name="object 258"/>
          <p:cNvSpPr/>
          <p:nvPr/>
        </p:nvSpPr>
        <p:spPr>
          <a:xfrm>
            <a:off x="2064353" y="2514201"/>
            <a:ext cx="990017" cy="2"/>
          </a:xfrm>
          <a:prstGeom prst="line">
            <a:avLst/>
          </a:prstGeom>
          <a:noFill/>
          <a:ln w="12700" cap="flat">
            <a:solidFill>
              <a:srgbClr val="000000"/>
            </a:solidFill>
            <a:prstDash val="solid"/>
            <a:round/>
          </a:ln>
          <a:effectLst/>
        </p:spPr>
        <p:txBody>
          <a:bodyPr wrap="square" lIns="45718" tIns="45718" rIns="45718" bIns="45718" numCol="1" anchor="t">
            <a:noAutofit/>
          </a:bodyPr>
          <a:lstStyle/>
          <a:p>
            <a:endParaRPr/>
          </a:p>
        </p:txBody>
      </p:sp>
      <p:sp>
        <p:nvSpPr>
          <p:cNvPr id="161" name="object 260"/>
          <p:cNvSpPr/>
          <p:nvPr/>
        </p:nvSpPr>
        <p:spPr>
          <a:xfrm>
            <a:off x="3022219" y="2463452"/>
            <a:ext cx="2" cy="41543"/>
          </a:xfrm>
          <a:prstGeom prst="line">
            <a:avLst/>
          </a:prstGeom>
          <a:noFill/>
          <a:ln w="12700" cap="flat">
            <a:solidFill>
              <a:srgbClr val="000000"/>
            </a:solidFill>
            <a:prstDash val="solid"/>
            <a:round/>
          </a:ln>
          <a:effectLst/>
        </p:spPr>
        <p:txBody>
          <a:bodyPr wrap="square" lIns="45718" tIns="45718" rIns="45718" bIns="45718" numCol="1" anchor="t">
            <a:noAutofit/>
          </a:bodyPr>
          <a:lstStyle/>
          <a:p>
            <a:endParaRPr/>
          </a:p>
        </p:txBody>
      </p:sp>
      <p:sp>
        <p:nvSpPr>
          <p:cNvPr id="162" name="object 261"/>
          <p:cNvSpPr/>
          <p:nvPr/>
        </p:nvSpPr>
        <p:spPr>
          <a:xfrm>
            <a:off x="1599762" y="2583708"/>
            <a:ext cx="1877877" cy="2"/>
          </a:xfrm>
          <a:prstGeom prst="line">
            <a:avLst/>
          </a:prstGeom>
          <a:noFill/>
          <a:ln w="12700" cap="flat">
            <a:solidFill>
              <a:srgbClr val="000000"/>
            </a:solidFill>
            <a:prstDash val="solid"/>
            <a:round/>
          </a:ln>
          <a:effectLst/>
        </p:spPr>
        <p:txBody>
          <a:bodyPr wrap="square" lIns="45718" tIns="45718" rIns="45718" bIns="45718" numCol="1" anchor="t">
            <a:noAutofit/>
          </a:bodyPr>
          <a:lstStyle/>
          <a:p>
            <a:endParaRPr/>
          </a:p>
        </p:txBody>
      </p:sp>
      <p:sp>
        <p:nvSpPr>
          <p:cNvPr id="164" name="object 262"/>
          <p:cNvSpPr txBox="1"/>
          <p:nvPr/>
        </p:nvSpPr>
        <p:spPr>
          <a:xfrm rot="16200000">
            <a:off x="4916955" y="4784851"/>
            <a:ext cx="791212" cy="39523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/>
          <a:p>
            <a:pPr indent="12700" algn="ctr">
              <a:lnSpc>
                <a:spcPts val="3300"/>
              </a:lnSpc>
              <a:defRPr sz="2900" spc="-20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pPr>
            <a:r>
              <a:rPr lang="en-US" sz="2300" spc="-20" dirty="0"/>
              <a:t>8.15</a:t>
            </a:r>
            <a:r>
              <a:rPr sz="2300" spc="-20" dirty="0"/>
              <a:t>m</a:t>
            </a:r>
          </a:p>
        </p:txBody>
      </p:sp>
      <p:sp>
        <p:nvSpPr>
          <p:cNvPr id="70" name="object 8"/>
          <p:cNvSpPr txBox="1"/>
          <p:nvPr/>
        </p:nvSpPr>
        <p:spPr>
          <a:xfrm>
            <a:off x="5352586" y="362250"/>
            <a:ext cx="746762" cy="2462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 indent="12700">
              <a:spcBef>
                <a:spcPts val="100"/>
              </a:spcBef>
              <a:defRPr sz="1600" spc="110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lvl1pPr>
          </a:lstStyle>
          <a:p>
            <a:pPr algn="ctr"/>
            <a:r>
              <a:rPr dirty="0"/>
              <a:t>180cm</a:t>
            </a:r>
          </a:p>
        </p:txBody>
      </p:sp>
      <p:sp>
        <p:nvSpPr>
          <p:cNvPr id="71" name="object 9"/>
          <p:cNvSpPr txBox="1"/>
          <p:nvPr/>
        </p:nvSpPr>
        <p:spPr>
          <a:xfrm>
            <a:off x="6322126" y="710324"/>
            <a:ext cx="628017" cy="2616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 indent="12700">
              <a:defRPr sz="1700" spc="90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lvl1pPr>
          </a:lstStyle>
          <a:p>
            <a:pPr algn="ctr"/>
            <a:r>
              <a:rPr dirty="0"/>
              <a:t>60cm</a:t>
            </a:r>
          </a:p>
        </p:txBody>
      </p:sp>
      <p:sp>
        <p:nvSpPr>
          <p:cNvPr id="495" name="Google Shape;255;p7">
            <a:extLst>
              <a:ext uri="{FF2B5EF4-FFF2-40B4-BE49-F238E27FC236}">
                <a16:creationId xmlns:a16="http://schemas.microsoft.com/office/drawing/2014/main" id="{89CFE6A8-1681-501A-51E8-9A14C77374C0}"/>
              </a:ext>
            </a:extLst>
          </p:cNvPr>
          <p:cNvSpPr/>
          <p:nvPr/>
        </p:nvSpPr>
        <p:spPr>
          <a:xfrm rot="10800000">
            <a:off x="5162196" y="654067"/>
            <a:ext cx="1148400" cy="3816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2" name="object 10"/>
          <p:cNvSpPr txBox="1"/>
          <p:nvPr/>
        </p:nvSpPr>
        <p:spPr>
          <a:xfrm>
            <a:off x="5931252" y="1434954"/>
            <a:ext cx="496740" cy="2308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0" tIns="0" rIns="0" bIns="0">
            <a:spAutoFit/>
          </a:bodyPr>
          <a:lstStyle/>
          <a:p>
            <a:pPr indent="12700" algn="ctr">
              <a:spcBef>
                <a:spcPts val="100"/>
              </a:spcBef>
              <a:tabLst>
                <a:tab pos="292100" algn="l"/>
              </a:tabLst>
              <a:defRPr sz="1500" u="sng" spc="50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u="none" spc="90" dirty="0">
                <a:uFillTx/>
                <a:latin typeface="小塚ゴシック Pr6N M"/>
                <a:ea typeface="小塚ゴシック Pr6N M"/>
                <a:cs typeface="小塚ゴシック Pr6N M"/>
                <a:sym typeface="小塚ゴシック Pr6N M"/>
              </a:rPr>
              <a:t>55cm</a:t>
            </a:r>
          </a:p>
        </p:txBody>
      </p:sp>
      <p:grpSp>
        <p:nvGrpSpPr>
          <p:cNvPr id="496" name="グループ化 495">
            <a:extLst>
              <a:ext uri="{FF2B5EF4-FFF2-40B4-BE49-F238E27FC236}">
                <a16:creationId xmlns:a16="http://schemas.microsoft.com/office/drawing/2014/main" id="{9DB2F289-2A0C-2D71-2F20-A91E7BB67AE0}"/>
              </a:ext>
            </a:extLst>
          </p:cNvPr>
          <p:cNvGrpSpPr/>
          <p:nvPr/>
        </p:nvGrpSpPr>
        <p:grpSpPr>
          <a:xfrm rot="10800000">
            <a:off x="5551940" y="1370904"/>
            <a:ext cx="349200" cy="349200"/>
            <a:chOff x="-600719" y="3325988"/>
            <a:chExt cx="349200" cy="349200"/>
          </a:xfrm>
        </p:grpSpPr>
        <p:sp>
          <p:nvSpPr>
            <p:cNvPr id="500" name="Google Shape;135;p7">
              <a:extLst>
                <a:ext uri="{FF2B5EF4-FFF2-40B4-BE49-F238E27FC236}">
                  <a16:creationId xmlns:a16="http://schemas.microsoft.com/office/drawing/2014/main" id="{E63B8382-36FF-D7DC-2939-1D09F667F8C4}"/>
                </a:ext>
              </a:extLst>
            </p:cNvPr>
            <p:cNvSpPr>
              <a:spLocks/>
            </p:cNvSpPr>
            <p:nvPr/>
          </p:nvSpPr>
          <p:spPr>
            <a:xfrm rot="16200000">
              <a:off x="-600719" y="3325988"/>
              <a:ext cx="349200" cy="3492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01" name="直線コネクタ 500">
              <a:extLst>
                <a:ext uri="{FF2B5EF4-FFF2-40B4-BE49-F238E27FC236}">
                  <a16:creationId xmlns:a16="http://schemas.microsoft.com/office/drawing/2014/main" id="{854B860F-2849-AA60-ADC2-7E228EC4067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600719" y="3611137"/>
              <a:ext cx="3492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03" name="object 10">
            <a:extLst>
              <a:ext uri="{FF2B5EF4-FFF2-40B4-BE49-F238E27FC236}">
                <a16:creationId xmlns:a16="http://schemas.microsoft.com/office/drawing/2014/main" id="{2344DDC3-00FB-F955-D03C-7DAD1F807BA8}"/>
              </a:ext>
            </a:extLst>
          </p:cNvPr>
          <p:cNvSpPr txBox="1"/>
          <p:nvPr/>
        </p:nvSpPr>
        <p:spPr>
          <a:xfrm>
            <a:off x="5494826" y="1121734"/>
            <a:ext cx="496740" cy="2308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0" tIns="0" rIns="0" bIns="0">
            <a:spAutoFit/>
          </a:bodyPr>
          <a:lstStyle/>
          <a:p>
            <a:pPr indent="12700" algn="ctr">
              <a:spcBef>
                <a:spcPts val="100"/>
              </a:spcBef>
              <a:tabLst>
                <a:tab pos="292100" algn="l"/>
              </a:tabLst>
              <a:defRPr sz="1500" u="sng" spc="50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u="none" spc="90" dirty="0">
                <a:uFillTx/>
                <a:latin typeface="小塚ゴシック Pr6N M"/>
                <a:ea typeface="小塚ゴシック Pr6N M"/>
                <a:cs typeface="小塚ゴシック Pr6N M"/>
                <a:sym typeface="小塚ゴシック Pr6N M"/>
              </a:rPr>
              <a:t>55cm</a:t>
            </a:r>
          </a:p>
        </p:txBody>
      </p:sp>
      <p:sp>
        <p:nvSpPr>
          <p:cNvPr id="62" name="Google Shape;255;p7">
            <a:extLst>
              <a:ext uri="{FF2B5EF4-FFF2-40B4-BE49-F238E27FC236}">
                <a16:creationId xmlns:a16="http://schemas.microsoft.com/office/drawing/2014/main" id="{A001DBFC-8381-3665-1AEE-D0B842977BBC}"/>
              </a:ext>
            </a:extLst>
          </p:cNvPr>
          <p:cNvSpPr/>
          <p:nvPr/>
        </p:nvSpPr>
        <p:spPr>
          <a:xfrm rot="5400000">
            <a:off x="1526309" y="4080932"/>
            <a:ext cx="1148400" cy="3816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63" name="グループ化 62">
            <a:extLst>
              <a:ext uri="{FF2B5EF4-FFF2-40B4-BE49-F238E27FC236}">
                <a16:creationId xmlns:a16="http://schemas.microsoft.com/office/drawing/2014/main" id="{0F1EE86D-5D1B-6EA9-45FC-0988ADCC2FF3}"/>
              </a:ext>
            </a:extLst>
          </p:cNvPr>
          <p:cNvGrpSpPr/>
          <p:nvPr/>
        </p:nvGrpSpPr>
        <p:grpSpPr>
          <a:xfrm rot="5400000">
            <a:off x="1560509" y="3742123"/>
            <a:ext cx="349200" cy="349200"/>
            <a:chOff x="-600719" y="3325988"/>
            <a:chExt cx="349200" cy="349200"/>
          </a:xfrm>
        </p:grpSpPr>
        <p:sp>
          <p:nvSpPr>
            <p:cNvPr id="508" name="Google Shape;135;p7">
              <a:extLst>
                <a:ext uri="{FF2B5EF4-FFF2-40B4-BE49-F238E27FC236}">
                  <a16:creationId xmlns:a16="http://schemas.microsoft.com/office/drawing/2014/main" id="{A7D1C2B2-DB54-4EDD-A386-996CBCDC94AE}"/>
                </a:ext>
              </a:extLst>
            </p:cNvPr>
            <p:cNvSpPr>
              <a:spLocks/>
            </p:cNvSpPr>
            <p:nvPr/>
          </p:nvSpPr>
          <p:spPr>
            <a:xfrm rot="16200000">
              <a:off x="-600719" y="3325988"/>
              <a:ext cx="349200" cy="3492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09" name="直線コネクタ 508">
              <a:extLst>
                <a:ext uri="{FF2B5EF4-FFF2-40B4-BE49-F238E27FC236}">
                  <a16:creationId xmlns:a16="http://schemas.microsoft.com/office/drawing/2014/main" id="{EB902FEE-B9D1-E774-FD2B-D688D015F16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600719" y="3611137"/>
              <a:ext cx="3492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94" name="グループ化 493">
            <a:extLst>
              <a:ext uri="{FF2B5EF4-FFF2-40B4-BE49-F238E27FC236}">
                <a16:creationId xmlns:a16="http://schemas.microsoft.com/office/drawing/2014/main" id="{0982C82A-EAE9-62B5-944F-418BD1EDFCDD}"/>
              </a:ext>
            </a:extLst>
          </p:cNvPr>
          <p:cNvGrpSpPr/>
          <p:nvPr/>
        </p:nvGrpSpPr>
        <p:grpSpPr>
          <a:xfrm rot="5400000">
            <a:off x="1560509" y="4485096"/>
            <a:ext cx="349200" cy="349200"/>
            <a:chOff x="-600719" y="3325988"/>
            <a:chExt cx="349200" cy="349200"/>
          </a:xfrm>
        </p:grpSpPr>
        <p:sp>
          <p:nvSpPr>
            <p:cNvPr id="506" name="Google Shape;135;p7">
              <a:extLst>
                <a:ext uri="{FF2B5EF4-FFF2-40B4-BE49-F238E27FC236}">
                  <a16:creationId xmlns:a16="http://schemas.microsoft.com/office/drawing/2014/main" id="{8CBADB79-2F4A-33AF-E683-E1F2418DBE30}"/>
                </a:ext>
              </a:extLst>
            </p:cNvPr>
            <p:cNvSpPr>
              <a:spLocks/>
            </p:cNvSpPr>
            <p:nvPr/>
          </p:nvSpPr>
          <p:spPr>
            <a:xfrm rot="16200000">
              <a:off x="-600719" y="3325988"/>
              <a:ext cx="349200" cy="3492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07" name="直線コネクタ 506">
              <a:extLst>
                <a:ext uri="{FF2B5EF4-FFF2-40B4-BE49-F238E27FC236}">
                  <a16:creationId xmlns:a16="http://schemas.microsoft.com/office/drawing/2014/main" id="{1DD8E197-1FD8-F0DA-919F-7AF05468108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600719" y="3611137"/>
              <a:ext cx="3492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97" name="グループ化 496">
            <a:extLst>
              <a:ext uri="{FF2B5EF4-FFF2-40B4-BE49-F238E27FC236}">
                <a16:creationId xmlns:a16="http://schemas.microsoft.com/office/drawing/2014/main" id="{B2F5FD28-8792-27C5-7ED0-1CFBA2E20A7E}"/>
              </a:ext>
            </a:extLst>
          </p:cNvPr>
          <p:cNvGrpSpPr/>
          <p:nvPr/>
        </p:nvGrpSpPr>
        <p:grpSpPr>
          <a:xfrm rot="5400000">
            <a:off x="1560509" y="4116128"/>
            <a:ext cx="349200" cy="349200"/>
            <a:chOff x="-600719" y="3325988"/>
            <a:chExt cx="349200" cy="349200"/>
          </a:xfrm>
        </p:grpSpPr>
        <p:sp>
          <p:nvSpPr>
            <p:cNvPr id="498" name="Google Shape;135;p7">
              <a:extLst>
                <a:ext uri="{FF2B5EF4-FFF2-40B4-BE49-F238E27FC236}">
                  <a16:creationId xmlns:a16="http://schemas.microsoft.com/office/drawing/2014/main" id="{E10DC43E-A5FB-40D5-E831-EED4BD68C97D}"/>
                </a:ext>
              </a:extLst>
            </p:cNvPr>
            <p:cNvSpPr>
              <a:spLocks/>
            </p:cNvSpPr>
            <p:nvPr/>
          </p:nvSpPr>
          <p:spPr>
            <a:xfrm rot="16200000">
              <a:off x="-600719" y="3325988"/>
              <a:ext cx="349200" cy="3492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499" name="直線コネクタ 498">
              <a:extLst>
                <a:ext uri="{FF2B5EF4-FFF2-40B4-BE49-F238E27FC236}">
                  <a16:creationId xmlns:a16="http://schemas.microsoft.com/office/drawing/2014/main" id="{781D5594-13A9-0084-6E78-91795411E49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600719" y="3611137"/>
              <a:ext cx="3492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11" name="Google Shape;255;p7">
            <a:extLst>
              <a:ext uri="{FF2B5EF4-FFF2-40B4-BE49-F238E27FC236}">
                <a16:creationId xmlns:a16="http://schemas.microsoft.com/office/drawing/2014/main" id="{A7FFBAFA-84A4-F73F-206D-8EE508BC07D4}"/>
              </a:ext>
            </a:extLst>
          </p:cNvPr>
          <p:cNvSpPr/>
          <p:nvPr/>
        </p:nvSpPr>
        <p:spPr>
          <a:xfrm rot="5400000">
            <a:off x="1526309" y="5218685"/>
            <a:ext cx="1148400" cy="3816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67" name="グループ化 66">
            <a:extLst>
              <a:ext uri="{FF2B5EF4-FFF2-40B4-BE49-F238E27FC236}">
                <a16:creationId xmlns:a16="http://schemas.microsoft.com/office/drawing/2014/main" id="{597E7C37-2F85-81E5-2A07-FCF6BDF9EDBC}"/>
              </a:ext>
            </a:extLst>
          </p:cNvPr>
          <p:cNvGrpSpPr/>
          <p:nvPr/>
        </p:nvGrpSpPr>
        <p:grpSpPr>
          <a:xfrm rot="5400000">
            <a:off x="1560509" y="4879876"/>
            <a:ext cx="349200" cy="349200"/>
            <a:chOff x="-600719" y="3325988"/>
            <a:chExt cx="349200" cy="349200"/>
          </a:xfrm>
        </p:grpSpPr>
        <p:sp>
          <p:nvSpPr>
            <p:cNvPr id="77" name="Google Shape;135;p7">
              <a:extLst>
                <a:ext uri="{FF2B5EF4-FFF2-40B4-BE49-F238E27FC236}">
                  <a16:creationId xmlns:a16="http://schemas.microsoft.com/office/drawing/2014/main" id="{11D889B3-5128-58EE-CDBA-763DDAD55A43}"/>
                </a:ext>
              </a:extLst>
            </p:cNvPr>
            <p:cNvSpPr>
              <a:spLocks/>
            </p:cNvSpPr>
            <p:nvPr/>
          </p:nvSpPr>
          <p:spPr>
            <a:xfrm rot="16200000">
              <a:off x="-600719" y="3325988"/>
              <a:ext cx="349200" cy="3492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78" name="直線コネクタ 77">
              <a:extLst>
                <a:ext uri="{FF2B5EF4-FFF2-40B4-BE49-F238E27FC236}">
                  <a16:creationId xmlns:a16="http://schemas.microsoft.com/office/drawing/2014/main" id="{183AD38D-A6DE-603B-78F1-6D526BE831B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600719" y="3611137"/>
              <a:ext cx="3492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68" name="グループ化 67">
            <a:extLst>
              <a:ext uri="{FF2B5EF4-FFF2-40B4-BE49-F238E27FC236}">
                <a16:creationId xmlns:a16="http://schemas.microsoft.com/office/drawing/2014/main" id="{9CA70D1C-7C2B-CCE9-11C6-0D93C23BE622}"/>
              </a:ext>
            </a:extLst>
          </p:cNvPr>
          <p:cNvGrpSpPr/>
          <p:nvPr/>
        </p:nvGrpSpPr>
        <p:grpSpPr>
          <a:xfrm rot="5400000">
            <a:off x="1560509" y="5622849"/>
            <a:ext cx="349200" cy="349200"/>
            <a:chOff x="-600719" y="3325988"/>
            <a:chExt cx="349200" cy="349200"/>
          </a:xfrm>
        </p:grpSpPr>
        <p:sp>
          <p:nvSpPr>
            <p:cNvPr id="75" name="Google Shape;135;p7">
              <a:extLst>
                <a:ext uri="{FF2B5EF4-FFF2-40B4-BE49-F238E27FC236}">
                  <a16:creationId xmlns:a16="http://schemas.microsoft.com/office/drawing/2014/main" id="{343B82A8-2769-67B8-1BD1-B5CBA0433431}"/>
                </a:ext>
              </a:extLst>
            </p:cNvPr>
            <p:cNvSpPr>
              <a:spLocks/>
            </p:cNvSpPr>
            <p:nvPr/>
          </p:nvSpPr>
          <p:spPr>
            <a:xfrm rot="16200000">
              <a:off x="-600719" y="3325988"/>
              <a:ext cx="349200" cy="3492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76" name="直線コネクタ 75">
              <a:extLst>
                <a:ext uri="{FF2B5EF4-FFF2-40B4-BE49-F238E27FC236}">
                  <a16:creationId xmlns:a16="http://schemas.microsoft.com/office/drawing/2014/main" id="{5916880F-6791-AB8A-A416-8DCD40D7A9D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600719" y="3611137"/>
              <a:ext cx="3492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69" name="グループ化 68">
            <a:extLst>
              <a:ext uri="{FF2B5EF4-FFF2-40B4-BE49-F238E27FC236}">
                <a16:creationId xmlns:a16="http://schemas.microsoft.com/office/drawing/2014/main" id="{B381E950-EB99-0107-9E02-6FD49CC88684}"/>
              </a:ext>
            </a:extLst>
          </p:cNvPr>
          <p:cNvGrpSpPr/>
          <p:nvPr/>
        </p:nvGrpSpPr>
        <p:grpSpPr>
          <a:xfrm rot="5400000">
            <a:off x="1560509" y="5253881"/>
            <a:ext cx="349200" cy="349200"/>
            <a:chOff x="-600719" y="3325988"/>
            <a:chExt cx="349200" cy="349200"/>
          </a:xfrm>
        </p:grpSpPr>
        <p:sp>
          <p:nvSpPr>
            <p:cNvPr id="73" name="Google Shape;135;p7">
              <a:extLst>
                <a:ext uri="{FF2B5EF4-FFF2-40B4-BE49-F238E27FC236}">
                  <a16:creationId xmlns:a16="http://schemas.microsoft.com/office/drawing/2014/main" id="{508DCC60-3A8F-B81E-9305-2B30CA07DD06}"/>
                </a:ext>
              </a:extLst>
            </p:cNvPr>
            <p:cNvSpPr>
              <a:spLocks/>
            </p:cNvSpPr>
            <p:nvPr/>
          </p:nvSpPr>
          <p:spPr>
            <a:xfrm rot="16200000">
              <a:off x="-600719" y="3325988"/>
              <a:ext cx="349200" cy="3492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74" name="直線コネクタ 73">
              <a:extLst>
                <a:ext uri="{FF2B5EF4-FFF2-40B4-BE49-F238E27FC236}">
                  <a16:creationId xmlns:a16="http://schemas.microsoft.com/office/drawing/2014/main" id="{2953A3A5-9FC5-7B20-6E8C-F5AD927FEBC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600719" y="3611137"/>
              <a:ext cx="3492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62" name="Google Shape;255;p7">
            <a:extLst>
              <a:ext uri="{FF2B5EF4-FFF2-40B4-BE49-F238E27FC236}">
                <a16:creationId xmlns:a16="http://schemas.microsoft.com/office/drawing/2014/main" id="{70B91247-CF4F-9B06-F9A1-7F7E939BA340}"/>
              </a:ext>
            </a:extLst>
          </p:cNvPr>
          <p:cNvSpPr/>
          <p:nvPr/>
        </p:nvSpPr>
        <p:spPr>
          <a:xfrm>
            <a:off x="1922432" y="5986975"/>
            <a:ext cx="1148400" cy="3816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463" name="グループ化 462">
            <a:extLst>
              <a:ext uri="{FF2B5EF4-FFF2-40B4-BE49-F238E27FC236}">
                <a16:creationId xmlns:a16="http://schemas.microsoft.com/office/drawing/2014/main" id="{9BDCE89B-8ACF-62A1-2F99-2F346A5CBF9B}"/>
              </a:ext>
            </a:extLst>
          </p:cNvPr>
          <p:cNvGrpSpPr/>
          <p:nvPr/>
        </p:nvGrpSpPr>
        <p:grpSpPr>
          <a:xfrm>
            <a:off x="1967023" y="6368575"/>
            <a:ext cx="349200" cy="349200"/>
            <a:chOff x="-600719" y="3325988"/>
            <a:chExt cx="349200" cy="349200"/>
          </a:xfrm>
        </p:grpSpPr>
        <p:sp>
          <p:nvSpPr>
            <p:cNvPr id="470" name="Google Shape;135;p7">
              <a:extLst>
                <a:ext uri="{FF2B5EF4-FFF2-40B4-BE49-F238E27FC236}">
                  <a16:creationId xmlns:a16="http://schemas.microsoft.com/office/drawing/2014/main" id="{FD6FF335-3878-A2DB-A572-63FCEF23100A}"/>
                </a:ext>
              </a:extLst>
            </p:cNvPr>
            <p:cNvSpPr>
              <a:spLocks/>
            </p:cNvSpPr>
            <p:nvPr/>
          </p:nvSpPr>
          <p:spPr>
            <a:xfrm rot="16200000">
              <a:off x="-600719" y="3325988"/>
              <a:ext cx="349200" cy="3492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471" name="直線コネクタ 470">
              <a:extLst>
                <a:ext uri="{FF2B5EF4-FFF2-40B4-BE49-F238E27FC236}">
                  <a16:creationId xmlns:a16="http://schemas.microsoft.com/office/drawing/2014/main" id="{49CC529E-F1D6-20A4-09BC-C2611EF247D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600719" y="3611137"/>
              <a:ext cx="3492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64" name="グループ化 463">
            <a:extLst>
              <a:ext uri="{FF2B5EF4-FFF2-40B4-BE49-F238E27FC236}">
                <a16:creationId xmlns:a16="http://schemas.microsoft.com/office/drawing/2014/main" id="{44B8EFBA-7397-8CC9-B809-FBB1B7F00329}"/>
              </a:ext>
            </a:extLst>
          </p:cNvPr>
          <p:cNvGrpSpPr/>
          <p:nvPr/>
        </p:nvGrpSpPr>
        <p:grpSpPr>
          <a:xfrm>
            <a:off x="2709996" y="6368575"/>
            <a:ext cx="349200" cy="349200"/>
            <a:chOff x="-600719" y="3325988"/>
            <a:chExt cx="349200" cy="349200"/>
          </a:xfrm>
        </p:grpSpPr>
        <p:sp>
          <p:nvSpPr>
            <p:cNvPr id="468" name="Google Shape;135;p7">
              <a:extLst>
                <a:ext uri="{FF2B5EF4-FFF2-40B4-BE49-F238E27FC236}">
                  <a16:creationId xmlns:a16="http://schemas.microsoft.com/office/drawing/2014/main" id="{98842C8E-5491-A6D9-F39E-070CDB8C4065}"/>
                </a:ext>
              </a:extLst>
            </p:cNvPr>
            <p:cNvSpPr>
              <a:spLocks/>
            </p:cNvSpPr>
            <p:nvPr/>
          </p:nvSpPr>
          <p:spPr>
            <a:xfrm rot="16200000">
              <a:off x="-600719" y="3325988"/>
              <a:ext cx="349200" cy="3492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469" name="直線コネクタ 468">
              <a:extLst>
                <a:ext uri="{FF2B5EF4-FFF2-40B4-BE49-F238E27FC236}">
                  <a16:creationId xmlns:a16="http://schemas.microsoft.com/office/drawing/2014/main" id="{528E6051-7D1D-DEC8-279E-639846FB790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600719" y="3611137"/>
              <a:ext cx="3492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65" name="グループ化 464">
            <a:extLst>
              <a:ext uri="{FF2B5EF4-FFF2-40B4-BE49-F238E27FC236}">
                <a16:creationId xmlns:a16="http://schemas.microsoft.com/office/drawing/2014/main" id="{5AE0074C-5101-D1BA-8835-12368F973D93}"/>
              </a:ext>
            </a:extLst>
          </p:cNvPr>
          <p:cNvGrpSpPr/>
          <p:nvPr/>
        </p:nvGrpSpPr>
        <p:grpSpPr>
          <a:xfrm>
            <a:off x="2341028" y="6368575"/>
            <a:ext cx="349200" cy="349200"/>
            <a:chOff x="-600719" y="3325988"/>
            <a:chExt cx="349200" cy="349200"/>
          </a:xfrm>
        </p:grpSpPr>
        <p:sp>
          <p:nvSpPr>
            <p:cNvPr id="466" name="Google Shape;135;p7">
              <a:extLst>
                <a:ext uri="{FF2B5EF4-FFF2-40B4-BE49-F238E27FC236}">
                  <a16:creationId xmlns:a16="http://schemas.microsoft.com/office/drawing/2014/main" id="{86B5AE6F-2D87-0395-767E-507FD2DDA696}"/>
                </a:ext>
              </a:extLst>
            </p:cNvPr>
            <p:cNvSpPr>
              <a:spLocks/>
            </p:cNvSpPr>
            <p:nvPr/>
          </p:nvSpPr>
          <p:spPr>
            <a:xfrm rot="16200000">
              <a:off x="-600719" y="3325988"/>
              <a:ext cx="349200" cy="3492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467" name="直線コネクタ 466">
              <a:extLst>
                <a:ext uri="{FF2B5EF4-FFF2-40B4-BE49-F238E27FC236}">
                  <a16:creationId xmlns:a16="http://schemas.microsoft.com/office/drawing/2014/main" id="{E0B1C64A-75AF-1B1F-B982-388BA5BD5D2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600719" y="3611137"/>
              <a:ext cx="3492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52" name="Google Shape;255;p7">
            <a:extLst>
              <a:ext uri="{FF2B5EF4-FFF2-40B4-BE49-F238E27FC236}">
                <a16:creationId xmlns:a16="http://schemas.microsoft.com/office/drawing/2014/main" id="{4DA66EA4-1231-CEDE-A26F-B0FCA4C1923A}"/>
              </a:ext>
            </a:extLst>
          </p:cNvPr>
          <p:cNvSpPr/>
          <p:nvPr/>
        </p:nvSpPr>
        <p:spPr>
          <a:xfrm>
            <a:off x="3060185" y="5986975"/>
            <a:ext cx="1148400" cy="3816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453" name="グループ化 452">
            <a:extLst>
              <a:ext uri="{FF2B5EF4-FFF2-40B4-BE49-F238E27FC236}">
                <a16:creationId xmlns:a16="http://schemas.microsoft.com/office/drawing/2014/main" id="{18EE9C55-7FB6-EB4E-D930-780A19151AAC}"/>
              </a:ext>
            </a:extLst>
          </p:cNvPr>
          <p:cNvGrpSpPr/>
          <p:nvPr/>
        </p:nvGrpSpPr>
        <p:grpSpPr>
          <a:xfrm>
            <a:off x="3104776" y="6368575"/>
            <a:ext cx="349200" cy="349200"/>
            <a:chOff x="-600719" y="3325988"/>
            <a:chExt cx="349200" cy="349200"/>
          </a:xfrm>
        </p:grpSpPr>
        <p:sp>
          <p:nvSpPr>
            <p:cNvPr id="460" name="Google Shape;135;p7">
              <a:extLst>
                <a:ext uri="{FF2B5EF4-FFF2-40B4-BE49-F238E27FC236}">
                  <a16:creationId xmlns:a16="http://schemas.microsoft.com/office/drawing/2014/main" id="{FA26F7F3-3D08-9B87-8FB2-4861A7C99446}"/>
                </a:ext>
              </a:extLst>
            </p:cNvPr>
            <p:cNvSpPr>
              <a:spLocks/>
            </p:cNvSpPr>
            <p:nvPr/>
          </p:nvSpPr>
          <p:spPr>
            <a:xfrm rot="16200000">
              <a:off x="-600719" y="3325988"/>
              <a:ext cx="349200" cy="3492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461" name="直線コネクタ 460">
              <a:extLst>
                <a:ext uri="{FF2B5EF4-FFF2-40B4-BE49-F238E27FC236}">
                  <a16:creationId xmlns:a16="http://schemas.microsoft.com/office/drawing/2014/main" id="{8A60D010-34DC-8BF2-908C-2684C529A07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600719" y="3611137"/>
              <a:ext cx="3492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54" name="グループ化 453">
            <a:extLst>
              <a:ext uri="{FF2B5EF4-FFF2-40B4-BE49-F238E27FC236}">
                <a16:creationId xmlns:a16="http://schemas.microsoft.com/office/drawing/2014/main" id="{79C40345-71C4-3533-39CD-BB0E7DCD22B0}"/>
              </a:ext>
            </a:extLst>
          </p:cNvPr>
          <p:cNvGrpSpPr/>
          <p:nvPr/>
        </p:nvGrpSpPr>
        <p:grpSpPr>
          <a:xfrm>
            <a:off x="3847749" y="6368575"/>
            <a:ext cx="349200" cy="349200"/>
            <a:chOff x="-600719" y="3325988"/>
            <a:chExt cx="349200" cy="349200"/>
          </a:xfrm>
        </p:grpSpPr>
        <p:sp>
          <p:nvSpPr>
            <p:cNvPr id="458" name="Google Shape;135;p7">
              <a:extLst>
                <a:ext uri="{FF2B5EF4-FFF2-40B4-BE49-F238E27FC236}">
                  <a16:creationId xmlns:a16="http://schemas.microsoft.com/office/drawing/2014/main" id="{8822A643-25F9-2A2B-C031-87637A123E66}"/>
                </a:ext>
              </a:extLst>
            </p:cNvPr>
            <p:cNvSpPr>
              <a:spLocks/>
            </p:cNvSpPr>
            <p:nvPr/>
          </p:nvSpPr>
          <p:spPr>
            <a:xfrm rot="16200000">
              <a:off x="-600719" y="3325988"/>
              <a:ext cx="349200" cy="3492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459" name="直線コネクタ 458">
              <a:extLst>
                <a:ext uri="{FF2B5EF4-FFF2-40B4-BE49-F238E27FC236}">
                  <a16:creationId xmlns:a16="http://schemas.microsoft.com/office/drawing/2014/main" id="{F1D16253-1913-FD59-A4A7-E8DEB18D089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600719" y="3611137"/>
              <a:ext cx="3492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55" name="グループ化 454">
            <a:extLst>
              <a:ext uri="{FF2B5EF4-FFF2-40B4-BE49-F238E27FC236}">
                <a16:creationId xmlns:a16="http://schemas.microsoft.com/office/drawing/2014/main" id="{79A74289-FEC4-8AE8-8FB7-42704C75B4CB}"/>
              </a:ext>
            </a:extLst>
          </p:cNvPr>
          <p:cNvGrpSpPr/>
          <p:nvPr/>
        </p:nvGrpSpPr>
        <p:grpSpPr>
          <a:xfrm>
            <a:off x="3478781" y="6368575"/>
            <a:ext cx="349200" cy="349200"/>
            <a:chOff x="-600719" y="3325988"/>
            <a:chExt cx="349200" cy="349200"/>
          </a:xfrm>
        </p:grpSpPr>
        <p:sp>
          <p:nvSpPr>
            <p:cNvPr id="456" name="Google Shape;135;p7">
              <a:extLst>
                <a:ext uri="{FF2B5EF4-FFF2-40B4-BE49-F238E27FC236}">
                  <a16:creationId xmlns:a16="http://schemas.microsoft.com/office/drawing/2014/main" id="{D956B93E-FEA3-9F28-053D-0E9C481537BC}"/>
                </a:ext>
              </a:extLst>
            </p:cNvPr>
            <p:cNvSpPr>
              <a:spLocks/>
            </p:cNvSpPr>
            <p:nvPr/>
          </p:nvSpPr>
          <p:spPr>
            <a:xfrm rot="16200000">
              <a:off x="-600719" y="3325988"/>
              <a:ext cx="349200" cy="3492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457" name="直線コネクタ 456">
              <a:extLst>
                <a:ext uri="{FF2B5EF4-FFF2-40B4-BE49-F238E27FC236}">
                  <a16:creationId xmlns:a16="http://schemas.microsoft.com/office/drawing/2014/main" id="{6D7A6E27-BA4D-B7DA-F541-FBE8140129B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600719" y="3611137"/>
              <a:ext cx="3492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85" name="Google Shape;255;p7">
            <a:extLst>
              <a:ext uri="{FF2B5EF4-FFF2-40B4-BE49-F238E27FC236}">
                <a16:creationId xmlns:a16="http://schemas.microsoft.com/office/drawing/2014/main" id="{36AF9865-757D-D737-254F-FB4A0BD24010}"/>
              </a:ext>
            </a:extLst>
          </p:cNvPr>
          <p:cNvSpPr/>
          <p:nvPr/>
        </p:nvSpPr>
        <p:spPr>
          <a:xfrm rot="16200000">
            <a:off x="3444581" y="5218685"/>
            <a:ext cx="1148400" cy="3816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79" name="グループ化 78">
            <a:extLst>
              <a:ext uri="{FF2B5EF4-FFF2-40B4-BE49-F238E27FC236}">
                <a16:creationId xmlns:a16="http://schemas.microsoft.com/office/drawing/2014/main" id="{F90E6344-5506-924B-AD18-2AEA0324EE60}"/>
              </a:ext>
            </a:extLst>
          </p:cNvPr>
          <p:cNvGrpSpPr/>
          <p:nvPr/>
        </p:nvGrpSpPr>
        <p:grpSpPr>
          <a:xfrm rot="16200000">
            <a:off x="4209581" y="5589894"/>
            <a:ext cx="349200" cy="349200"/>
            <a:chOff x="-600719" y="3325988"/>
            <a:chExt cx="349200" cy="349200"/>
          </a:xfrm>
        </p:grpSpPr>
        <p:sp>
          <p:nvSpPr>
            <p:cNvPr id="86" name="Google Shape;135;p7">
              <a:extLst>
                <a:ext uri="{FF2B5EF4-FFF2-40B4-BE49-F238E27FC236}">
                  <a16:creationId xmlns:a16="http://schemas.microsoft.com/office/drawing/2014/main" id="{40C6C1F5-D81A-04BD-2D9F-E82EE5B40DD2}"/>
                </a:ext>
              </a:extLst>
            </p:cNvPr>
            <p:cNvSpPr>
              <a:spLocks/>
            </p:cNvSpPr>
            <p:nvPr/>
          </p:nvSpPr>
          <p:spPr>
            <a:xfrm rot="16200000">
              <a:off x="-600719" y="3325988"/>
              <a:ext cx="349200" cy="3492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87" name="直線コネクタ 86">
              <a:extLst>
                <a:ext uri="{FF2B5EF4-FFF2-40B4-BE49-F238E27FC236}">
                  <a16:creationId xmlns:a16="http://schemas.microsoft.com/office/drawing/2014/main" id="{382D04E7-BBC4-E9E4-08A1-BAAFFFAC4E2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600719" y="3611137"/>
              <a:ext cx="3492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80" name="グループ化 79">
            <a:extLst>
              <a:ext uri="{FF2B5EF4-FFF2-40B4-BE49-F238E27FC236}">
                <a16:creationId xmlns:a16="http://schemas.microsoft.com/office/drawing/2014/main" id="{30B17157-2DCB-9139-ABAD-C432F98EB9DC}"/>
              </a:ext>
            </a:extLst>
          </p:cNvPr>
          <p:cNvGrpSpPr/>
          <p:nvPr/>
        </p:nvGrpSpPr>
        <p:grpSpPr>
          <a:xfrm rot="16200000">
            <a:off x="4209581" y="4846921"/>
            <a:ext cx="349200" cy="349200"/>
            <a:chOff x="-600719" y="3325988"/>
            <a:chExt cx="349200" cy="349200"/>
          </a:xfrm>
        </p:grpSpPr>
        <p:sp>
          <p:nvSpPr>
            <p:cNvPr id="84" name="Google Shape;135;p7">
              <a:extLst>
                <a:ext uri="{FF2B5EF4-FFF2-40B4-BE49-F238E27FC236}">
                  <a16:creationId xmlns:a16="http://schemas.microsoft.com/office/drawing/2014/main" id="{A5B66A60-A4AC-D0A2-4228-86D7022BCB86}"/>
                </a:ext>
              </a:extLst>
            </p:cNvPr>
            <p:cNvSpPr>
              <a:spLocks/>
            </p:cNvSpPr>
            <p:nvPr/>
          </p:nvSpPr>
          <p:spPr>
            <a:xfrm rot="16200000">
              <a:off x="-600719" y="3325988"/>
              <a:ext cx="349200" cy="3492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85" name="直線コネクタ 84">
              <a:extLst>
                <a:ext uri="{FF2B5EF4-FFF2-40B4-BE49-F238E27FC236}">
                  <a16:creationId xmlns:a16="http://schemas.microsoft.com/office/drawing/2014/main" id="{E5AE13E3-8EBA-C329-D7BA-59F1FBBE50A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600719" y="3611137"/>
              <a:ext cx="3492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81" name="グループ化 80">
            <a:extLst>
              <a:ext uri="{FF2B5EF4-FFF2-40B4-BE49-F238E27FC236}">
                <a16:creationId xmlns:a16="http://schemas.microsoft.com/office/drawing/2014/main" id="{9F88261A-FDB3-B750-0F1C-7EE5B680DE65}"/>
              </a:ext>
            </a:extLst>
          </p:cNvPr>
          <p:cNvGrpSpPr/>
          <p:nvPr/>
        </p:nvGrpSpPr>
        <p:grpSpPr>
          <a:xfrm rot="16200000">
            <a:off x="4209581" y="5215889"/>
            <a:ext cx="349200" cy="349200"/>
            <a:chOff x="-600719" y="3325988"/>
            <a:chExt cx="349200" cy="349200"/>
          </a:xfrm>
        </p:grpSpPr>
        <p:sp>
          <p:nvSpPr>
            <p:cNvPr id="82" name="Google Shape;135;p7">
              <a:extLst>
                <a:ext uri="{FF2B5EF4-FFF2-40B4-BE49-F238E27FC236}">
                  <a16:creationId xmlns:a16="http://schemas.microsoft.com/office/drawing/2014/main" id="{48D6B408-61DF-AF75-5CEC-87AF58C3DF23}"/>
                </a:ext>
              </a:extLst>
            </p:cNvPr>
            <p:cNvSpPr>
              <a:spLocks/>
            </p:cNvSpPr>
            <p:nvPr/>
          </p:nvSpPr>
          <p:spPr>
            <a:xfrm rot="16200000">
              <a:off x="-600719" y="3325988"/>
              <a:ext cx="349200" cy="3492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83" name="直線コネクタ 82">
              <a:extLst>
                <a:ext uri="{FF2B5EF4-FFF2-40B4-BE49-F238E27FC236}">
                  <a16:creationId xmlns:a16="http://schemas.microsoft.com/office/drawing/2014/main" id="{B1C94844-589A-BEDB-2983-A90860166D5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600719" y="3611137"/>
              <a:ext cx="3492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75" name="Google Shape;255;p7">
            <a:extLst>
              <a:ext uri="{FF2B5EF4-FFF2-40B4-BE49-F238E27FC236}">
                <a16:creationId xmlns:a16="http://schemas.microsoft.com/office/drawing/2014/main" id="{788607BD-87AD-B84A-961F-38939BE1C041}"/>
              </a:ext>
            </a:extLst>
          </p:cNvPr>
          <p:cNvSpPr/>
          <p:nvPr/>
        </p:nvSpPr>
        <p:spPr>
          <a:xfrm rot="16200000">
            <a:off x="3444581" y="4080932"/>
            <a:ext cx="1148400" cy="3816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476" name="グループ化 475">
            <a:extLst>
              <a:ext uri="{FF2B5EF4-FFF2-40B4-BE49-F238E27FC236}">
                <a16:creationId xmlns:a16="http://schemas.microsoft.com/office/drawing/2014/main" id="{400B81E6-6C89-F656-5F32-AB233CD2E65C}"/>
              </a:ext>
            </a:extLst>
          </p:cNvPr>
          <p:cNvGrpSpPr/>
          <p:nvPr/>
        </p:nvGrpSpPr>
        <p:grpSpPr>
          <a:xfrm rot="16200000">
            <a:off x="4209581" y="4452141"/>
            <a:ext cx="349200" cy="349200"/>
            <a:chOff x="-600719" y="3325988"/>
            <a:chExt cx="349200" cy="349200"/>
          </a:xfrm>
        </p:grpSpPr>
        <p:sp>
          <p:nvSpPr>
            <p:cNvPr id="483" name="Google Shape;135;p7">
              <a:extLst>
                <a:ext uri="{FF2B5EF4-FFF2-40B4-BE49-F238E27FC236}">
                  <a16:creationId xmlns:a16="http://schemas.microsoft.com/office/drawing/2014/main" id="{06322FC9-F4BB-0131-0CAE-1B4F34DEEF55}"/>
                </a:ext>
              </a:extLst>
            </p:cNvPr>
            <p:cNvSpPr>
              <a:spLocks/>
            </p:cNvSpPr>
            <p:nvPr/>
          </p:nvSpPr>
          <p:spPr>
            <a:xfrm rot="16200000">
              <a:off x="-600719" y="3325988"/>
              <a:ext cx="349200" cy="3492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484" name="直線コネクタ 483">
              <a:extLst>
                <a:ext uri="{FF2B5EF4-FFF2-40B4-BE49-F238E27FC236}">
                  <a16:creationId xmlns:a16="http://schemas.microsoft.com/office/drawing/2014/main" id="{8E23682E-BAC1-3F33-7713-4F46CD413BE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600719" y="3611137"/>
              <a:ext cx="3492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77" name="グループ化 476">
            <a:extLst>
              <a:ext uri="{FF2B5EF4-FFF2-40B4-BE49-F238E27FC236}">
                <a16:creationId xmlns:a16="http://schemas.microsoft.com/office/drawing/2014/main" id="{A0B64E3E-A9E2-2186-CABD-242AB2A451C2}"/>
              </a:ext>
            </a:extLst>
          </p:cNvPr>
          <p:cNvGrpSpPr/>
          <p:nvPr/>
        </p:nvGrpSpPr>
        <p:grpSpPr>
          <a:xfrm rot="16200000">
            <a:off x="4209581" y="3709168"/>
            <a:ext cx="349200" cy="349200"/>
            <a:chOff x="-600719" y="3325988"/>
            <a:chExt cx="349200" cy="349200"/>
          </a:xfrm>
        </p:grpSpPr>
        <p:sp>
          <p:nvSpPr>
            <p:cNvPr id="481" name="Google Shape;135;p7">
              <a:extLst>
                <a:ext uri="{FF2B5EF4-FFF2-40B4-BE49-F238E27FC236}">
                  <a16:creationId xmlns:a16="http://schemas.microsoft.com/office/drawing/2014/main" id="{BB655F4B-A55A-52CA-5A12-6F65FA48F8AB}"/>
                </a:ext>
              </a:extLst>
            </p:cNvPr>
            <p:cNvSpPr>
              <a:spLocks/>
            </p:cNvSpPr>
            <p:nvPr/>
          </p:nvSpPr>
          <p:spPr>
            <a:xfrm rot="16200000">
              <a:off x="-600719" y="3325988"/>
              <a:ext cx="349200" cy="3492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482" name="直線コネクタ 481">
              <a:extLst>
                <a:ext uri="{FF2B5EF4-FFF2-40B4-BE49-F238E27FC236}">
                  <a16:creationId xmlns:a16="http://schemas.microsoft.com/office/drawing/2014/main" id="{2BC8BD06-FA90-5B65-90CE-0803A5BB461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600719" y="3611137"/>
              <a:ext cx="3492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78" name="グループ化 477">
            <a:extLst>
              <a:ext uri="{FF2B5EF4-FFF2-40B4-BE49-F238E27FC236}">
                <a16:creationId xmlns:a16="http://schemas.microsoft.com/office/drawing/2014/main" id="{7B962EC9-2EDC-E286-A031-8145D0CA9347}"/>
              </a:ext>
            </a:extLst>
          </p:cNvPr>
          <p:cNvGrpSpPr/>
          <p:nvPr/>
        </p:nvGrpSpPr>
        <p:grpSpPr>
          <a:xfrm rot="16200000">
            <a:off x="4209581" y="4078136"/>
            <a:ext cx="349200" cy="349200"/>
            <a:chOff x="-600719" y="3325988"/>
            <a:chExt cx="349200" cy="349200"/>
          </a:xfrm>
        </p:grpSpPr>
        <p:sp>
          <p:nvSpPr>
            <p:cNvPr id="479" name="Google Shape;135;p7">
              <a:extLst>
                <a:ext uri="{FF2B5EF4-FFF2-40B4-BE49-F238E27FC236}">
                  <a16:creationId xmlns:a16="http://schemas.microsoft.com/office/drawing/2014/main" id="{9B75C9E4-FF15-DF64-F189-5E0C0D0DB5E6}"/>
                </a:ext>
              </a:extLst>
            </p:cNvPr>
            <p:cNvSpPr>
              <a:spLocks/>
            </p:cNvSpPr>
            <p:nvPr/>
          </p:nvSpPr>
          <p:spPr>
            <a:xfrm rot="16200000">
              <a:off x="-600719" y="3325988"/>
              <a:ext cx="349200" cy="3492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480" name="直線コネクタ 479">
              <a:extLst>
                <a:ext uri="{FF2B5EF4-FFF2-40B4-BE49-F238E27FC236}">
                  <a16:creationId xmlns:a16="http://schemas.microsoft.com/office/drawing/2014/main" id="{4D08DC80-7204-9C35-7135-247E3E90CD4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600719" y="3611137"/>
              <a:ext cx="3492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5" name="Google Shape;255;p7">
            <a:extLst>
              <a:ext uri="{FF2B5EF4-FFF2-40B4-BE49-F238E27FC236}">
                <a16:creationId xmlns:a16="http://schemas.microsoft.com/office/drawing/2014/main" id="{9B9B0B97-B219-5FA7-1FC7-C2E8A5680AE3}"/>
              </a:ext>
            </a:extLst>
          </p:cNvPr>
          <p:cNvSpPr/>
          <p:nvPr/>
        </p:nvSpPr>
        <p:spPr>
          <a:xfrm rot="10800000">
            <a:off x="3047462" y="3314511"/>
            <a:ext cx="1148400" cy="3816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16" name="グループ化 15">
            <a:extLst>
              <a:ext uri="{FF2B5EF4-FFF2-40B4-BE49-F238E27FC236}">
                <a16:creationId xmlns:a16="http://schemas.microsoft.com/office/drawing/2014/main" id="{1CD70C28-2B77-7885-8560-4D45CCBC30B4}"/>
              </a:ext>
            </a:extLst>
          </p:cNvPr>
          <p:cNvGrpSpPr/>
          <p:nvPr/>
        </p:nvGrpSpPr>
        <p:grpSpPr>
          <a:xfrm rot="10800000">
            <a:off x="3802071" y="2965311"/>
            <a:ext cx="349200" cy="349200"/>
            <a:chOff x="-600719" y="3325988"/>
            <a:chExt cx="349200" cy="349200"/>
          </a:xfrm>
        </p:grpSpPr>
        <p:sp>
          <p:nvSpPr>
            <p:cNvPr id="23" name="Google Shape;135;p7">
              <a:extLst>
                <a:ext uri="{FF2B5EF4-FFF2-40B4-BE49-F238E27FC236}">
                  <a16:creationId xmlns:a16="http://schemas.microsoft.com/office/drawing/2014/main" id="{49057FD5-1D03-82A0-CDCC-A29A9696E994}"/>
                </a:ext>
              </a:extLst>
            </p:cNvPr>
            <p:cNvSpPr>
              <a:spLocks/>
            </p:cNvSpPr>
            <p:nvPr/>
          </p:nvSpPr>
          <p:spPr>
            <a:xfrm rot="16200000">
              <a:off x="-600719" y="3325988"/>
              <a:ext cx="349200" cy="3492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24" name="直線コネクタ 23">
              <a:extLst>
                <a:ext uri="{FF2B5EF4-FFF2-40B4-BE49-F238E27FC236}">
                  <a16:creationId xmlns:a16="http://schemas.microsoft.com/office/drawing/2014/main" id="{EC75A2EE-54B9-E734-47F1-5F3508BE6B1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600719" y="3611137"/>
              <a:ext cx="3492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7" name="グループ化 16">
            <a:extLst>
              <a:ext uri="{FF2B5EF4-FFF2-40B4-BE49-F238E27FC236}">
                <a16:creationId xmlns:a16="http://schemas.microsoft.com/office/drawing/2014/main" id="{B60A762D-85B4-6745-13FC-991D039A9AC5}"/>
              </a:ext>
            </a:extLst>
          </p:cNvPr>
          <p:cNvGrpSpPr/>
          <p:nvPr/>
        </p:nvGrpSpPr>
        <p:grpSpPr>
          <a:xfrm rot="10800000">
            <a:off x="3059098" y="2965311"/>
            <a:ext cx="349200" cy="349200"/>
            <a:chOff x="-600719" y="3325988"/>
            <a:chExt cx="349200" cy="349200"/>
          </a:xfrm>
        </p:grpSpPr>
        <p:sp>
          <p:nvSpPr>
            <p:cNvPr id="21" name="Google Shape;135;p7">
              <a:extLst>
                <a:ext uri="{FF2B5EF4-FFF2-40B4-BE49-F238E27FC236}">
                  <a16:creationId xmlns:a16="http://schemas.microsoft.com/office/drawing/2014/main" id="{63A90BA4-6EF7-09F3-C3DC-B5A2CB28A6B6}"/>
                </a:ext>
              </a:extLst>
            </p:cNvPr>
            <p:cNvSpPr>
              <a:spLocks/>
            </p:cNvSpPr>
            <p:nvPr/>
          </p:nvSpPr>
          <p:spPr>
            <a:xfrm rot="16200000">
              <a:off x="-600719" y="3325988"/>
              <a:ext cx="349200" cy="3492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22" name="直線コネクタ 21">
              <a:extLst>
                <a:ext uri="{FF2B5EF4-FFF2-40B4-BE49-F238E27FC236}">
                  <a16:creationId xmlns:a16="http://schemas.microsoft.com/office/drawing/2014/main" id="{4A9605D8-1B3C-3268-6FE8-9FFDDD9FBF0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600719" y="3611137"/>
              <a:ext cx="3492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8" name="グループ化 17">
            <a:extLst>
              <a:ext uri="{FF2B5EF4-FFF2-40B4-BE49-F238E27FC236}">
                <a16:creationId xmlns:a16="http://schemas.microsoft.com/office/drawing/2014/main" id="{FE6E70F4-F50C-9CC9-4037-5490A87DE27C}"/>
              </a:ext>
            </a:extLst>
          </p:cNvPr>
          <p:cNvGrpSpPr/>
          <p:nvPr/>
        </p:nvGrpSpPr>
        <p:grpSpPr>
          <a:xfrm rot="10800000">
            <a:off x="3428066" y="2965311"/>
            <a:ext cx="349200" cy="349200"/>
            <a:chOff x="-600719" y="3325988"/>
            <a:chExt cx="349200" cy="349200"/>
          </a:xfrm>
        </p:grpSpPr>
        <p:sp>
          <p:nvSpPr>
            <p:cNvPr id="19" name="Google Shape;135;p7">
              <a:extLst>
                <a:ext uri="{FF2B5EF4-FFF2-40B4-BE49-F238E27FC236}">
                  <a16:creationId xmlns:a16="http://schemas.microsoft.com/office/drawing/2014/main" id="{37F4551C-0AF0-7F44-6914-D16DF174608E}"/>
                </a:ext>
              </a:extLst>
            </p:cNvPr>
            <p:cNvSpPr>
              <a:spLocks/>
            </p:cNvSpPr>
            <p:nvPr/>
          </p:nvSpPr>
          <p:spPr>
            <a:xfrm rot="16200000">
              <a:off x="-600719" y="3325988"/>
              <a:ext cx="349200" cy="3492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20" name="直線コネクタ 19">
              <a:extLst>
                <a:ext uri="{FF2B5EF4-FFF2-40B4-BE49-F238E27FC236}">
                  <a16:creationId xmlns:a16="http://schemas.microsoft.com/office/drawing/2014/main" id="{43EE8FD5-31CA-4F74-E540-917D0484BEB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600719" y="3611137"/>
              <a:ext cx="3492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" name="Google Shape;255;p7">
            <a:extLst>
              <a:ext uri="{FF2B5EF4-FFF2-40B4-BE49-F238E27FC236}">
                <a16:creationId xmlns:a16="http://schemas.microsoft.com/office/drawing/2014/main" id="{F5B0D702-4641-7779-0973-BD5EF0ED1AA8}"/>
              </a:ext>
            </a:extLst>
          </p:cNvPr>
          <p:cNvSpPr/>
          <p:nvPr/>
        </p:nvSpPr>
        <p:spPr>
          <a:xfrm rot="10800000">
            <a:off x="1909709" y="3314511"/>
            <a:ext cx="1148400" cy="3816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5D4AEDD7-7888-466C-CE9F-EB33F8CA51A2}"/>
              </a:ext>
            </a:extLst>
          </p:cNvPr>
          <p:cNvGrpSpPr/>
          <p:nvPr/>
        </p:nvGrpSpPr>
        <p:grpSpPr>
          <a:xfrm rot="10800000">
            <a:off x="2664318" y="2965311"/>
            <a:ext cx="349200" cy="349200"/>
            <a:chOff x="-600719" y="3325988"/>
            <a:chExt cx="349200" cy="349200"/>
          </a:xfrm>
        </p:grpSpPr>
        <p:sp>
          <p:nvSpPr>
            <p:cNvPr id="13" name="Google Shape;135;p7">
              <a:extLst>
                <a:ext uri="{FF2B5EF4-FFF2-40B4-BE49-F238E27FC236}">
                  <a16:creationId xmlns:a16="http://schemas.microsoft.com/office/drawing/2014/main" id="{DF29ADD2-367D-D717-03C6-99EBB999FF87}"/>
                </a:ext>
              </a:extLst>
            </p:cNvPr>
            <p:cNvSpPr>
              <a:spLocks/>
            </p:cNvSpPr>
            <p:nvPr/>
          </p:nvSpPr>
          <p:spPr>
            <a:xfrm rot="16200000">
              <a:off x="-600719" y="3325988"/>
              <a:ext cx="349200" cy="3492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4" name="直線コネクタ 13">
              <a:extLst>
                <a:ext uri="{FF2B5EF4-FFF2-40B4-BE49-F238E27FC236}">
                  <a16:creationId xmlns:a16="http://schemas.microsoft.com/office/drawing/2014/main" id="{E8215F39-5B0A-1848-A5E8-7FC85D01DA2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600719" y="3611137"/>
              <a:ext cx="3492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9CA7CD4D-9950-7CA1-3232-EE29DDAB1288}"/>
              </a:ext>
            </a:extLst>
          </p:cNvPr>
          <p:cNvGrpSpPr/>
          <p:nvPr/>
        </p:nvGrpSpPr>
        <p:grpSpPr>
          <a:xfrm rot="10800000">
            <a:off x="1921345" y="2965311"/>
            <a:ext cx="349200" cy="349200"/>
            <a:chOff x="-600719" y="3325988"/>
            <a:chExt cx="349200" cy="349200"/>
          </a:xfrm>
        </p:grpSpPr>
        <p:sp>
          <p:nvSpPr>
            <p:cNvPr id="11" name="Google Shape;135;p7">
              <a:extLst>
                <a:ext uri="{FF2B5EF4-FFF2-40B4-BE49-F238E27FC236}">
                  <a16:creationId xmlns:a16="http://schemas.microsoft.com/office/drawing/2014/main" id="{868DB45A-9D32-B9C7-2406-B573689CCFE4}"/>
                </a:ext>
              </a:extLst>
            </p:cNvPr>
            <p:cNvSpPr>
              <a:spLocks/>
            </p:cNvSpPr>
            <p:nvPr/>
          </p:nvSpPr>
          <p:spPr>
            <a:xfrm rot="16200000">
              <a:off x="-600719" y="3325988"/>
              <a:ext cx="349200" cy="3492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2" name="直線コネクタ 11">
              <a:extLst>
                <a:ext uri="{FF2B5EF4-FFF2-40B4-BE49-F238E27FC236}">
                  <a16:creationId xmlns:a16="http://schemas.microsoft.com/office/drawing/2014/main" id="{8174F408-F36E-969C-0972-696B037211E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600719" y="3611137"/>
              <a:ext cx="3492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6C612335-7263-5339-1F28-06E5D668B9ED}"/>
              </a:ext>
            </a:extLst>
          </p:cNvPr>
          <p:cNvGrpSpPr/>
          <p:nvPr/>
        </p:nvGrpSpPr>
        <p:grpSpPr>
          <a:xfrm rot="10800000">
            <a:off x="2290313" y="2965311"/>
            <a:ext cx="349200" cy="349200"/>
            <a:chOff x="-600719" y="3325988"/>
            <a:chExt cx="349200" cy="349200"/>
          </a:xfrm>
        </p:grpSpPr>
        <p:sp>
          <p:nvSpPr>
            <p:cNvPr id="9" name="Google Shape;135;p7">
              <a:extLst>
                <a:ext uri="{FF2B5EF4-FFF2-40B4-BE49-F238E27FC236}">
                  <a16:creationId xmlns:a16="http://schemas.microsoft.com/office/drawing/2014/main" id="{92A3E8FC-3DC7-B2A1-16F5-2E4AA9CC70E4}"/>
                </a:ext>
              </a:extLst>
            </p:cNvPr>
            <p:cNvSpPr>
              <a:spLocks/>
            </p:cNvSpPr>
            <p:nvPr/>
          </p:nvSpPr>
          <p:spPr>
            <a:xfrm rot="16200000">
              <a:off x="-600719" y="3325988"/>
              <a:ext cx="349200" cy="3492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0" name="直線コネクタ 9">
              <a:extLst>
                <a:ext uri="{FF2B5EF4-FFF2-40B4-BE49-F238E27FC236}">
                  <a16:creationId xmlns:a16="http://schemas.microsoft.com/office/drawing/2014/main" id="{E0A404FB-391B-8473-EFA8-D3AE9E2023F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600719" y="3611137"/>
              <a:ext cx="3492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5" name="グループ化 24">
            <a:extLst>
              <a:ext uri="{FF2B5EF4-FFF2-40B4-BE49-F238E27FC236}">
                <a16:creationId xmlns:a16="http://schemas.microsoft.com/office/drawing/2014/main" id="{DFACE506-3E12-CCBE-009F-D65DC8C031E0}"/>
              </a:ext>
            </a:extLst>
          </p:cNvPr>
          <p:cNvGrpSpPr/>
          <p:nvPr/>
        </p:nvGrpSpPr>
        <p:grpSpPr>
          <a:xfrm rot="5400000">
            <a:off x="3986246" y="2541563"/>
            <a:ext cx="309567" cy="275820"/>
            <a:chOff x="4090589" y="2554900"/>
            <a:chExt cx="309567" cy="275820"/>
          </a:xfrm>
        </p:grpSpPr>
        <p:sp>
          <p:nvSpPr>
            <p:cNvPr id="26" name="object 233">
              <a:extLst>
                <a:ext uri="{FF2B5EF4-FFF2-40B4-BE49-F238E27FC236}">
                  <a16:creationId xmlns:a16="http://schemas.microsoft.com/office/drawing/2014/main" id="{3A605F4B-23A9-4E1B-FA6D-FDE791FB9054}"/>
                </a:ext>
              </a:extLst>
            </p:cNvPr>
            <p:cNvSpPr/>
            <p:nvPr/>
          </p:nvSpPr>
          <p:spPr>
            <a:xfrm>
              <a:off x="4124336" y="2554900"/>
              <a:ext cx="275820" cy="2758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10800"/>
                  </a:moveTo>
                  <a:lnTo>
                    <a:pt x="21049" y="14214"/>
                  </a:lnTo>
                  <a:lnTo>
                    <a:pt x="19516" y="17178"/>
                  </a:lnTo>
                  <a:lnTo>
                    <a:pt x="17178" y="19516"/>
                  </a:lnTo>
                  <a:lnTo>
                    <a:pt x="14214" y="21049"/>
                  </a:lnTo>
                  <a:lnTo>
                    <a:pt x="10800" y="21600"/>
                  </a:lnTo>
                  <a:lnTo>
                    <a:pt x="7386" y="21049"/>
                  </a:lnTo>
                  <a:lnTo>
                    <a:pt x="4422" y="19516"/>
                  </a:lnTo>
                  <a:lnTo>
                    <a:pt x="2084" y="17178"/>
                  </a:lnTo>
                  <a:lnTo>
                    <a:pt x="551" y="14214"/>
                  </a:lnTo>
                  <a:lnTo>
                    <a:pt x="0" y="10800"/>
                  </a:lnTo>
                  <a:lnTo>
                    <a:pt x="551" y="7386"/>
                  </a:lnTo>
                  <a:lnTo>
                    <a:pt x="2084" y="4422"/>
                  </a:lnTo>
                  <a:lnTo>
                    <a:pt x="4422" y="2084"/>
                  </a:lnTo>
                  <a:lnTo>
                    <a:pt x="7386" y="551"/>
                  </a:lnTo>
                  <a:lnTo>
                    <a:pt x="10800" y="0"/>
                  </a:lnTo>
                  <a:lnTo>
                    <a:pt x="14214" y="551"/>
                  </a:lnTo>
                  <a:lnTo>
                    <a:pt x="17178" y="2084"/>
                  </a:lnTo>
                  <a:lnTo>
                    <a:pt x="19516" y="4422"/>
                  </a:lnTo>
                  <a:lnTo>
                    <a:pt x="21049" y="7386"/>
                  </a:lnTo>
                  <a:lnTo>
                    <a:pt x="21600" y="10800"/>
                  </a:lnTo>
                  <a:close/>
                </a:path>
              </a:pathLst>
            </a:custGeom>
            <a:noFill/>
            <a:ln w="9842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>
                <a:defRPr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  <p:pic>
          <p:nvPicPr>
            <p:cNvPr id="27" name="object 234" descr="object 234">
              <a:extLst>
                <a:ext uri="{FF2B5EF4-FFF2-40B4-BE49-F238E27FC236}">
                  <a16:creationId xmlns:a16="http://schemas.microsoft.com/office/drawing/2014/main" id="{3B087D33-F5D8-2C73-3C17-2583CD42D8E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187947" y="2592099"/>
              <a:ext cx="88178" cy="88165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8" name="object 235" descr="object 235">
              <a:extLst>
                <a:ext uri="{FF2B5EF4-FFF2-40B4-BE49-F238E27FC236}">
                  <a16:creationId xmlns:a16="http://schemas.microsoft.com/office/drawing/2014/main" id="{B3B2BFAB-4293-065C-D779-1462EB0AA91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187947" y="2706949"/>
              <a:ext cx="88178" cy="88165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29" name="object 236">
              <a:extLst>
                <a:ext uri="{FF2B5EF4-FFF2-40B4-BE49-F238E27FC236}">
                  <a16:creationId xmlns:a16="http://schemas.microsoft.com/office/drawing/2014/main" id="{7BD6B0D5-9EA8-640F-DB60-F804B59F96DB}"/>
                </a:ext>
              </a:extLst>
            </p:cNvPr>
            <p:cNvSpPr/>
            <p:nvPr/>
          </p:nvSpPr>
          <p:spPr>
            <a:xfrm>
              <a:off x="4090589" y="2555687"/>
              <a:ext cx="86730" cy="2742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12851" y="1835"/>
                  </a:lnTo>
                  <a:lnTo>
                    <a:pt x="6023" y="4338"/>
                  </a:lnTo>
                  <a:lnTo>
                    <a:pt x="1584" y="7372"/>
                  </a:lnTo>
                  <a:lnTo>
                    <a:pt x="0" y="10800"/>
                  </a:lnTo>
                  <a:lnTo>
                    <a:pt x="1584" y="14228"/>
                  </a:lnTo>
                  <a:lnTo>
                    <a:pt x="6023" y="17262"/>
                  </a:lnTo>
                  <a:lnTo>
                    <a:pt x="12851" y="19765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>
                <a:defRPr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</p:grpSp>
      <p:grpSp>
        <p:nvGrpSpPr>
          <p:cNvPr id="30" name="グループ化 29">
            <a:extLst>
              <a:ext uri="{FF2B5EF4-FFF2-40B4-BE49-F238E27FC236}">
                <a16:creationId xmlns:a16="http://schemas.microsoft.com/office/drawing/2014/main" id="{3E1EDD90-5296-3B78-23BB-07E1072C05A2}"/>
              </a:ext>
            </a:extLst>
          </p:cNvPr>
          <p:cNvGrpSpPr/>
          <p:nvPr/>
        </p:nvGrpSpPr>
        <p:grpSpPr>
          <a:xfrm rot="5400000">
            <a:off x="1387827" y="2554900"/>
            <a:ext cx="309568" cy="275820"/>
            <a:chOff x="1387827" y="2554900"/>
            <a:chExt cx="309568" cy="275820"/>
          </a:xfrm>
        </p:grpSpPr>
        <p:sp>
          <p:nvSpPr>
            <p:cNvPr id="31" name="object 239">
              <a:extLst>
                <a:ext uri="{FF2B5EF4-FFF2-40B4-BE49-F238E27FC236}">
                  <a16:creationId xmlns:a16="http://schemas.microsoft.com/office/drawing/2014/main" id="{592CC487-4FC8-AC97-447E-78F17DFBB2A7}"/>
                </a:ext>
              </a:extLst>
            </p:cNvPr>
            <p:cNvSpPr/>
            <p:nvPr/>
          </p:nvSpPr>
          <p:spPr>
            <a:xfrm>
              <a:off x="1421574" y="2554900"/>
              <a:ext cx="275821" cy="2758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10800"/>
                  </a:moveTo>
                  <a:lnTo>
                    <a:pt x="21049" y="14214"/>
                  </a:lnTo>
                  <a:lnTo>
                    <a:pt x="19516" y="17178"/>
                  </a:lnTo>
                  <a:lnTo>
                    <a:pt x="17178" y="19516"/>
                  </a:lnTo>
                  <a:lnTo>
                    <a:pt x="14214" y="21049"/>
                  </a:lnTo>
                  <a:lnTo>
                    <a:pt x="10800" y="21600"/>
                  </a:lnTo>
                  <a:lnTo>
                    <a:pt x="7386" y="21049"/>
                  </a:lnTo>
                  <a:lnTo>
                    <a:pt x="4422" y="19516"/>
                  </a:lnTo>
                  <a:lnTo>
                    <a:pt x="2084" y="17178"/>
                  </a:lnTo>
                  <a:lnTo>
                    <a:pt x="551" y="14214"/>
                  </a:lnTo>
                  <a:lnTo>
                    <a:pt x="0" y="10800"/>
                  </a:lnTo>
                  <a:lnTo>
                    <a:pt x="551" y="7386"/>
                  </a:lnTo>
                  <a:lnTo>
                    <a:pt x="2084" y="4422"/>
                  </a:lnTo>
                  <a:lnTo>
                    <a:pt x="4422" y="2084"/>
                  </a:lnTo>
                  <a:lnTo>
                    <a:pt x="7386" y="551"/>
                  </a:lnTo>
                  <a:lnTo>
                    <a:pt x="10800" y="0"/>
                  </a:lnTo>
                  <a:lnTo>
                    <a:pt x="14214" y="551"/>
                  </a:lnTo>
                  <a:lnTo>
                    <a:pt x="17178" y="2084"/>
                  </a:lnTo>
                  <a:lnTo>
                    <a:pt x="19516" y="4422"/>
                  </a:lnTo>
                  <a:lnTo>
                    <a:pt x="21049" y="7386"/>
                  </a:lnTo>
                  <a:lnTo>
                    <a:pt x="21600" y="10800"/>
                  </a:lnTo>
                  <a:close/>
                </a:path>
              </a:pathLst>
            </a:custGeom>
            <a:noFill/>
            <a:ln w="9842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>
                <a:defRPr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  <p:pic>
          <p:nvPicPr>
            <p:cNvPr id="32" name="object 240" descr="object 240">
              <a:extLst>
                <a:ext uri="{FF2B5EF4-FFF2-40B4-BE49-F238E27FC236}">
                  <a16:creationId xmlns:a16="http://schemas.microsoft.com/office/drawing/2014/main" id="{A8A31D8D-6686-5C71-9851-A37F8C59EFC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485185" y="2592099"/>
              <a:ext cx="88179" cy="88165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33" name="object 241" descr="object 241">
              <a:extLst>
                <a:ext uri="{FF2B5EF4-FFF2-40B4-BE49-F238E27FC236}">
                  <a16:creationId xmlns:a16="http://schemas.microsoft.com/office/drawing/2014/main" id="{ADBD7474-07F5-5F71-A228-D4282B74E0A7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485185" y="2706949"/>
              <a:ext cx="88179" cy="88165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34" name="object 242">
              <a:extLst>
                <a:ext uri="{FF2B5EF4-FFF2-40B4-BE49-F238E27FC236}">
                  <a16:creationId xmlns:a16="http://schemas.microsoft.com/office/drawing/2014/main" id="{96B0C48F-3FDA-8DD1-545A-0DD0D6FD6291}"/>
                </a:ext>
              </a:extLst>
            </p:cNvPr>
            <p:cNvSpPr/>
            <p:nvPr/>
          </p:nvSpPr>
          <p:spPr>
            <a:xfrm>
              <a:off x="1387827" y="2555687"/>
              <a:ext cx="86731" cy="2742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12851" y="1835"/>
                  </a:lnTo>
                  <a:lnTo>
                    <a:pt x="6023" y="4338"/>
                  </a:lnTo>
                  <a:lnTo>
                    <a:pt x="1584" y="7372"/>
                  </a:lnTo>
                  <a:lnTo>
                    <a:pt x="0" y="10800"/>
                  </a:lnTo>
                  <a:lnTo>
                    <a:pt x="1584" y="14228"/>
                  </a:lnTo>
                  <a:lnTo>
                    <a:pt x="6023" y="17262"/>
                  </a:lnTo>
                  <a:lnTo>
                    <a:pt x="12851" y="19765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>
                <a:defRPr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</p:grpSp>
      <p:grpSp>
        <p:nvGrpSpPr>
          <p:cNvPr id="35" name="グループ化 34">
            <a:extLst>
              <a:ext uri="{FF2B5EF4-FFF2-40B4-BE49-F238E27FC236}">
                <a16:creationId xmlns:a16="http://schemas.microsoft.com/office/drawing/2014/main" id="{D602CD5F-CFD7-EB3F-9DBC-D250CA49855C}"/>
              </a:ext>
            </a:extLst>
          </p:cNvPr>
          <p:cNvGrpSpPr/>
          <p:nvPr/>
        </p:nvGrpSpPr>
        <p:grpSpPr>
          <a:xfrm rot="10800000">
            <a:off x="4454526" y="6176527"/>
            <a:ext cx="309568" cy="275820"/>
            <a:chOff x="4454526" y="6176527"/>
            <a:chExt cx="309568" cy="275820"/>
          </a:xfrm>
        </p:grpSpPr>
        <p:sp>
          <p:nvSpPr>
            <p:cNvPr id="36" name="object 244">
              <a:extLst>
                <a:ext uri="{FF2B5EF4-FFF2-40B4-BE49-F238E27FC236}">
                  <a16:creationId xmlns:a16="http://schemas.microsoft.com/office/drawing/2014/main" id="{95E7E457-4B8B-C530-E81C-1021868B3FAD}"/>
                </a:ext>
              </a:extLst>
            </p:cNvPr>
            <p:cNvSpPr/>
            <p:nvPr/>
          </p:nvSpPr>
          <p:spPr>
            <a:xfrm>
              <a:off x="4488274" y="6176527"/>
              <a:ext cx="275820" cy="2758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10800"/>
                  </a:moveTo>
                  <a:lnTo>
                    <a:pt x="21049" y="14214"/>
                  </a:lnTo>
                  <a:lnTo>
                    <a:pt x="19516" y="17178"/>
                  </a:lnTo>
                  <a:lnTo>
                    <a:pt x="17178" y="19516"/>
                  </a:lnTo>
                  <a:lnTo>
                    <a:pt x="14214" y="21049"/>
                  </a:lnTo>
                  <a:lnTo>
                    <a:pt x="10800" y="21600"/>
                  </a:lnTo>
                  <a:lnTo>
                    <a:pt x="7386" y="21049"/>
                  </a:lnTo>
                  <a:lnTo>
                    <a:pt x="4422" y="19516"/>
                  </a:lnTo>
                  <a:lnTo>
                    <a:pt x="2084" y="17178"/>
                  </a:lnTo>
                  <a:lnTo>
                    <a:pt x="551" y="14214"/>
                  </a:lnTo>
                  <a:lnTo>
                    <a:pt x="0" y="10800"/>
                  </a:lnTo>
                  <a:lnTo>
                    <a:pt x="551" y="7386"/>
                  </a:lnTo>
                  <a:lnTo>
                    <a:pt x="2084" y="4422"/>
                  </a:lnTo>
                  <a:lnTo>
                    <a:pt x="4422" y="2084"/>
                  </a:lnTo>
                  <a:lnTo>
                    <a:pt x="7386" y="551"/>
                  </a:lnTo>
                  <a:lnTo>
                    <a:pt x="10800" y="0"/>
                  </a:lnTo>
                  <a:lnTo>
                    <a:pt x="14214" y="551"/>
                  </a:lnTo>
                  <a:lnTo>
                    <a:pt x="17178" y="2084"/>
                  </a:lnTo>
                  <a:lnTo>
                    <a:pt x="19516" y="4422"/>
                  </a:lnTo>
                  <a:lnTo>
                    <a:pt x="21049" y="7386"/>
                  </a:lnTo>
                  <a:lnTo>
                    <a:pt x="21600" y="10800"/>
                  </a:lnTo>
                  <a:close/>
                </a:path>
              </a:pathLst>
            </a:custGeom>
            <a:noFill/>
            <a:ln w="9842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>
                <a:defRPr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  <p:pic>
          <p:nvPicPr>
            <p:cNvPr id="37" name="object 245" descr="object 245">
              <a:extLst>
                <a:ext uri="{FF2B5EF4-FFF2-40B4-BE49-F238E27FC236}">
                  <a16:creationId xmlns:a16="http://schemas.microsoft.com/office/drawing/2014/main" id="{8559C472-AF76-8806-9A9C-0C5B75969E05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4551886" y="6213726"/>
              <a:ext cx="88178" cy="88165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38" name="object 246" descr="object 246">
              <a:extLst>
                <a:ext uri="{FF2B5EF4-FFF2-40B4-BE49-F238E27FC236}">
                  <a16:creationId xmlns:a16="http://schemas.microsoft.com/office/drawing/2014/main" id="{742C6E57-2096-7C1F-AEB2-DBFA9E9A732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551886" y="6328576"/>
              <a:ext cx="88178" cy="88165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39" name="object 247">
              <a:extLst>
                <a:ext uri="{FF2B5EF4-FFF2-40B4-BE49-F238E27FC236}">
                  <a16:creationId xmlns:a16="http://schemas.microsoft.com/office/drawing/2014/main" id="{DE39798B-ED4F-7C2E-92A2-C1589721E7AC}"/>
                </a:ext>
              </a:extLst>
            </p:cNvPr>
            <p:cNvSpPr/>
            <p:nvPr/>
          </p:nvSpPr>
          <p:spPr>
            <a:xfrm>
              <a:off x="4454526" y="6177314"/>
              <a:ext cx="86730" cy="2742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12851" y="1835"/>
                  </a:lnTo>
                  <a:lnTo>
                    <a:pt x="6023" y="4338"/>
                  </a:lnTo>
                  <a:lnTo>
                    <a:pt x="1584" y="7372"/>
                  </a:lnTo>
                  <a:lnTo>
                    <a:pt x="0" y="10800"/>
                  </a:lnTo>
                  <a:lnTo>
                    <a:pt x="1584" y="14228"/>
                  </a:lnTo>
                  <a:lnTo>
                    <a:pt x="6023" y="17262"/>
                  </a:lnTo>
                  <a:lnTo>
                    <a:pt x="12851" y="19765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>
                <a:defRPr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</p:grpSp>
      <p:grpSp>
        <p:nvGrpSpPr>
          <p:cNvPr id="40" name="グループ化 39">
            <a:extLst>
              <a:ext uri="{FF2B5EF4-FFF2-40B4-BE49-F238E27FC236}">
                <a16:creationId xmlns:a16="http://schemas.microsoft.com/office/drawing/2014/main" id="{4791A5AA-E0BF-3FBE-0F22-26264A15B065}"/>
              </a:ext>
            </a:extLst>
          </p:cNvPr>
          <p:cNvGrpSpPr/>
          <p:nvPr/>
        </p:nvGrpSpPr>
        <p:grpSpPr>
          <a:xfrm rot="16200000">
            <a:off x="1955390" y="7161226"/>
            <a:ext cx="309568" cy="275820"/>
            <a:chOff x="2379566" y="7161226"/>
            <a:chExt cx="309568" cy="275820"/>
          </a:xfrm>
        </p:grpSpPr>
        <p:sp>
          <p:nvSpPr>
            <p:cNvPr id="41" name="object 248">
              <a:extLst>
                <a:ext uri="{FF2B5EF4-FFF2-40B4-BE49-F238E27FC236}">
                  <a16:creationId xmlns:a16="http://schemas.microsoft.com/office/drawing/2014/main" id="{E6C77DA3-0992-EAD6-1867-7665C14CE7A6}"/>
                </a:ext>
              </a:extLst>
            </p:cNvPr>
            <p:cNvSpPr/>
            <p:nvPr/>
          </p:nvSpPr>
          <p:spPr>
            <a:xfrm>
              <a:off x="2413314" y="7161226"/>
              <a:ext cx="275820" cy="2758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10800"/>
                  </a:moveTo>
                  <a:lnTo>
                    <a:pt x="21049" y="14214"/>
                  </a:lnTo>
                  <a:lnTo>
                    <a:pt x="19516" y="17178"/>
                  </a:lnTo>
                  <a:lnTo>
                    <a:pt x="17178" y="19516"/>
                  </a:lnTo>
                  <a:lnTo>
                    <a:pt x="14214" y="21049"/>
                  </a:lnTo>
                  <a:lnTo>
                    <a:pt x="10800" y="21600"/>
                  </a:lnTo>
                  <a:lnTo>
                    <a:pt x="7386" y="21049"/>
                  </a:lnTo>
                  <a:lnTo>
                    <a:pt x="4422" y="19516"/>
                  </a:lnTo>
                  <a:lnTo>
                    <a:pt x="2084" y="17178"/>
                  </a:lnTo>
                  <a:lnTo>
                    <a:pt x="551" y="14214"/>
                  </a:lnTo>
                  <a:lnTo>
                    <a:pt x="0" y="10800"/>
                  </a:lnTo>
                  <a:lnTo>
                    <a:pt x="551" y="7386"/>
                  </a:lnTo>
                  <a:lnTo>
                    <a:pt x="2084" y="4422"/>
                  </a:lnTo>
                  <a:lnTo>
                    <a:pt x="4422" y="2084"/>
                  </a:lnTo>
                  <a:lnTo>
                    <a:pt x="7386" y="551"/>
                  </a:lnTo>
                  <a:lnTo>
                    <a:pt x="10800" y="0"/>
                  </a:lnTo>
                  <a:lnTo>
                    <a:pt x="14214" y="551"/>
                  </a:lnTo>
                  <a:lnTo>
                    <a:pt x="17178" y="2084"/>
                  </a:lnTo>
                  <a:lnTo>
                    <a:pt x="19516" y="4422"/>
                  </a:lnTo>
                  <a:lnTo>
                    <a:pt x="21049" y="7386"/>
                  </a:lnTo>
                  <a:lnTo>
                    <a:pt x="21600" y="10800"/>
                  </a:lnTo>
                  <a:close/>
                </a:path>
              </a:pathLst>
            </a:custGeom>
            <a:noFill/>
            <a:ln w="9842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>
                <a:defRPr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  <p:pic>
          <p:nvPicPr>
            <p:cNvPr id="42" name="object 249" descr="object 249">
              <a:extLst>
                <a:ext uri="{FF2B5EF4-FFF2-40B4-BE49-F238E27FC236}">
                  <a16:creationId xmlns:a16="http://schemas.microsoft.com/office/drawing/2014/main" id="{B5DFAEA3-F9DC-56DD-BBDB-2549EAB5F72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476924" y="7198425"/>
              <a:ext cx="88178" cy="88165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43" name="object 250" descr="object 250">
              <a:extLst>
                <a:ext uri="{FF2B5EF4-FFF2-40B4-BE49-F238E27FC236}">
                  <a16:creationId xmlns:a16="http://schemas.microsoft.com/office/drawing/2014/main" id="{65C07E3C-730F-6226-E3CF-8F79D06DEDD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476924" y="7313275"/>
              <a:ext cx="88178" cy="88165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44" name="object 251">
              <a:extLst>
                <a:ext uri="{FF2B5EF4-FFF2-40B4-BE49-F238E27FC236}">
                  <a16:creationId xmlns:a16="http://schemas.microsoft.com/office/drawing/2014/main" id="{0663DD4E-541F-2443-7723-C88A007D399D}"/>
                </a:ext>
              </a:extLst>
            </p:cNvPr>
            <p:cNvSpPr/>
            <p:nvPr/>
          </p:nvSpPr>
          <p:spPr>
            <a:xfrm>
              <a:off x="2379566" y="7162014"/>
              <a:ext cx="86730" cy="2742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12851" y="1835"/>
                  </a:lnTo>
                  <a:lnTo>
                    <a:pt x="6023" y="4338"/>
                  </a:lnTo>
                  <a:lnTo>
                    <a:pt x="1584" y="7372"/>
                  </a:lnTo>
                  <a:lnTo>
                    <a:pt x="0" y="10800"/>
                  </a:lnTo>
                  <a:lnTo>
                    <a:pt x="1584" y="14228"/>
                  </a:lnTo>
                  <a:lnTo>
                    <a:pt x="6023" y="17262"/>
                  </a:lnTo>
                  <a:lnTo>
                    <a:pt x="12851" y="19765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>
                <a:defRPr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</p:grpSp>
      <p:grpSp>
        <p:nvGrpSpPr>
          <p:cNvPr id="45" name="グループ化 44">
            <a:extLst>
              <a:ext uri="{FF2B5EF4-FFF2-40B4-BE49-F238E27FC236}">
                <a16:creationId xmlns:a16="http://schemas.microsoft.com/office/drawing/2014/main" id="{C8174DD1-137C-031A-C834-A92FEA007973}"/>
              </a:ext>
            </a:extLst>
          </p:cNvPr>
          <p:cNvGrpSpPr/>
          <p:nvPr/>
        </p:nvGrpSpPr>
        <p:grpSpPr>
          <a:xfrm rot="10800000">
            <a:off x="4454526" y="5010336"/>
            <a:ext cx="309568" cy="275820"/>
            <a:chOff x="4454526" y="6176527"/>
            <a:chExt cx="309568" cy="275820"/>
          </a:xfrm>
        </p:grpSpPr>
        <p:sp>
          <p:nvSpPr>
            <p:cNvPr id="46" name="object 244">
              <a:extLst>
                <a:ext uri="{FF2B5EF4-FFF2-40B4-BE49-F238E27FC236}">
                  <a16:creationId xmlns:a16="http://schemas.microsoft.com/office/drawing/2014/main" id="{75A7FBB0-8AF3-7173-08C2-83FE1BA33962}"/>
                </a:ext>
              </a:extLst>
            </p:cNvPr>
            <p:cNvSpPr/>
            <p:nvPr/>
          </p:nvSpPr>
          <p:spPr>
            <a:xfrm>
              <a:off x="4488274" y="6176527"/>
              <a:ext cx="275820" cy="2758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10800"/>
                  </a:moveTo>
                  <a:lnTo>
                    <a:pt x="21049" y="14214"/>
                  </a:lnTo>
                  <a:lnTo>
                    <a:pt x="19516" y="17178"/>
                  </a:lnTo>
                  <a:lnTo>
                    <a:pt x="17178" y="19516"/>
                  </a:lnTo>
                  <a:lnTo>
                    <a:pt x="14214" y="21049"/>
                  </a:lnTo>
                  <a:lnTo>
                    <a:pt x="10800" y="21600"/>
                  </a:lnTo>
                  <a:lnTo>
                    <a:pt x="7386" y="21049"/>
                  </a:lnTo>
                  <a:lnTo>
                    <a:pt x="4422" y="19516"/>
                  </a:lnTo>
                  <a:lnTo>
                    <a:pt x="2084" y="17178"/>
                  </a:lnTo>
                  <a:lnTo>
                    <a:pt x="551" y="14214"/>
                  </a:lnTo>
                  <a:lnTo>
                    <a:pt x="0" y="10800"/>
                  </a:lnTo>
                  <a:lnTo>
                    <a:pt x="551" y="7386"/>
                  </a:lnTo>
                  <a:lnTo>
                    <a:pt x="2084" y="4422"/>
                  </a:lnTo>
                  <a:lnTo>
                    <a:pt x="4422" y="2084"/>
                  </a:lnTo>
                  <a:lnTo>
                    <a:pt x="7386" y="551"/>
                  </a:lnTo>
                  <a:lnTo>
                    <a:pt x="10800" y="0"/>
                  </a:lnTo>
                  <a:lnTo>
                    <a:pt x="14214" y="551"/>
                  </a:lnTo>
                  <a:lnTo>
                    <a:pt x="17178" y="2084"/>
                  </a:lnTo>
                  <a:lnTo>
                    <a:pt x="19516" y="4422"/>
                  </a:lnTo>
                  <a:lnTo>
                    <a:pt x="21049" y="7386"/>
                  </a:lnTo>
                  <a:lnTo>
                    <a:pt x="21600" y="10800"/>
                  </a:lnTo>
                  <a:close/>
                </a:path>
              </a:pathLst>
            </a:custGeom>
            <a:noFill/>
            <a:ln w="9842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>
                <a:defRPr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  <p:pic>
          <p:nvPicPr>
            <p:cNvPr id="47" name="object 245" descr="object 245">
              <a:extLst>
                <a:ext uri="{FF2B5EF4-FFF2-40B4-BE49-F238E27FC236}">
                  <a16:creationId xmlns:a16="http://schemas.microsoft.com/office/drawing/2014/main" id="{B7A19558-0E89-BBB3-306C-05F3A584305E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4551886" y="6213726"/>
              <a:ext cx="88178" cy="88165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48" name="object 246" descr="object 246">
              <a:extLst>
                <a:ext uri="{FF2B5EF4-FFF2-40B4-BE49-F238E27FC236}">
                  <a16:creationId xmlns:a16="http://schemas.microsoft.com/office/drawing/2014/main" id="{E0379575-AE86-7997-CACB-B3E2F7EA965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551886" y="6328576"/>
              <a:ext cx="88178" cy="88165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49" name="object 247">
              <a:extLst>
                <a:ext uri="{FF2B5EF4-FFF2-40B4-BE49-F238E27FC236}">
                  <a16:creationId xmlns:a16="http://schemas.microsoft.com/office/drawing/2014/main" id="{A47C9BE7-2F8C-6FE0-3A25-4B2D7B6B708B}"/>
                </a:ext>
              </a:extLst>
            </p:cNvPr>
            <p:cNvSpPr/>
            <p:nvPr/>
          </p:nvSpPr>
          <p:spPr>
            <a:xfrm>
              <a:off x="4454526" y="6177314"/>
              <a:ext cx="86730" cy="2742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12851" y="1835"/>
                  </a:lnTo>
                  <a:lnTo>
                    <a:pt x="6023" y="4338"/>
                  </a:lnTo>
                  <a:lnTo>
                    <a:pt x="1584" y="7372"/>
                  </a:lnTo>
                  <a:lnTo>
                    <a:pt x="0" y="10800"/>
                  </a:lnTo>
                  <a:lnTo>
                    <a:pt x="1584" y="14228"/>
                  </a:lnTo>
                  <a:lnTo>
                    <a:pt x="6023" y="17262"/>
                  </a:lnTo>
                  <a:lnTo>
                    <a:pt x="12851" y="19765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>
                <a:defRPr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</p:grpSp>
      <p:grpSp>
        <p:nvGrpSpPr>
          <p:cNvPr id="50" name="グループ化 49">
            <a:extLst>
              <a:ext uri="{FF2B5EF4-FFF2-40B4-BE49-F238E27FC236}">
                <a16:creationId xmlns:a16="http://schemas.microsoft.com/office/drawing/2014/main" id="{AFE70C8A-F382-E32C-A2CE-833115D0B2CA}"/>
              </a:ext>
            </a:extLst>
          </p:cNvPr>
          <p:cNvGrpSpPr/>
          <p:nvPr/>
        </p:nvGrpSpPr>
        <p:grpSpPr>
          <a:xfrm rot="10800000">
            <a:off x="4454526" y="2929745"/>
            <a:ext cx="309568" cy="275820"/>
            <a:chOff x="4454526" y="6176527"/>
            <a:chExt cx="309568" cy="275820"/>
          </a:xfrm>
        </p:grpSpPr>
        <p:sp>
          <p:nvSpPr>
            <p:cNvPr id="51" name="object 244">
              <a:extLst>
                <a:ext uri="{FF2B5EF4-FFF2-40B4-BE49-F238E27FC236}">
                  <a16:creationId xmlns:a16="http://schemas.microsoft.com/office/drawing/2014/main" id="{7690668B-1937-685C-245C-F35707DD4975}"/>
                </a:ext>
              </a:extLst>
            </p:cNvPr>
            <p:cNvSpPr/>
            <p:nvPr/>
          </p:nvSpPr>
          <p:spPr>
            <a:xfrm>
              <a:off x="4488274" y="6176527"/>
              <a:ext cx="275820" cy="2758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10800"/>
                  </a:moveTo>
                  <a:lnTo>
                    <a:pt x="21049" y="14214"/>
                  </a:lnTo>
                  <a:lnTo>
                    <a:pt x="19516" y="17178"/>
                  </a:lnTo>
                  <a:lnTo>
                    <a:pt x="17178" y="19516"/>
                  </a:lnTo>
                  <a:lnTo>
                    <a:pt x="14214" y="21049"/>
                  </a:lnTo>
                  <a:lnTo>
                    <a:pt x="10800" y="21600"/>
                  </a:lnTo>
                  <a:lnTo>
                    <a:pt x="7386" y="21049"/>
                  </a:lnTo>
                  <a:lnTo>
                    <a:pt x="4422" y="19516"/>
                  </a:lnTo>
                  <a:lnTo>
                    <a:pt x="2084" y="17178"/>
                  </a:lnTo>
                  <a:lnTo>
                    <a:pt x="551" y="14214"/>
                  </a:lnTo>
                  <a:lnTo>
                    <a:pt x="0" y="10800"/>
                  </a:lnTo>
                  <a:lnTo>
                    <a:pt x="551" y="7386"/>
                  </a:lnTo>
                  <a:lnTo>
                    <a:pt x="2084" y="4422"/>
                  </a:lnTo>
                  <a:lnTo>
                    <a:pt x="4422" y="2084"/>
                  </a:lnTo>
                  <a:lnTo>
                    <a:pt x="7386" y="551"/>
                  </a:lnTo>
                  <a:lnTo>
                    <a:pt x="10800" y="0"/>
                  </a:lnTo>
                  <a:lnTo>
                    <a:pt x="14214" y="551"/>
                  </a:lnTo>
                  <a:lnTo>
                    <a:pt x="17178" y="2084"/>
                  </a:lnTo>
                  <a:lnTo>
                    <a:pt x="19516" y="4422"/>
                  </a:lnTo>
                  <a:lnTo>
                    <a:pt x="21049" y="7386"/>
                  </a:lnTo>
                  <a:lnTo>
                    <a:pt x="21600" y="10800"/>
                  </a:lnTo>
                  <a:close/>
                </a:path>
              </a:pathLst>
            </a:custGeom>
            <a:noFill/>
            <a:ln w="9842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>
                <a:defRPr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  <p:pic>
          <p:nvPicPr>
            <p:cNvPr id="52" name="object 245" descr="object 245">
              <a:extLst>
                <a:ext uri="{FF2B5EF4-FFF2-40B4-BE49-F238E27FC236}">
                  <a16:creationId xmlns:a16="http://schemas.microsoft.com/office/drawing/2014/main" id="{FAFD945B-0910-C984-1490-71D4AE020572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4551886" y="6213726"/>
              <a:ext cx="88178" cy="88165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53" name="object 246" descr="object 246">
              <a:extLst>
                <a:ext uri="{FF2B5EF4-FFF2-40B4-BE49-F238E27FC236}">
                  <a16:creationId xmlns:a16="http://schemas.microsoft.com/office/drawing/2014/main" id="{FEBAA082-FF95-9123-CE47-8DF46A98709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551886" y="6328576"/>
              <a:ext cx="88178" cy="88165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54" name="object 247">
              <a:extLst>
                <a:ext uri="{FF2B5EF4-FFF2-40B4-BE49-F238E27FC236}">
                  <a16:creationId xmlns:a16="http://schemas.microsoft.com/office/drawing/2014/main" id="{D1CF2EE8-7C40-3483-AEE7-CE0CEAA5A357}"/>
                </a:ext>
              </a:extLst>
            </p:cNvPr>
            <p:cNvSpPr/>
            <p:nvPr/>
          </p:nvSpPr>
          <p:spPr>
            <a:xfrm>
              <a:off x="4454526" y="6177314"/>
              <a:ext cx="86730" cy="2742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12851" y="1835"/>
                  </a:lnTo>
                  <a:lnTo>
                    <a:pt x="6023" y="4338"/>
                  </a:lnTo>
                  <a:lnTo>
                    <a:pt x="1584" y="7372"/>
                  </a:lnTo>
                  <a:lnTo>
                    <a:pt x="0" y="10800"/>
                  </a:lnTo>
                  <a:lnTo>
                    <a:pt x="1584" y="14228"/>
                  </a:lnTo>
                  <a:lnTo>
                    <a:pt x="6023" y="17262"/>
                  </a:lnTo>
                  <a:lnTo>
                    <a:pt x="12851" y="19765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>
                <a:defRPr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</p:grpSp>
      <p:sp>
        <p:nvSpPr>
          <p:cNvPr id="56" name="object 239">
            <a:extLst>
              <a:ext uri="{FF2B5EF4-FFF2-40B4-BE49-F238E27FC236}">
                <a16:creationId xmlns:a16="http://schemas.microsoft.com/office/drawing/2014/main" id="{70CECAB1-B587-4CC6-D889-0887F0E0DA96}"/>
              </a:ext>
            </a:extLst>
          </p:cNvPr>
          <p:cNvSpPr/>
          <p:nvPr/>
        </p:nvSpPr>
        <p:spPr>
          <a:xfrm>
            <a:off x="1288974" y="2911016"/>
            <a:ext cx="275821" cy="2758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10800"/>
                </a:moveTo>
                <a:lnTo>
                  <a:pt x="21049" y="14214"/>
                </a:lnTo>
                <a:lnTo>
                  <a:pt x="19516" y="17178"/>
                </a:lnTo>
                <a:lnTo>
                  <a:pt x="17178" y="19516"/>
                </a:lnTo>
                <a:lnTo>
                  <a:pt x="14214" y="21049"/>
                </a:lnTo>
                <a:lnTo>
                  <a:pt x="10800" y="21600"/>
                </a:lnTo>
                <a:lnTo>
                  <a:pt x="7386" y="21049"/>
                </a:lnTo>
                <a:lnTo>
                  <a:pt x="4422" y="19516"/>
                </a:lnTo>
                <a:lnTo>
                  <a:pt x="2084" y="17178"/>
                </a:lnTo>
                <a:lnTo>
                  <a:pt x="551" y="14214"/>
                </a:lnTo>
                <a:lnTo>
                  <a:pt x="0" y="10800"/>
                </a:lnTo>
                <a:lnTo>
                  <a:pt x="551" y="7386"/>
                </a:lnTo>
                <a:lnTo>
                  <a:pt x="2084" y="4422"/>
                </a:lnTo>
                <a:lnTo>
                  <a:pt x="4422" y="2084"/>
                </a:lnTo>
                <a:lnTo>
                  <a:pt x="7386" y="551"/>
                </a:lnTo>
                <a:lnTo>
                  <a:pt x="10800" y="0"/>
                </a:lnTo>
                <a:lnTo>
                  <a:pt x="14214" y="551"/>
                </a:lnTo>
                <a:lnTo>
                  <a:pt x="17178" y="2084"/>
                </a:lnTo>
                <a:lnTo>
                  <a:pt x="19516" y="4422"/>
                </a:lnTo>
                <a:lnTo>
                  <a:pt x="21049" y="7386"/>
                </a:lnTo>
                <a:lnTo>
                  <a:pt x="21600" y="10800"/>
                </a:lnTo>
                <a:close/>
              </a:path>
            </a:pathLst>
          </a:custGeom>
          <a:noFill/>
          <a:ln w="9842" cap="flat">
            <a:solidFill>
              <a:srgbClr val="000000"/>
            </a:solidFill>
            <a:prstDash val="solid"/>
            <a:round/>
          </a:ln>
          <a:effectLst/>
        </p:spPr>
        <p:txBody>
          <a:bodyPr wrap="square" lIns="45718" tIns="45718" rIns="45718" bIns="45718" numCol="1" anchor="t">
            <a:noAutofit/>
          </a:bodyPr>
          <a:lstStyle/>
          <a:p>
            <a:pPr>
              <a:defRPr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pic>
        <p:nvPicPr>
          <p:cNvPr id="57" name="object 240" descr="object 240">
            <a:extLst>
              <a:ext uri="{FF2B5EF4-FFF2-40B4-BE49-F238E27FC236}">
                <a16:creationId xmlns:a16="http://schemas.microsoft.com/office/drawing/2014/main" id="{874534C4-5863-FB2D-F87A-AF2B062371F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52585" y="2948215"/>
            <a:ext cx="88179" cy="88165"/>
          </a:xfrm>
          <a:prstGeom prst="rect">
            <a:avLst/>
          </a:prstGeom>
          <a:ln w="12700" cap="flat">
            <a:noFill/>
            <a:miter lim="400000"/>
          </a:ln>
          <a:effectLst/>
        </p:spPr>
      </p:pic>
      <p:pic>
        <p:nvPicPr>
          <p:cNvPr id="58" name="object 241" descr="object 241">
            <a:extLst>
              <a:ext uri="{FF2B5EF4-FFF2-40B4-BE49-F238E27FC236}">
                <a16:creationId xmlns:a16="http://schemas.microsoft.com/office/drawing/2014/main" id="{6533F860-661D-8A30-4EAB-877A97A94BB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52585" y="3063065"/>
            <a:ext cx="88179" cy="88165"/>
          </a:xfrm>
          <a:prstGeom prst="rect">
            <a:avLst/>
          </a:prstGeom>
          <a:ln w="12700" cap="flat">
            <a:noFill/>
            <a:miter lim="400000"/>
          </a:ln>
          <a:effectLst/>
        </p:spPr>
      </p:pic>
      <p:sp>
        <p:nvSpPr>
          <p:cNvPr id="59" name="object 242">
            <a:extLst>
              <a:ext uri="{FF2B5EF4-FFF2-40B4-BE49-F238E27FC236}">
                <a16:creationId xmlns:a16="http://schemas.microsoft.com/office/drawing/2014/main" id="{384320D4-A4BF-92A0-8F2F-33A17B704C32}"/>
              </a:ext>
            </a:extLst>
          </p:cNvPr>
          <p:cNvSpPr/>
          <p:nvPr/>
        </p:nvSpPr>
        <p:spPr>
          <a:xfrm>
            <a:off x="1255227" y="2911803"/>
            <a:ext cx="86731" cy="27424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0"/>
                </a:moveTo>
                <a:lnTo>
                  <a:pt x="12851" y="1835"/>
                </a:lnTo>
                <a:lnTo>
                  <a:pt x="6023" y="4338"/>
                </a:lnTo>
                <a:lnTo>
                  <a:pt x="1584" y="7372"/>
                </a:lnTo>
                <a:lnTo>
                  <a:pt x="0" y="10800"/>
                </a:lnTo>
                <a:lnTo>
                  <a:pt x="1584" y="14228"/>
                </a:lnTo>
                <a:lnTo>
                  <a:pt x="6023" y="17262"/>
                </a:lnTo>
                <a:lnTo>
                  <a:pt x="12851" y="19765"/>
                </a:lnTo>
                <a:lnTo>
                  <a:pt x="21600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000000"/>
          </a:solidFill>
          <a:ln w="12700" cap="flat">
            <a:noFill/>
            <a:miter lim="400000"/>
          </a:ln>
          <a:effectLst/>
        </p:spPr>
        <p:txBody>
          <a:bodyPr wrap="square" lIns="45718" tIns="45718" rIns="45718" bIns="45718" numCol="1" anchor="t">
            <a:noAutofit/>
          </a:bodyPr>
          <a:lstStyle/>
          <a:p>
            <a:pPr>
              <a:defRPr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486" name="object 239">
            <a:extLst>
              <a:ext uri="{FF2B5EF4-FFF2-40B4-BE49-F238E27FC236}">
                <a16:creationId xmlns:a16="http://schemas.microsoft.com/office/drawing/2014/main" id="{F4010D93-E8F4-D870-88A2-BFC0A1D6BDBB}"/>
              </a:ext>
            </a:extLst>
          </p:cNvPr>
          <p:cNvSpPr/>
          <p:nvPr/>
        </p:nvSpPr>
        <p:spPr>
          <a:xfrm>
            <a:off x="1288974" y="3626633"/>
            <a:ext cx="275821" cy="2758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10800"/>
                </a:moveTo>
                <a:lnTo>
                  <a:pt x="21049" y="14214"/>
                </a:lnTo>
                <a:lnTo>
                  <a:pt x="19516" y="17178"/>
                </a:lnTo>
                <a:lnTo>
                  <a:pt x="17178" y="19516"/>
                </a:lnTo>
                <a:lnTo>
                  <a:pt x="14214" y="21049"/>
                </a:lnTo>
                <a:lnTo>
                  <a:pt x="10800" y="21600"/>
                </a:lnTo>
                <a:lnTo>
                  <a:pt x="7386" y="21049"/>
                </a:lnTo>
                <a:lnTo>
                  <a:pt x="4422" y="19516"/>
                </a:lnTo>
                <a:lnTo>
                  <a:pt x="2084" y="17178"/>
                </a:lnTo>
                <a:lnTo>
                  <a:pt x="551" y="14214"/>
                </a:lnTo>
                <a:lnTo>
                  <a:pt x="0" y="10800"/>
                </a:lnTo>
                <a:lnTo>
                  <a:pt x="551" y="7386"/>
                </a:lnTo>
                <a:lnTo>
                  <a:pt x="2084" y="4422"/>
                </a:lnTo>
                <a:lnTo>
                  <a:pt x="4422" y="2084"/>
                </a:lnTo>
                <a:lnTo>
                  <a:pt x="7386" y="551"/>
                </a:lnTo>
                <a:lnTo>
                  <a:pt x="10800" y="0"/>
                </a:lnTo>
                <a:lnTo>
                  <a:pt x="14214" y="551"/>
                </a:lnTo>
                <a:lnTo>
                  <a:pt x="17178" y="2084"/>
                </a:lnTo>
                <a:lnTo>
                  <a:pt x="19516" y="4422"/>
                </a:lnTo>
                <a:lnTo>
                  <a:pt x="21049" y="7386"/>
                </a:lnTo>
                <a:lnTo>
                  <a:pt x="21600" y="10800"/>
                </a:lnTo>
                <a:close/>
              </a:path>
            </a:pathLst>
          </a:custGeom>
          <a:noFill/>
          <a:ln w="9842" cap="flat">
            <a:solidFill>
              <a:srgbClr val="000000"/>
            </a:solidFill>
            <a:prstDash val="solid"/>
            <a:round/>
          </a:ln>
          <a:effectLst/>
        </p:spPr>
        <p:txBody>
          <a:bodyPr wrap="square" lIns="45718" tIns="45718" rIns="45718" bIns="45718" numCol="1" anchor="t">
            <a:noAutofit/>
          </a:bodyPr>
          <a:lstStyle/>
          <a:p>
            <a:pPr>
              <a:defRPr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pic>
        <p:nvPicPr>
          <p:cNvPr id="487" name="object 240" descr="object 240">
            <a:extLst>
              <a:ext uri="{FF2B5EF4-FFF2-40B4-BE49-F238E27FC236}">
                <a16:creationId xmlns:a16="http://schemas.microsoft.com/office/drawing/2014/main" id="{7E4B6573-8CDA-F9DC-8271-943BC6B4C05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52585" y="3663832"/>
            <a:ext cx="88179" cy="88165"/>
          </a:xfrm>
          <a:prstGeom prst="rect">
            <a:avLst/>
          </a:prstGeom>
          <a:ln w="12700" cap="flat">
            <a:noFill/>
            <a:miter lim="400000"/>
          </a:ln>
          <a:effectLst/>
        </p:spPr>
      </p:pic>
      <p:pic>
        <p:nvPicPr>
          <p:cNvPr id="488" name="object 241" descr="object 241">
            <a:extLst>
              <a:ext uri="{FF2B5EF4-FFF2-40B4-BE49-F238E27FC236}">
                <a16:creationId xmlns:a16="http://schemas.microsoft.com/office/drawing/2014/main" id="{01AF809E-CEC3-35EF-3C08-2B3E67ECE6C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52585" y="3778682"/>
            <a:ext cx="88179" cy="88165"/>
          </a:xfrm>
          <a:prstGeom prst="rect">
            <a:avLst/>
          </a:prstGeom>
          <a:ln w="12700" cap="flat">
            <a:noFill/>
            <a:miter lim="400000"/>
          </a:ln>
          <a:effectLst/>
        </p:spPr>
      </p:pic>
      <p:sp>
        <p:nvSpPr>
          <p:cNvPr id="489" name="object 242">
            <a:extLst>
              <a:ext uri="{FF2B5EF4-FFF2-40B4-BE49-F238E27FC236}">
                <a16:creationId xmlns:a16="http://schemas.microsoft.com/office/drawing/2014/main" id="{DB5A665D-CF37-AE09-30CE-2D76BFD43A55}"/>
              </a:ext>
            </a:extLst>
          </p:cNvPr>
          <p:cNvSpPr/>
          <p:nvPr/>
        </p:nvSpPr>
        <p:spPr>
          <a:xfrm>
            <a:off x="1255227" y="3627420"/>
            <a:ext cx="86731" cy="27424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0"/>
                </a:moveTo>
                <a:lnTo>
                  <a:pt x="12851" y="1835"/>
                </a:lnTo>
                <a:lnTo>
                  <a:pt x="6023" y="4338"/>
                </a:lnTo>
                <a:lnTo>
                  <a:pt x="1584" y="7372"/>
                </a:lnTo>
                <a:lnTo>
                  <a:pt x="0" y="10800"/>
                </a:lnTo>
                <a:lnTo>
                  <a:pt x="1584" y="14228"/>
                </a:lnTo>
                <a:lnTo>
                  <a:pt x="6023" y="17262"/>
                </a:lnTo>
                <a:lnTo>
                  <a:pt x="12851" y="19765"/>
                </a:lnTo>
                <a:lnTo>
                  <a:pt x="21600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000000"/>
          </a:solidFill>
          <a:ln w="12700" cap="flat">
            <a:noFill/>
            <a:miter lim="400000"/>
          </a:ln>
          <a:effectLst/>
        </p:spPr>
        <p:txBody>
          <a:bodyPr wrap="square" lIns="45718" tIns="45718" rIns="45718" bIns="45718" numCol="1" anchor="t">
            <a:noAutofit/>
          </a:bodyPr>
          <a:lstStyle/>
          <a:p>
            <a:pPr>
              <a:defRPr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491" name="object 239">
            <a:extLst>
              <a:ext uri="{FF2B5EF4-FFF2-40B4-BE49-F238E27FC236}">
                <a16:creationId xmlns:a16="http://schemas.microsoft.com/office/drawing/2014/main" id="{A7D64E7D-9217-5E34-0B1A-0159BE9C30A9}"/>
              </a:ext>
            </a:extLst>
          </p:cNvPr>
          <p:cNvSpPr/>
          <p:nvPr/>
        </p:nvSpPr>
        <p:spPr>
          <a:xfrm>
            <a:off x="1288974" y="4196476"/>
            <a:ext cx="275821" cy="2758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10800"/>
                </a:moveTo>
                <a:lnTo>
                  <a:pt x="21049" y="14214"/>
                </a:lnTo>
                <a:lnTo>
                  <a:pt x="19516" y="17178"/>
                </a:lnTo>
                <a:lnTo>
                  <a:pt x="17178" y="19516"/>
                </a:lnTo>
                <a:lnTo>
                  <a:pt x="14214" y="21049"/>
                </a:lnTo>
                <a:lnTo>
                  <a:pt x="10800" y="21600"/>
                </a:lnTo>
                <a:lnTo>
                  <a:pt x="7386" y="21049"/>
                </a:lnTo>
                <a:lnTo>
                  <a:pt x="4422" y="19516"/>
                </a:lnTo>
                <a:lnTo>
                  <a:pt x="2084" y="17178"/>
                </a:lnTo>
                <a:lnTo>
                  <a:pt x="551" y="14214"/>
                </a:lnTo>
                <a:lnTo>
                  <a:pt x="0" y="10800"/>
                </a:lnTo>
                <a:lnTo>
                  <a:pt x="551" y="7386"/>
                </a:lnTo>
                <a:lnTo>
                  <a:pt x="2084" y="4422"/>
                </a:lnTo>
                <a:lnTo>
                  <a:pt x="4422" y="2084"/>
                </a:lnTo>
                <a:lnTo>
                  <a:pt x="7386" y="551"/>
                </a:lnTo>
                <a:lnTo>
                  <a:pt x="10800" y="0"/>
                </a:lnTo>
                <a:lnTo>
                  <a:pt x="14214" y="551"/>
                </a:lnTo>
                <a:lnTo>
                  <a:pt x="17178" y="2084"/>
                </a:lnTo>
                <a:lnTo>
                  <a:pt x="19516" y="4422"/>
                </a:lnTo>
                <a:lnTo>
                  <a:pt x="21049" y="7386"/>
                </a:lnTo>
                <a:lnTo>
                  <a:pt x="21600" y="10800"/>
                </a:lnTo>
                <a:close/>
              </a:path>
            </a:pathLst>
          </a:custGeom>
          <a:noFill/>
          <a:ln w="9842" cap="flat">
            <a:solidFill>
              <a:srgbClr val="000000"/>
            </a:solidFill>
            <a:prstDash val="solid"/>
            <a:round/>
          </a:ln>
          <a:effectLst/>
        </p:spPr>
        <p:txBody>
          <a:bodyPr wrap="square" lIns="45718" tIns="45718" rIns="45718" bIns="45718" numCol="1" anchor="t">
            <a:noAutofit/>
          </a:bodyPr>
          <a:lstStyle/>
          <a:p>
            <a:pPr>
              <a:defRPr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pic>
        <p:nvPicPr>
          <p:cNvPr id="492" name="object 240" descr="object 240">
            <a:extLst>
              <a:ext uri="{FF2B5EF4-FFF2-40B4-BE49-F238E27FC236}">
                <a16:creationId xmlns:a16="http://schemas.microsoft.com/office/drawing/2014/main" id="{AC656D63-3E0D-0C43-62F7-3E879F50763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52585" y="4233675"/>
            <a:ext cx="88179" cy="88165"/>
          </a:xfrm>
          <a:prstGeom prst="rect">
            <a:avLst/>
          </a:prstGeom>
          <a:ln w="12700" cap="flat">
            <a:noFill/>
            <a:miter lim="400000"/>
          </a:ln>
          <a:effectLst/>
        </p:spPr>
      </p:pic>
      <p:pic>
        <p:nvPicPr>
          <p:cNvPr id="493" name="object 241" descr="object 241">
            <a:extLst>
              <a:ext uri="{FF2B5EF4-FFF2-40B4-BE49-F238E27FC236}">
                <a16:creationId xmlns:a16="http://schemas.microsoft.com/office/drawing/2014/main" id="{990D2EDC-6A96-CA26-64BF-17877A1BFE2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52585" y="4348525"/>
            <a:ext cx="88179" cy="88165"/>
          </a:xfrm>
          <a:prstGeom prst="rect">
            <a:avLst/>
          </a:prstGeom>
          <a:ln w="12700" cap="flat">
            <a:noFill/>
            <a:miter lim="400000"/>
          </a:ln>
          <a:effectLst/>
        </p:spPr>
      </p:pic>
      <p:sp>
        <p:nvSpPr>
          <p:cNvPr id="88" name="object 242">
            <a:extLst>
              <a:ext uri="{FF2B5EF4-FFF2-40B4-BE49-F238E27FC236}">
                <a16:creationId xmlns:a16="http://schemas.microsoft.com/office/drawing/2014/main" id="{293490A5-4B64-56E0-6AA0-F6CD4780B047}"/>
              </a:ext>
            </a:extLst>
          </p:cNvPr>
          <p:cNvSpPr/>
          <p:nvPr/>
        </p:nvSpPr>
        <p:spPr>
          <a:xfrm>
            <a:off x="1255227" y="4197263"/>
            <a:ext cx="86731" cy="27424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0"/>
                </a:moveTo>
                <a:lnTo>
                  <a:pt x="12851" y="1835"/>
                </a:lnTo>
                <a:lnTo>
                  <a:pt x="6023" y="4338"/>
                </a:lnTo>
                <a:lnTo>
                  <a:pt x="1584" y="7372"/>
                </a:lnTo>
                <a:lnTo>
                  <a:pt x="0" y="10800"/>
                </a:lnTo>
                <a:lnTo>
                  <a:pt x="1584" y="14228"/>
                </a:lnTo>
                <a:lnTo>
                  <a:pt x="6023" y="17262"/>
                </a:lnTo>
                <a:lnTo>
                  <a:pt x="12851" y="19765"/>
                </a:lnTo>
                <a:lnTo>
                  <a:pt x="21600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000000"/>
          </a:solidFill>
          <a:ln w="12700" cap="flat">
            <a:noFill/>
            <a:miter lim="400000"/>
          </a:ln>
          <a:effectLst/>
        </p:spPr>
        <p:txBody>
          <a:bodyPr wrap="square" lIns="45718" tIns="45718" rIns="45718" bIns="45718" numCol="1" anchor="t">
            <a:noAutofit/>
          </a:bodyPr>
          <a:lstStyle/>
          <a:p>
            <a:pPr>
              <a:defRPr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8" tIns="45718" rIns="45718" bIns="45718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8" tIns="45718" rIns="45718" bIns="45718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19</Words>
  <Application>Microsoft Office PowerPoint</Application>
  <PresentationFormat>ユーザー設定</PresentationFormat>
  <Paragraphs>12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Helvetica Neue</vt:lpstr>
      <vt:lpstr>小塚ゴシック Pr6N M</vt:lpstr>
      <vt:lpstr>Calibri</vt:lpstr>
      <vt:lpstr>Helvetica</vt:lpstr>
      <vt:lpstr>Office Theme</vt:lpstr>
      <vt:lpstr>506号室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506号室</dc:title>
  <cp:lastModifiedBy>福田啓</cp:lastModifiedBy>
  <cp:revision>11</cp:revision>
  <dcterms:modified xsi:type="dcterms:W3CDTF">2024-01-28T01:47:11Z</dcterms:modified>
</cp:coreProperties>
</file>