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9850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3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523875" y="2559050"/>
            <a:ext cx="5937250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47750" y="4622800"/>
            <a:ext cx="4889500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49250" y="1898650"/>
            <a:ext cx="3038475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413779" y="238645"/>
            <a:ext cx="2369823" cy="831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49250" y="1898650"/>
            <a:ext cx="6286500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68778" y="7677150"/>
            <a:ext cx="266974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object 239">
            <a:extLst>
              <a:ext uri="{FF2B5EF4-FFF2-40B4-BE49-F238E27FC236}">
                <a16:creationId xmlns:a16="http://schemas.microsoft.com/office/drawing/2014/main" id="{BA09FEF4-DE74-1C72-65C4-A4F9ABE6FF5B}"/>
              </a:ext>
            </a:extLst>
          </p:cNvPr>
          <p:cNvSpPr/>
          <p:nvPr/>
        </p:nvSpPr>
        <p:spPr>
          <a:xfrm>
            <a:off x="1288974" y="4196476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66" name="object 240" descr="object 240">
            <a:extLst>
              <a:ext uri="{FF2B5EF4-FFF2-40B4-BE49-F238E27FC236}">
                <a16:creationId xmlns:a16="http://schemas.microsoft.com/office/drawing/2014/main" id="{FB709869-6E85-8F24-2B22-C04E9E837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85" y="423367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67" name="object 241" descr="object 241">
            <a:extLst>
              <a:ext uri="{FF2B5EF4-FFF2-40B4-BE49-F238E27FC236}">
                <a16:creationId xmlns:a16="http://schemas.microsoft.com/office/drawing/2014/main" id="{180A2F41-1331-B826-5A48-72F1B121E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85" y="434852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68" name="object 242">
            <a:extLst>
              <a:ext uri="{FF2B5EF4-FFF2-40B4-BE49-F238E27FC236}">
                <a16:creationId xmlns:a16="http://schemas.microsoft.com/office/drawing/2014/main" id="{D148711C-78A3-3ABF-425E-1319E666F0A6}"/>
              </a:ext>
            </a:extLst>
          </p:cNvPr>
          <p:cNvSpPr/>
          <p:nvPr/>
        </p:nvSpPr>
        <p:spPr>
          <a:xfrm>
            <a:off x="1255227" y="4197263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object 225"/>
          <p:cNvSpPr txBox="1"/>
          <p:nvPr/>
        </p:nvSpPr>
        <p:spPr>
          <a:xfrm>
            <a:off x="1368200" y="6004454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L</a:t>
            </a:r>
          </a:p>
        </p:txBody>
      </p:sp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1930956" y="173465"/>
            <a:ext cx="2369823" cy="83185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506</a:t>
            </a:r>
            <a:r>
              <a:rPr sz="4400" dirty="0"/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66797" y="1035936"/>
            <a:ext cx="2218569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defRPr sz="2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島型3</a:t>
            </a:r>
            <a:r>
              <a:rPr spc="275" dirty="0"/>
              <a:t>人</a:t>
            </a:r>
            <a:r>
              <a:rPr spc="8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3492500" y="1035936"/>
            <a:ext cx="147508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38100">
              <a:spcBef>
                <a:spcPts val="100"/>
              </a:spcBef>
              <a:defRPr sz="2400" spc="24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145" dirty="0"/>
              <a:t>席</a:t>
            </a:r>
            <a:endParaRPr sz="2200" spc="135" baseline="46296" dirty="0"/>
          </a:p>
        </p:txBody>
      </p:sp>
      <p:sp>
        <p:nvSpPr>
          <p:cNvPr id="121" name="object 219"/>
          <p:cNvSpPr/>
          <p:nvPr/>
        </p:nvSpPr>
        <p:spPr>
          <a:xfrm>
            <a:off x="3417084" y="2068347"/>
            <a:ext cx="1347014" cy="2"/>
          </a:xfrm>
          <a:prstGeom prst="line">
            <a:avLst/>
          </a:prstGeom>
          <a:ln w="25234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2" name="object 220"/>
          <p:cNvSpPr txBox="1"/>
          <p:nvPr/>
        </p:nvSpPr>
        <p:spPr>
          <a:xfrm>
            <a:off x="2571339" y="1838717"/>
            <a:ext cx="868682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500" spc="15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5.4m </a:t>
            </a:r>
          </a:p>
        </p:txBody>
      </p:sp>
      <p:sp>
        <p:nvSpPr>
          <p:cNvPr id="123" name="object 221"/>
          <p:cNvSpPr txBox="1"/>
          <p:nvPr/>
        </p:nvSpPr>
        <p:spPr>
          <a:xfrm>
            <a:off x="5439667" y="1917174"/>
            <a:ext cx="914402" cy="20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6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80"/>
              <a:t>LAN</a:t>
            </a:r>
          </a:p>
        </p:txBody>
      </p:sp>
      <p:sp>
        <p:nvSpPr>
          <p:cNvPr id="124" name="object 222"/>
          <p:cNvSpPr/>
          <p:nvPr/>
        </p:nvSpPr>
        <p:spPr>
          <a:xfrm>
            <a:off x="5220665" y="1947085"/>
            <a:ext cx="181319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object 223"/>
          <p:cNvSpPr txBox="1"/>
          <p:nvPr/>
        </p:nvSpPr>
        <p:spPr>
          <a:xfrm>
            <a:off x="5257948" y="1959193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0" name="object 226"/>
          <p:cNvGrpSpPr/>
          <p:nvPr/>
        </p:nvGrpSpPr>
        <p:grpSpPr>
          <a:xfrm>
            <a:off x="4849367" y="5526101"/>
            <a:ext cx="950827" cy="1924624"/>
            <a:chOff x="0" y="0"/>
            <a:chExt cx="950825" cy="1924623"/>
          </a:xfrm>
        </p:grpSpPr>
        <p:sp>
          <p:nvSpPr>
            <p:cNvPr id="128" name="object 227"/>
            <p:cNvSpPr/>
            <p:nvPr/>
          </p:nvSpPr>
          <p:spPr>
            <a:xfrm flipH="1">
              <a:off x="457913" y="-1"/>
              <a:ext cx="2" cy="1924625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9" name="object 228"/>
            <p:cNvSpPr/>
            <p:nvPr/>
          </p:nvSpPr>
          <p:spPr>
            <a:xfrm>
              <a:off x="0" y="1924617"/>
              <a:ext cx="950827" cy="2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1" name="object 230"/>
          <p:cNvSpPr/>
          <p:nvPr/>
        </p:nvSpPr>
        <p:spPr>
          <a:xfrm>
            <a:off x="4779904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2" name="object 231"/>
          <p:cNvSpPr/>
          <p:nvPr/>
        </p:nvSpPr>
        <p:spPr>
          <a:xfrm flipV="1">
            <a:off x="5307280" y="2539601"/>
            <a:ext cx="2" cy="1882484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3" name="object 232"/>
          <p:cNvSpPr/>
          <p:nvPr/>
        </p:nvSpPr>
        <p:spPr>
          <a:xfrm>
            <a:off x="4796661" y="2539601"/>
            <a:ext cx="1003530" cy="2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8" name="object 237"/>
          <p:cNvSpPr/>
          <p:nvPr/>
        </p:nvSpPr>
        <p:spPr>
          <a:xfrm flipH="1" flipV="1">
            <a:off x="1282584" y="2068345"/>
            <a:ext cx="1239064" cy="2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38"/>
          <p:cNvSpPr/>
          <p:nvPr/>
        </p:nvSpPr>
        <p:spPr>
          <a:xfrm flipH="1">
            <a:off x="1266778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44" name="object 243"/>
          <p:cNvSpPr/>
          <p:nvPr/>
        </p:nvSpPr>
        <p:spPr>
          <a:xfrm>
            <a:off x="1266778" y="2525942"/>
            <a:ext cx="306580" cy="38175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object 252"/>
          <p:cNvSpPr/>
          <p:nvPr/>
        </p:nvSpPr>
        <p:spPr>
          <a:xfrm>
            <a:off x="1266774" y="2525937"/>
            <a:ext cx="3497316" cy="4889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5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20355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6" name="object 255"/>
          <p:cNvSpPr/>
          <p:nvPr/>
        </p:nvSpPr>
        <p:spPr>
          <a:xfrm>
            <a:off x="1585855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7" name="object 256"/>
          <p:cNvSpPr/>
          <p:nvPr/>
        </p:nvSpPr>
        <p:spPr>
          <a:xfrm>
            <a:off x="2997492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8" name="object 257"/>
          <p:cNvSpPr/>
          <p:nvPr/>
        </p:nvSpPr>
        <p:spPr>
          <a:xfrm>
            <a:off x="2064353" y="25396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9" name="object 258"/>
          <p:cNvSpPr/>
          <p:nvPr/>
        </p:nvSpPr>
        <p:spPr>
          <a:xfrm>
            <a:off x="2064353" y="25142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0" name="object 259"/>
          <p:cNvSpPr/>
          <p:nvPr/>
        </p:nvSpPr>
        <p:spPr>
          <a:xfrm>
            <a:off x="2064354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1" name="object 260"/>
          <p:cNvSpPr/>
          <p:nvPr/>
        </p:nvSpPr>
        <p:spPr>
          <a:xfrm>
            <a:off x="3022219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2" name="object 261"/>
          <p:cNvSpPr/>
          <p:nvPr/>
        </p:nvSpPr>
        <p:spPr>
          <a:xfrm>
            <a:off x="1599762" y="2583708"/>
            <a:ext cx="187787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4" name="object 262"/>
          <p:cNvSpPr txBox="1"/>
          <p:nvPr/>
        </p:nvSpPr>
        <p:spPr>
          <a:xfrm rot="16200000">
            <a:off x="4916955" y="4784851"/>
            <a:ext cx="791212" cy="395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lnSpc>
                <a:spcPts val="3300"/>
              </a:lnSpc>
              <a:defRPr sz="29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z="2300" spc="-20" dirty="0"/>
              <a:t>8.15</a:t>
            </a:r>
            <a:r>
              <a:rPr sz="2300" spc="-20" dirty="0"/>
              <a:t>m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5352586" y="362250"/>
            <a:ext cx="746762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6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6322126" y="710324"/>
            <a:ext cx="628017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7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60cm</a:t>
            </a:r>
          </a:p>
        </p:txBody>
      </p:sp>
      <p:sp>
        <p:nvSpPr>
          <p:cNvPr id="495" name="Google Shape;255;p7">
            <a:extLst>
              <a:ext uri="{FF2B5EF4-FFF2-40B4-BE49-F238E27FC236}">
                <a16:creationId xmlns:a16="http://schemas.microsoft.com/office/drawing/2014/main" id="{89CFE6A8-1681-501A-51E8-9A14C77374C0}"/>
              </a:ext>
            </a:extLst>
          </p:cNvPr>
          <p:cNvSpPr/>
          <p:nvPr/>
        </p:nvSpPr>
        <p:spPr>
          <a:xfrm rot="10800000">
            <a:off x="5162196" y="654067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5931252" y="143495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9DB2F289-2A0C-2D71-2F20-A91E7BB67AE0}"/>
              </a:ext>
            </a:extLst>
          </p:cNvPr>
          <p:cNvGrpSpPr/>
          <p:nvPr/>
        </p:nvGrpSpPr>
        <p:grpSpPr>
          <a:xfrm rot="10800000">
            <a:off x="5551940" y="1370904"/>
            <a:ext cx="349200" cy="349200"/>
            <a:chOff x="-600719" y="3325988"/>
            <a:chExt cx="349200" cy="3492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E63B8382-36FF-D7DC-2939-1D09F667F8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854B860F-2849-AA60-ADC2-7E228EC40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3" name="object 10">
            <a:extLst>
              <a:ext uri="{FF2B5EF4-FFF2-40B4-BE49-F238E27FC236}">
                <a16:creationId xmlns:a16="http://schemas.microsoft.com/office/drawing/2014/main" id="{2344DDC3-00FB-F955-D03C-7DAD1F807BA8}"/>
              </a:ext>
            </a:extLst>
          </p:cNvPr>
          <p:cNvSpPr txBox="1"/>
          <p:nvPr/>
        </p:nvSpPr>
        <p:spPr>
          <a:xfrm>
            <a:off x="5494826" y="112173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97E7C37-2F85-81E5-2A07-FCF6BDF9EDBC}"/>
              </a:ext>
            </a:extLst>
          </p:cNvPr>
          <p:cNvGrpSpPr/>
          <p:nvPr/>
        </p:nvGrpSpPr>
        <p:grpSpPr>
          <a:xfrm rot="5400000">
            <a:off x="1443059" y="5636436"/>
            <a:ext cx="349200" cy="349200"/>
            <a:chOff x="-600719" y="3325988"/>
            <a:chExt cx="349200" cy="349200"/>
          </a:xfrm>
        </p:grpSpPr>
        <p:sp>
          <p:nvSpPr>
            <p:cNvPr id="77" name="Google Shape;135;p7">
              <a:extLst>
                <a:ext uri="{FF2B5EF4-FFF2-40B4-BE49-F238E27FC236}">
                  <a16:creationId xmlns:a16="http://schemas.microsoft.com/office/drawing/2014/main" id="{11D889B3-5128-58EE-CDBA-763DDAD55A4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83AD38D-A6DE-603B-78F1-6D526BE831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9CA70D1C-7C2B-CCE9-11C6-0D93C23BE622}"/>
              </a:ext>
            </a:extLst>
          </p:cNvPr>
          <p:cNvGrpSpPr/>
          <p:nvPr/>
        </p:nvGrpSpPr>
        <p:grpSpPr>
          <a:xfrm rot="5400000">
            <a:off x="1443059" y="6379409"/>
            <a:ext cx="349200" cy="349200"/>
            <a:chOff x="-600719" y="3325988"/>
            <a:chExt cx="349200" cy="3492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343B82A8-2769-67B8-1BD1-B5CBA043343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5916880F-6791-AB8A-A416-8DCD40D7A9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B381E950-EB99-0107-9E02-6FD49CC88684}"/>
              </a:ext>
            </a:extLst>
          </p:cNvPr>
          <p:cNvGrpSpPr/>
          <p:nvPr/>
        </p:nvGrpSpPr>
        <p:grpSpPr>
          <a:xfrm rot="5400000">
            <a:off x="1443059" y="6010441"/>
            <a:ext cx="349200" cy="349200"/>
            <a:chOff x="-600719" y="3325988"/>
            <a:chExt cx="349200" cy="3492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508DCC60-3A8F-B81E-9305-2B30CA07DD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953A3A5-9FC5-7B20-6E8C-F5AD927FE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F1EE86D-5D1B-6EA9-45FC-0988ADCC2FF3}"/>
              </a:ext>
            </a:extLst>
          </p:cNvPr>
          <p:cNvGrpSpPr/>
          <p:nvPr/>
        </p:nvGrpSpPr>
        <p:grpSpPr>
          <a:xfrm rot="5400000">
            <a:off x="1443059" y="3996142"/>
            <a:ext cx="349200" cy="349200"/>
            <a:chOff x="-600719" y="3325988"/>
            <a:chExt cx="349200" cy="3492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A7D1C2B2-DB54-4EDD-A386-996CBCDC94A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EB902FEE-B9D1-E774-FD2B-D688D015F1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4" name="グループ化 493">
            <a:extLst>
              <a:ext uri="{FF2B5EF4-FFF2-40B4-BE49-F238E27FC236}">
                <a16:creationId xmlns:a16="http://schemas.microsoft.com/office/drawing/2014/main" id="{0982C82A-EAE9-62B5-944F-418BD1EDFCDD}"/>
              </a:ext>
            </a:extLst>
          </p:cNvPr>
          <p:cNvGrpSpPr/>
          <p:nvPr/>
        </p:nvGrpSpPr>
        <p:grpSpPr>
          <a:xfrm rot="5400000">
            <a:off x="1443059" y="4739115"/>
            <a:ext cx="349200" cy="349200"/>
            <a:chOff x="-600719" y="3325988"/>
            <a:chExt cx="349200" cy="349200"/>
          </a:xfrm>
        </p:grpSpPr>
        <p:sp>
          <p:nvSpPr>
            <p:cNvPr id="506" name="Google Shape;135;p7">
              <a:extLst>
                <a:ext uri="{FF2B5EF4-FFF2-40B4-BE49-F238E27FC236}">
                  <a16:creationId xmlns:a16="http://schemas.microsoft.com/office/drawing/2014/main" id="{8CBADB79-2F4A-33AF-E683-E1F2418DBE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1DD8E197-1FD8-F0DA-919F-7AF0546810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B2F5FD28-8792-27C5-7ED0-1CFBA2E20A7E}"/>
              </a:ext>
            </a:extLst>
          </p:cNvPr>
          <p:cNvGrpSpPr/>
          <p:nvPr/>
        </p:nvGrpSpPr>
        <p:grpSpPr>
          <a:xfrm rot="5400000">
            <a:off x="1443059" y="4370147"/>
            <a:ext cx="349200" cy="349200"/>
            <a:chOff x="-600719" y="3325988"/>
            <a:chExt cx="349200" cy="3492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E10DC43E-A5FB-40D5-E831-EED4BD68C9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781D5594-13A9-0084-6E78-91795411E4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9F17EB9-DD9B-2E6C-04C4-02F84E2E00CA}"/>
              </a:ext>
            </a:extLst>
          </p:cNvPr>
          <p:cNvGrpSpPr/>
          <p:nvPr/>
        </p:nvGrpSpPr>
        <p:grpSpPr>
          <a:xfrm rot="5400000">
            <a:off x="3986246" y="2541563"/>
            <a:ext cx="309567" cy="275820"/>
            <a:chOff x="4090589" y="2554900"/>
            <a:chExt cx="309567" cy="275820"/>
          </a:xfrm>
        </p:grpSpPr>
        <p:sp>
          <p:nvSpPr>
            <p:cNvPr id="3" name="object 233">
              <a:extLst>
                <a:ext uri="{FF2B5EF4-FFF2-40B4-BE49-F238E27FC236}">
                  <a16:creationId xmlns:a16="http://schemas.microsoft.com/office/drawing/2014/main" id="{FCBEBF35-26E4-296A-4BBD-6F004E3567A2}"/>
                </a:ext>
              </a:extLst>
            </p:cNvPr>
            <p:cNvSpPr/>
            <p:nvPr/>
          </p:nvSpPr>
          <p:spPr>
            <a:xfrm>
              <a:off x="4124336" y="2554900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" name="object 234" descr="object 234">
              <a:extLst>
                <a:ext uri="{FF2B5EF4-FFF2-40B4-BE49-F238E27FC236}">
                  <a16:creationId xmlns:a16="http://schemas.microsoft.com/office/drawing/2014/main" id="{C8868E6E-7502-A4FE-6B14-F29324F3D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87947" y="259209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" name="object 235" descr="object 235">
              <a:extLst>
                <a:ext uri="{FF2B5EF4-FFF2-40B4-BE49-F238E27FC236}">
                  <a16:creationId xmlns:a16="http://schemas.microsoft.com/office/drawing/2014/main" id="{5DF09D65-5B43-8176-1463-06D9703E9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87947" y="270694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object 236">
              <a:extLst>
                <a:ext uri="{FF2B5EF4-FFF2-40B4-BE49-F238E27FC236}">
                  <a16:creationId xmlns:a16="http://schemas.microsoft.com/office/drawing/2014/main" id="{B658A118-40DF-739A-2BD3-DE2103145206}"/>
                </a:ext>
              </a:extLst>
            </p:cNvPr>
            <p:cNvSpPr/>
            <p:nvPr/>
          </p:nvSpPr>
          <p:spPr>
            <a:xfrm>
              <a:off x="4090589" y="2555687"/>
              <a:ext cx="86730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6D54144-26F9-B43E-964A-09BAD13EEC06}"/>
              </a:ext>
            </a:extLst>
          </p:cNvPr>
          <p:cNvGrpSpPr/>
          <p:nvPr/>
        </p:nvGrpSpPr>
        <p:grpSpPr>
          <a:xfrm rot="5400000">
            <a:off x="1387827" y="2554900"/>
            <a:ext cx="309568" cy="275820"/>
            <a:chOff x="1387827" y="2554900"/>
            <a:chExt cx="309568" cy="275820"/>
          </a:xfrm>
        </p:grpSpPr>
        <p:sp>
          <p:nvSpPr>
            <p:cNvPr id="8" name="object 239">
              <a:extLst>
                <a:ext uri="{FF2B5EF4-FFF2-40B4-BE49-F238E27FC236}">
                  <a16:creationId xmlns:a16="http://schemas.microsoft.com/office/drawing/2014/main" id="{ED1D3323-90E6-BF09-16CB-115884100B5E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9" name="object 240" descr="object 240">
              <a:extLst>
                <a:ext uri="{FF2B5EF4-FFF2-40B4-BE49-F238E27FC236}">
                  <a16:creationId xmlns:a16="http://schemas.microsoft.com/office/drawing/2014/main" id="{5298B61B-5276-4E06-8B97-0BD5FE213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object 241" descr="object 241">
              <a:extLst>
                <a:ext uri="{FF2B5EF4-FFF2-40B4-BE49-F238E27FC236}">
                  <a16:creationId xmlns:a16="http://schemas.microsoft.com/office/drawing/2014/main" id="{94A58A5A-517C-59A4-E44F-1B02E7F01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object 242">
              <a:extLst>
                <a:ext uri="{FF2B5EF4-FFF2-40B4-BE49-F238E27FC236}">
                  <a16:creationId xmlns:a16="http://schemas.microsoft.com/office/drawing/2014/main" id="{2A37A07B-7A9A-DE2B-9A3E-E87F379F66FC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743D1C3-4914-B289-7947-016B90C4C619}"/>
              </a:ext>
            </a:extLst>
          </p:cNvPr>
          <p:cNvGrpSpPr/>
          <p:nvPr/>
        </p:nvGrpSpPr>
        <p:grpSpPr>
          <a:xfrm rot="16200000">
            <a:off x="1955390" y="7161226"/>
            <a:ext cx="309568" cy="275820"/>
            <a:chOff x="2379566" y="7161226"/>
            <a:chExt cx="309568" cy="275820"/>
          </a:xfrm>
        </p:grpSpPr>
        <p:sp>
          <p:nvSpPr>
            <p:cNvPr id="18" name="object 248">
              <a:extLst>
                <a:ext uri="{FF2B5EF4-FFF2-40B4-BE49-F238E27FC236}">
                  <a16:creationId xmlns:a16="http://schemas.microsoft.com/office/drawing/2014/main" id="{1607B6E1-0410-E247-3CFD-30260A514F47}"/>
                </a:ext>
              </a:extLst>
            </p:cNvPr>
            <p:cNvSpPr/>
            <p:nvPr/>
          </p:nvSpPr>
          <p:spPr>
            <a:xfrm>
              <a:off x="2413314" y="7161226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9" name="object 249" descr="object 249">
              <a:extLst>
                <a:ext uri="{FF2B5EF4-FFF2-40B4-BE49-F238E27FC236}">
                  <a16:creationId xmlns:a16="http://schemas.microsoft.com/office/drawing/2014/main" id="{6A812CCC-07BB-70AB-3D19-818071C699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76924" y="719842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object 250" descr="object 250">
              <a:extLst>
                <a:ext uri="{FF2B5EF4-FFF2-40B4-BE49-F238E27FC236}">
                  <a16:creationId xmlns:a16="http://schemas.microsoft.com/office/drawing/2014/main" id="{EFB53BD0-74AD-32B9-6F05-F59BED4F9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76924" y="731327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" name="object 251">
              <a:extLst>
                <a:ext uri="{FF2B5EF4-FFF2-40B4-BE49-F238E27FC236}">
                  <a16:creationId xmlns:a16="http://schemas.microsoft.com/office/drawing/2014/main" id="{E3F0F1E0-0B78-4A5E-B217-E59F57511B04}"/>
                </a:ext>
              </a:extLst>
            </p:cNvPr>
            <p:cNvSpPr/>
            <p:nvPr/>
          </p:nvSpPr>
          <p:spPr>
            <a:xfrm>
              <a:off x="2379566" y="71620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6A1BAFDB-2AB9-9022-7E94-6888A3B40F63}"/>
              </a:ext>
            </a:extLst>
          </p:cNvPr>
          <p:cNvGrpSpPr/>
          <p:nvPr/>
        </p:nvGrpSpPr>
        <p:grpSpPr>
          <a:xfrm rot="10800000">
            <a:off x="4454526" y="2929745"/>
            <a:ext cx="309568" cy="275820"/>
            <a:chOff x="4454526" y="6176527"/>
            <a:chExt cx="309568" cy="275820"/>
          </a:xfrm>
        </p:grpSpPr>
        <p:sp>
          <p:nvSpPr>
            <p:cNvPr id="450" name="object 244">
              <a:extLst>
                <a:ext uri="{FF2B5EF4-FFF2-40B4-BE49-F238E27FC236}">
                  <a16:creationId xmlns:a16="http://schemas.microsoft.com/office/drawing/2014/main" id="{5C32723A-4E4A-AB3C-9845-1EFD00140EFE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51" name="object 245" descr="object 245">
              <a:extLst>
                <a:ext uri="{FF2B5EF4-FFF2-40B4-BE49-F238E27FC236}">
                  <a16:creationId xmlns:a16="http://schemas.microsoft.com/office/drawing/2014/main" id="{D5F75ED7-6B41-F11E-F3DF-4E34419E46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2" name="object 246" descr="object 246">
              <a:extLst>
                <a:ext uri="{FF2B5EF4-FFF2-40B4-BE49-F238E27FC236}">
                  <a16:creationId xmlns:a16="http://schemas.microsoft.com/office/drawing/2014/main" id="{C51CE9A5-D563-5850-9B0D-90BA0D3AA2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3" name="object 247">
              <a:extLst>
                <a:ext uri="{FF2B5EF4-FFF2-40B4-BE49-F238E27FC236}">
                  <a16:creationId xmlns:a16="http://schemas.microsoft.com/office/drawing/2014/main" id="{A357DA81-728F-AFF9-B0CA-8F97619BD17E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896FF807-B847-EFF9-7E29-27747F4D4437}"/>
              </a:ext>
            </a:extLst>
          </p:cNvPr>
          <p:cNvGrpSpPr/>
          <p:nvPr/>
        </p:nvGrpSpPr>
        <p:grpSpPr>
          <a:xfrm>
            <a:off x="1255227" y="2911016"/>
            <a:ext cx="309568" cy="275820"/>
            <a:chOff x="1387827" y="2554900"/>
            <a:chExt cx="309568" cy="275820"/>
          </a:xfrm>
        </p:grpSpPr>
        <p:sp>
          <p:nvSpPr>
            <p:cNvPr id="455" name="object 239">
              <a:extLst>
                <a:ext uri="{FF2B5EF4-FFF2-40B4-BE49-F238E27FC236}">
                  <a16:creationId xmlns:a16="http://schemas.microsoft.com/office/drawing/2014/main" id="{644B0489-4D1F-B437-7748-2F7F29CA9DF8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56" name="object 240" descr="object 240">
              <a:extLst>
                <a:ext uri="{FF2B5EF4-FFF2-40B4-BE49-F238E27FC236}">
                  <a16:creationId xmlns:a16="http://schemas.microsoft.com/office/drawing/2014/main" id="{18292CCC-0C2E-6DC2-A759-D303ED2760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7" name="object 241" descr="object 241">
              <a:extLst>
                <a:ext uri="{FF2B5EF4-FFF2-40B4-BE49-F238E27FC236}">
                  <a16:creationId xmlns:a16="http://schemas.microsoft.com/office/drawing/2014/main" id="{934E49A4-CAC0-C009-635C-BA2ABCB4B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8" name="object 242">
              <a:extLst>
                <a:ext uri="{FF2B5EF4-FFF2-40B4-BE49-F238E27FC236}">
                  <a16:creationId xmlns:a16="http://schemas.microsoft.com/office/drawing/2014/main" id="{66BA5C59-B811-AB11-10CF-21E8258B8425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5C6D3346-8942-4FA4-1B16-0E4981F7689E}"/>
              </a:ext>
            </a:extLst>
          </p:cNvPr>
          <p:cNvGrpSpPr/>
          <p:nvPr/>
        </p:nvGrpSpPr>
        <p:grpSpPr>
          <a:xfrm>
            <a:off x="1255227" y="3626633"/>
            <a:ext cx="309568" cy="275820"/>
            <a:chOff x="1387827" y="2554900"/>
            <a:chExt cx="309568" cy="275820"/>
          </a:xfrm>
        </p:grpSpPr>
        <p:sp>
          <p:nvSpPr>
            <p:cNvPr id="460" name="object 239">
              <a:extLst>
                <a:ext uri="{FF2B5EF4-FFF2-40B4-BE49-F238E27FC236}">
                  <a16:creationId xmlns:a16="http://schemas.microsoft.com/office/drawing/2014/main" id="{B4E451B0-7926-DFBD-D515-741384C2664E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61" name="object 240" descr="object 240">
              <a:extLst>
                <a:ext uri="{FF2B5EF4-FFF2-40B4-BE49-F238E27FC236}">
                  <a16:creationId xmlns:a16="http://schemas.microsoft.com/office/drawing/2014/main" id="{2EB9AC9D-6818-C1A4-43DD-21B9C4A65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62" name="object 241" descr="object 241">
              <a:extLst>
                <a:ext uri="{FF2B5EF4-FFF2-40B4-BE49-F238E27FC236}">
                  <a16:creationId xmlns:a16="http://schemas.microsoft.com/office/drawing/2014/main" id="{5296D710-6A6E-7436-41E3-8F632442A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3" name="object 242">
              <a:extLst>
                <a:ext uri="{FF2B5EF4-FFF2-40B4-BE49-F238E27FC236}">
                  <a16:creationId xmlns:a16="http://schemas.microsoft.com/office/drawing/2014/main" id="{F90D2585-AA6A-F5D5-63F1-92F171F0A666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69" name="グループ化 468">
            <a:extLst>
              <a:ext uri="{FF2B5EF4-FFF2-40B4-BE49-F238E27FC236}">
                <a16:creationId xmlns:a16="http://schemas.microsoft.com/office/drawing/2014/main" id="{6EE6C9D4-9B8B-0BFE-530B-0C8A684080BC}"/>
              </a:ext>
            </a:extLst>
          </p:cNvPr>
          <p:cNvGrpSpPr/>
          <p:nvPr/>
        </p:nvGrpSpPr>
        <p:grpSpPr>
          <a:xfrm>
            <a:off x="1266778" y="6314443"/>
            <a:ext cx="551666" cy="853138"/>
            <a:chOff x="1266778" y="6314443"/>
            <a:chExt cx="551666" cy="853138"/>
          </a:xfrm>
        </p:grpSpPr>
        <p:sp>
          <p:nvSpPr>
            <p:cNvPr id="154" name="object 253"/>
            <p:cNvSpPr/>
            <p:nvPr/>
          </p:nvSpPr>
          <p:spPr>
            <a:xfrm>
              <a:off x="1266778" y="6563275"/>
              <a:ext cx="551666" cy="604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37" y="19828"/>
                  </a:lnTo>
                  <a:lnTo>
                    <a:pt x="21348" y="18096"/>
                  </a:lnTo>
                  <a:lnTo>
                    <a:pt x="21038" y="16409"/>
                  </a:lnTo>
                  <a:lnTo>
                    <a:pt x="20608" y="14773"/>
                  </a:lnTo>
                  <a:lnTo>
                    <a:pt x="20063" y="13192"/>
                  </a:lnTo>
                  <a:lnTo>
                    <a:pt x="19404" y="11673"/>
                  </a:lnTo>
                  <a:lnTo>
                    <a:pt x="18636" y="10222"/>
                  </a:lnTo>
                  <a:lnTo>
                    <a:pt x="17760" y="8843"/>
                  </a:lnTo>
                  <a:lnTo>
                    <a:pt x="16781" y="7543"/>
                  </a:lnTo>
                  <a:lnTo>
                    <a:pt x="15700" y="6326"/>
                  </a:lnTo>
                  <a:lnTo>
                    <a:pt x="14522" y="5199"/>
                  </a:lnTo>
                  <a:lnTo>
                    <a:pt x="13249" y="4167"/>
                  </a:lnTo>
                  <a:lnTo>
                    <a:pt x="11883" y="3236"/>
                  </a:lnTo>
                  <a:lnTo>
                    <a:pt x="10429" y="2411"/>
                  </a:lnTo>
                  <a:lnTo>
                    <a:pt x="8888" y="1697"/>
                  </a:lnTo>
                  <a:lnTo>
                    <a:pt x="7265" y="1101"/>
                  </a:lnTo>
                  <a:lnTo>
                    <a:pt x="5561" y="628"/>
                  </a:lnTo>
                  <a:lnTo>
                    <a:pt x="3780" y="283"/>
                  </a:lnTo>
                  <a:lnTo>
                    <a:pt x="1926" y="72"/>
                  </a:lnTo>
                  <a:lnTo>
                    <a:pt x="0" y="0"/>
                  </a:lnTo>
                </a:path>
              </a:pathLst>
            </a:custGeom>
            <a:noFill/>
            <a:ln w="25234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5" name="object 254"/>
            <p:cNvSpPr/>
            <p:nvPr/>
          </p:nvSpPr>
          <p:spPr>
            <a:xfrm>
              <a:off x="1270242" y="6314443"/>
              <a:ext cx="239055" cy="26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183" y="21252"/>
                  </a:lnTo>
                  <a:lnTo>
                    <a:pt x="7996" y="20249"/>
                  </a:lnTo>
                  <a:lnTo>
                    <a:pt x="11408" y="18651"/>
                  </a:lnTo>
                  <a:lnTo>
                    <a:pt x="14385" y="16520"/>
                  </a:lnTo>
                  <a:lnTo>
                    <a:pt x="16895" y="13916"/>
                  </a:lnTo>
                  <a:lnTo>
                    <a:pt x="18904" y="10902"/>
                  </a:lnTo>
                  <a:lnTo>
                    <a:pt x="20380" y="7537"/>
                  </a:lnTo>
                  <a:lnTo>
                    <a:pt x="21289" y="3882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0934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26" name="object 224"/>
          <p:cNvSpPr/>
          <p:nvPr/>
        </p:nvSpPr>
        <p:spPr>
          <a:xfrm>
            <a:off x="1330920" y="5992340"/>
            <a:ext cx="181320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11" name="Google Shape;255;p7">
            <a:extLst>
              <a:ext uri="{FF2B5EF4-FFF2-40B4-BE49-F238E27FC236}">
                <a16:creationId xmlns:a16="http://schemas.microsoft.com/office/drawing/2014/main" id="{A7FFBAFA-84A4-F73F-206D-8EE508BC07D4}"/>
              </a:ext>
            </a:extLst>
          </p:cNvPr>
          <p:cNvSpPr/>
          <p:nvPr/>
        </p:nvSpPr>
        <p:spPr>
          <a:xfrm rot="5400000">
            <a:off x="1408859" y="597524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255;p7">
            <a:extLst>
              <a:ext uri="{FF2B5EF4-FFF2-40B4-BE49-F238E27FC236}">
                <a16:creationId xmlns:a16="http://schemas.microsoft.com/office/drawing/2014/main" id="{36AF9865-757D-D737-254F-FB4A0BD24010}"/>
              </a:ext>
            </a:extLst>
          </p:cNvPr>
          <p:cNvSpPr/>
          <p:nvPr/>
        </p:nvSpPr>
        <p:spPr>
          <a:xfrm rot="16200000">
            <a:off x="1790459" y="597524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90E6344-5506-924B-AD18-2AEA0324EE60}"/>
              </a:ext>
            </a:extLst>
          </p:cNvPr>
          <p:cNvGrpSpPr/>
          <p:nvPr/>
        </p:nvGrpSpPr>
        <p:grpSpPr>
          <a:xfrm rot="16200000">
            <a:off x="2555459" y="6346454"/>
            <a:ext cx="349200" cy="349200"/>
            <a:chOff x="-600719" y="3325988"/>
            <a:chExt cx="349200" cy="349200"/>
          </a:xfrm>
        </p:grpSpPr>
        <p:sp>
          <p:nvSpPr>
            <p:cNvPr id="86" name="Google Shape;135;p7">
              <a:extLst>
                <a:ext uri="{FF2B5EF4-FFF2-40B4-BE49-F238E27FC236}">
                  <a16:creationId xmlns:a16="http://schemas.microsoft.com/office/drawing/2014/main" id="{40C6C1F5-D81A-04BD-2D9F-E82EE5B40D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382D04E7-BBC4-E9E4-08A1-BAAFFFAC4E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0B17157-2DCB-9139-ABAD-C432F98EB9DC}"/>
              </a:ext>
            </a:extLst>
          </p:cNvPr>
          <p:cNvGrpSpPr/>
          <p:nvPr/>
        </p:nvGrpSpPr>
        <p:grpSpPr>
          <a:xfrm rot="16200000">
            <a:off x="2555459" y="5603481"/>
            <a:ext cx="349200" cy="349200"/>
            <a:chOff x="-600719" y="3325988"/>
            <a:chExt cx="349200" cy="349200"/>
          </a:xfrm>
        </p:grpSpPr>
        <p:sp>
          <p:nvSpPr>
            <p:cNvPr id="84" name="Google Shape;135;p7">
              <a:extLst>
                <a:ext uri="{FF2B5EF4-FFF2-40B4-BE49-F238E27FC236}">
                  <a16:creationId xmlns:a16="http://schemas.microsoft.com/office/drawing/2014/main" id="{A5B66A60-A4AC-D0A2-4228-86D7022BCB8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5AE13E3-8EBA-C329-D7BA-59F1FBBE50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9F88261A-FDB3-B750-0F1C-7EE5B680DE65}"/>
              </a:ext>
            </a:extLst>
          </p:cNvPr>
          <p:cNvGrpSpPr/>
          <p:nvPr/>
        </p:nvGrpSpPr>
        <p:grpSpPr>
          <a:xfrm rot="16200000">
            <a:off x="2555459" y="5972449"/>
            <a:ext cx="349200" cy="349200"/>
            <a:chOff x="-600719" y="3325988"/>
            <a:chExt cx="349200" cy="349200"/>
          </a:xfrm>
        </p:grpSpPr>
        <p:sp>
          <p:nvSpPr>
            <p:cNvPr id="82" name="Google Shape;135;p7">
              <a:extLst>
                <a:ext uri="{FF2B5EF4-FFF2-40B4-BE49-F238E27FC236}">
                  <a16:creationId xmlns:a16="http://schemas.microsoft.com/office/drawing/2014/main" id="{48D6B408-61DF-AF75-5CEC-87AF58C3DF2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1C94844-589A-BEDB-2983-A90860166D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Google Shape;255;p7">
            <a:extLst>
              <a:ext uri="{FF2B5EF4-FFF2-40B4-BE49-F238E27FC236}">
                <a16:creationId xmlns:a16="http://schemas.microsoft.com/office/drawing/2014/main" id="{A001DBFC-8381-3665-1AEE-D0B842977BBC}"/>
              </a:ext>
            </a:extLst>
          </p:cNvPr>
          <p:cNvSpPr/>
          <p:nvPr/>
        </p:nvSpPr>
        <p:spPr>
          <a:xfrm rot="5400000">
            <a:off x="1408859" y="433495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5" name="Google Shape;255;p7">
            <a:extLst>
              <a:ext uri="{FF2B5EF4-FFF2-40B4-BE49-F238E27FC236}">
                <a16:creationId xmlns:a16="http://schemas.microsoft.com/office/drawing/2014/main" id="{788607BD-87AD-B84A-961F-38939BE1C041}"/>
              </a:ext>
            </a:extLst>
          </p:cNvPr>
          <p:cNvSpPr/>
          <p:nvPr/>
        </p:nvSpPr>
        <p:spPr>
          <a:xfrm rot="16200000">
            <a:off x="1790459" y="433495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6" name="グループ化 475">
            <a:extLst>
              <a:ext uri="{FF2B5EF4-FFF2-40B4-BE49-F238E27FC236}">
                <a16:creationId xmlns:a16="http://schemas.microsoft.com/office/drawing/2014/main" id="{400B81E6-6C89-F656-5F32-AB233CD2E65C}"/>
              </a:ext>
            </a:extLst>
          </p:cNvPr>
          <p:cNvGrpSpPr/>
          <p:nvPr/>
        </p:nvGrpSpPr>
        <p:grpSpPr>
          <a:xfrm rot="16200000">
            <a:off x="2555459" y="4706160"/>
            <a:ext cx="349200" cy="349200"/>
            <a:chOff x="-600719" y="3325988"/>
            <a:chExt cx="349200" cy="349200"/>
          </a:xfrm>
        </p:grpSpPr>
        <p:sp>
          <p:nvSpPr>
            <p:cNvPr id="483" name="Google Shape;135;p7">
              <a:extLst>
                <a:ext uri="{FF2B5EF4-FFF2-40B4-BE49-F238E27FC236}">
                  <a16:creationId xmlns:a16="http://schemas.microsoft.com/office/drawing/2014/main" id="{06322FC9-F4BB-0131-0CAE-1B4F34DEEF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8E23682E-BAC1-3F33-7713-4F46CD413B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A0B64E3E-A9E2-2186-CABD-242AB2A451C2}"/>
              </a:ext>
            </a:extLst>
          </p:cNvPr>
          <p:cNvGrpSpPr/>
          <p:nvPr/>
        </p:nvGrpSpPr>
        <p:grpSpPr>
          <a:xfrm rot="16200000">
            <a:off x="2555459" y="3963187"/>
            <a:ext cx="349200" cy="349200"/>
            <a:chOff x="-600719" y="3325988"/>
            <a:chExt cx="349200" cy="349200"/>
          </a:xfrm>
        </p:grpSpPr>
        <p:sp>
          <p:nvSpPr>
            <p:cNvPr id="481" name="Google Shape;135;p7">
              <a:extLst>
                <a:ext uri="{FF2B5EF4-FFF2-40B4-BE49-F238E27FC236}">
                  <a16:creationId xmlns:a16="http://schemas.microsoft.com/office/drawing/2014/main" id="{BB655F4B-A55A-52CA-5A12-6F65FA48F8A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2" name="直線コネクタ 481">
              <a:extLst>
                <a:ext uri="{FF2B5EF4-FFF2-40B4-BE49-F238E27FC236}">
                  <a16:creationId xmlns:a16="http://schemas.microsoft.com/office/drawing/2014/main" id="{2BC8BD06-FA90-5B65-90CE-0803A5BB46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8" name="グループ化 477">
            <a:extLst>
              <a:ext uri="{FF2B5EF4-FFF2-40B4-BE49-F238E27FC236}">
                <a16:creationId xmlns:a16="http://schemas.microsoft.com/office/drawing/2014/main" id="{7B962EC9-2EDC-E286-A031-8145D0CA9347}"/>
              </a:ext>
            </a:extLst>
          </p:cNvPr>
          <p:cNvGrpSpPr/>
          <p:nvPr/>
        </p:nvGrpSpPr>
        <p:grpSpPr>
          <a:xfrm rot="16200000">
            <a:off x="2555459" y="4332155"/>
            <a:ext cx="349200" cy="349200"/>
            <a:chOff x="-600719" y="3325988"/>
            <a:chExt cx="349200" cy="349200"/>
          </a:xfrm>
        </p:grpSpPr>
        <p:sp>
          <p:nvSpPr>
            <p:cNvPr id="479" name="Google Shape;135;p7">
              <a:extLst>
                <a:ext uri="{FF2B5EF4-FFF2-40B4-BE49-F238E27FC236}">
                  <a16:creationId xmlns:a16="http://schemas.microsoft.com/office/drawing/2014/main" id="{9B75C9E4-FF15-DF64-F189-5E0C0D0DB5E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0" name="直線コネクタ 479">
              <a:extLst>
                <a:ext uri="{FF2B5EF4-FFF2-40B4-BE49-F238E27FC236}">
                  <a16:creationId xmlns:a16="http://schemas.microsoft.com/office/drawing/2014/main" id="{4D08DC80-7204-9C35-7135-247E3E90CD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Google Shape;255;p7">
            <a:extLst>
              <a:ext uri="{FF2B5EF4-FFF2-40B4-BE49-F238E27FC236}">
                <a16:creationId xmlns:a16="http://schemas.microsoft.com/office/drawing/2014/main" id="{575EA4BF-9CB9-1294-DE58-55DA943DB99E}"/>
              </a:ext>
            </a:extLst>
          </p:cNvPr>
          <p:cNvSpPr/>
          <p:nvPr/>
        </p:nvSpPr>
        <p:spPr>
          <a:xfrm rot="5400000">
            <a:off x="3144893" y="597524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5C9D667-FE0A-F26B-5D03-FCCFA5DC7E71}"/>
              </a:ext>
            </a:extLst>
          </p:cNvPr>
          <p:cNvGrpSpPr/>
          <p:nvPr/>
        </p:nvGrpSpPr>
        <p:grpSpPr>
          <a:xfrm rot="5400000">
            <a:off x="3179093" y="5636436"/>
            <a:ext cx="349200" cy="349200"/>
            <a:chOff x="-600719" y="3325988"/>
            <a:chExt cx="349200" cy="3492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1D5C957D-80D2-011C-386C-462BB813304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23A87F20-4B97-FCE6-5B39-7D72794669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32148EB-0159-B95D-7925-2D3E8AD9E82E}"/>
              </a:ext>
            </a:extLst>
          </p:cNvPr>
          <p:cNvGrpSpPr/>
          <p:nvPr/>
        </p:nvGrpSpPr>
        <p:grpSpPr>
          <a:xfrm rot="5400000">
            <a:off x="3179093" y="6379409"/>
            <a:ext cx="349200" cy="349200"/>
            <a:chOff x="-600719" y="3325988"/>
            <a:chExt cx="349200" cy="349200"/>
          </a:xfrm>
        </p:grpSpPr>
        <p:sp>
          <p:nvSpPr>
            <p:cNvPr id="47" name="Google Shape;135;p7">
              <a:extLst>
                <a:ext uri="{FF2B5EF4-FFF2-40B4-BE49-F238E27FC236}">
                  <a16:creationId xmlns:a16="http://schemas.microsoft.com/office/drawing/2014/main" id="{054DEA5C-5E46-6E46-A199-C7D7A97B751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3B32974A-0F66-3100-CA86-0DB3D28D85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5EBEA8E0-B3FD-DB4C-70B6-CB290B995886}"/>
              </a:ext>
            </a:extLst>
          </p:cNvPr>
          <p:cNvGrpSpPr/>
          <p:nvPr/>
        </p:nvGrpSpPr>
        <p:grpSpPr>
          <a:xfrm rot="5400000">
            <a:off x="3179093" y="6010441"/>
            <a:ext cx="349200" cy="349200"/>
            <a:chOff x="-600719" y="3325988"/>
            <a:chExt cx="349200" cy="3492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47539E78-C64D-D5BF-7A94-5B641981FEB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ABCF6C7-4226-8A4D-FE1B-F2487A1C7E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C68B849E-626C-8487-0B78-5C78BD428B3C}"/>
              </a:ext>
            </a:extLst>
          </p:cNvPr>
          <p:cNvSpPr/>
          <p:nvPr/>
        </p:nvSpPr>
        <p:spPr>
          <a:xfrm rot="16200000">
            <a:off x="3526493" y="597524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B0552E65-AA74-908D-E4C5-A0178F7CCECC}"/>
              </a:ext>
            </a:extLst>
          </p:cNvPr>
          <p:cNvGrpSpPr/>
          <p:nvPr/>
        </p:nvGrpSpPr>
        <p:grpSpPr>
          <a:xfrm rot="16200000">
            <a:off x="4291493" y="6346454"/>
            <a:ext cx="349200" cy="349200"/>
            <a:chOff x="-600719" y="3325988"/>
            <a:chExt cx="349200" cy="3492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80B25133-3D8B-1F2A-D615-136DA96BE28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DE9197B7-5FEC-FFBE-6F90-ACF0DB5221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084723D8-770F-BCC4-49D2-2B60524474B4}"/>
              </a:ext>
            </a:extLst>
          </p:cNvPr>
          <p:cNvGrpSpPr/>
          <p:nvPr/>
        </p:nvGrpSpPr>
        <p:grpSpPr>
          <a:xfrm rot="16200000">
            <a:off x="4291493" y="5603481"/>
            <a:ext cx="349200" cy="349200"/>
            <a:chOff x="-600719" y="3325988"/>
            <a:chExt cx="349200" cy="349200"/>
          </a:xfrm>
        </p:grpSpPr>
        <p:sp>
          <p:nvSpPr>
            <p:cNvPr id="37" name="Google Shape;135;p7">
              <a:extLst>
                <a:ext uri="{FF2B5EF4-FFF2-40B4-BE49-F238E27FC236}">
                  <a16:creationId xmlns:a16="http://schemas.microsoft.com/office/drawing/2014/main" id="{6E1CA34A-CF9C-8C8F-A57C-1440C3C249D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33089683-CC6E-98FD-A2E2-61A534AFC6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66D618E-5C8C-7D73-8A11-E3FFBE310DCA}"/>
              </a:ext>
            </a:extLst>
          </p:cNvPr>
          <p:cNvGrpSpPr/>
          <p:nvPr/>
        </p:nvGrpSpPr>
        <p:grpSpPr>
          <a:xfrm rot="16200000">
            <a:off x="4291493" y="5972449"/>
            <a:ext cx="349200" cy="349200"/>
            <a:chOff x="-600719" y="3325988"/>
            <a:chExt cx="349200" cy="3492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53C413C8-7267-6BF7-D5D8-DF2167ADC2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81A4D1EA-6AA6-6D4D-251E-C83FAE08B8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9" name="Google Shape;255;p7">
            <a:extLst>
              <a:ext uri="{FF2B5EF4-FFF2-40B4-BE49-F238E27FC236}">
                <a16:creationId xmlns:a16="http://schemas.microsoft.com/office/drawing/2014/main" id="{D6BFFB27-D06D-01BF-7813-B5202C14B217}"/>
              </a:ext>
            </a:extLst>
          </p:cNvPr>
          <p:cNvSpPr/>
          <p:nvPr/>
        </p:nvSpPr>
        <p:spPr>
          <a:xfrm rot="5400000">
            <a:off x="3144893" y="433495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0" name="グループ化 489">
            <a:extLst>
              <a:ext uri="{FF2B5EF4-FFF2-40B4-BE49-F238E27FC236}">
                <a16:creationId xmlns:a16="http://schemas.microsoft.com/office/drawing/2014/main" id="{04B1002E-6A54-4C62-216B-2DD1D23288AE}"/>
              </a:ext>
            </a:extLst>
          </p:cNvPr>
          <p:cNvGrpSpPr/>
          <p:nvPr/>
        </p:nvGrpSpPr>
        <p:grpSpPr>
          <a:xfrm rot="5400000">
            <a:off x="3179093" y="3996142"/>
            <a:ext cx="349200" cy="349200"/>
            <a:chOff x="-600719" y="3325988"/>
            <a:chExt cx="349200" cy="349200"/>
          </a:xfrm>
        </p:grpSpPr>
        <p:sp>
          <p:nvSpPr>
            <p:cNvPr id="91" name="Google Shape;135;p7">
              <a:extLst>
                <a:ext uri="{FF2B5EF4-FFF2-40B4-BE49-F238E27FC236}">
                  <a16:creationId xmlns:a16="http://schemas.microsoft.com/office/drawing/2014/main" id="{20183099-CB68-0642-A7FB-3CA3704DA7D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20066D16-69FA-F6AF-839A-24669A3738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21AFDF05-97EC-191D-475B-D2C4033DADC2}"/>
              </a:ext>
            </a:extLst>
          </p:cNvPr>
          <p:cNvGrpSpPr/>
          <p:nvPr/>
        </p:nvGrpSpPr>
        <p:grpSpPr>
          <a:xfrm rot="5400000">
            <a:off x="3179093" y="4739115"/>
            <a:ext cx="349200" cy="349200"/>
            <a:chOff x="-600719" y="3325988"/>
            <a:chExt cx="349200" cy="349200"/>
          </a:xfrm>
        </p:grpSpPr>
        <p:sp>
          <p:nvSpPr>
            <p:cNvPr id="89" name="Google Shape;135;p7">
              <a:extLst>
                <a:ext uri="{FF2B5EF4-FFF2-40B4-BE49-F238E27FC236}">
                  <a16:creationId xmlns:a16="http://schemas.microsoft.com/office/drawing/2014/main" id="{35120FBF-ACC7-9885-71DB-852F1E9BC8F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83C90C21-0FC8-FA87-9B99-602DE95710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1D078653-F93D-D732-0AE5-5F81C6D35954}"/>
              </a:ext>
            </a:extLst>
          </p:cNvPr>
          <p:cNvGrpSpPr/>
          <p:nvPr/>
        </p:nvGrpSpPr>
        <p:grpSpPr>
          <a:xfrm rot="5400000">
            <a:off x="3179093" y="4370147"/>
            <a:ext cx="349200" cy="349200"/>
            <a:chOff x="-600719" y="3325988"/>
            <a:chExt cx="349200" cy="3492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1933B665-44FE-9264-5436-BB415479F8E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A88D90D3-103E-0868-4D46-A13AF87C51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Google Shape;255;p7">
            <a:extLst>
              <a:ext uri="{FF2B5EF4-FFF2-40B4-BE49-F238E27FC236}">
                <a16:creationId xmlns:a16="http://schemas.microsoft.com/office/drawing/2014/main" id="{055D8761-4EF2-090E-577C-51E183B2E43E}"/>
              </a:ext>
            </a:extLst>
          </p:cNvPr>
          <p:cNvSpPr/>
          <p:nvPr/>
        </p:nvSpPr>
        <p:spPr>
          <a:xfrm rot="16200000">
            <a:off x="3526493" y="4334951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4BAD4DF-D2AA-C354-1168-C2346579A9BB}"/>
              </a:ext>
            </a:extLst>
          </p:cNvPr>
          <p:cNvGrpSpPr/>
          <p:nvPr/>
        </p:nvGrpSpPr>
        <p:grpSpPr>
          <a:xfrm rot="16200000">
            <a:off x="4291493" y="4706160"/>
            <a:ext cx="349200" cy="349200"/>
            <a:chOff x="-600719" y="3325988"/>
            <a:chExt cx="349200" cy="349200"/>
          </a:xfrm>
        </p:grpSpPr>
        <p:sp>
          <p:nvSpPr>
            <p:cNvPr id="487" name="Google Shape;135;p7">
              <a:extLst>
                <a:ext uri="{FF2B5EF4-FFF2-40B4-BE49-F238E27FC236}">
                  <a16:creationId xmlns:a16="http://schemas.microsoft.com/office/drawing/2014/main" id="{624392D3-2D44-8617-E1B7-74B33E3C823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8" name="直線コネクタ 487">
              <a:extLst>
                <a:ext uri="{FF2B5EF4-FFF2-40B4-BE49-F238E27FC236}">
                  <a16:creationId xmlns:a16="http://schemas.microsoft.com/office/drawing/2014/main" id="{82DB4BDB-4361-D0C5-6CAC-E1F39837FE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B5988636-5AC9-08B1-BDF8-F7F3A82AC491}"/>
              </a:ext>
            </a:extLst>
          </p:cNvPr>
          <p:cNvGrpSpPr/>
          <p:nvPr/>
        </p:nvGrpSpPr>
        <p:grpSpPr>
          <a:xfrm rot="16200000">
            <a:off x="4291493" y="3963187"/>
            <a:ext cx="349200" cy="349200"/>
            <a:chOff x="-600719" y="3325988"/>
            <a:chExt cx="349200" cy="3492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849E0535-B706-F36B-4997-781DD6423B3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6" name="直線コネクタ 485">
              <a:extLst>
                <a:ext uri="{FF2B5EF4-FFF2-40B4-BE49-F238E27FC236}">
                  <a16:creationId xmlns:a16="http://schemas.microsoft.com/office/drawing/2014/main" id="{2E951D37-E8FD-2C21-DDA3-69B06967A7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9C0C43A-B709-7118-CA4E-BCEFB3570BAE}"/>
              </a:ext>
            </a:extLst>
          </p:cNvPr>
          <p:cNvGrpSpPr/>
          <p:nvPr/>
        </p:nvGrpSpPr>
        <p:grpSpPr>
          <a:xfrm rot="16200000">
            <a:off x="4291493" y="4332155"/>
            <a:ext cx="349200" cy="349200"/>
            <a:chOff x="-600719" y="3325988"/>
            <a:chExt cx="349200" cy="349200"/>
          </a:xfrm>
        </p:grpSpPr>
        <p:sp>
          <p:nvSpPr>
            <p:cNvPr id="58" name="Google Shape;135;p7">
              <a:extLst>
                <a:ext uri="{FF2B5EF4-FFF2-40B4-BE49-F238E27FC236}">
                  <a16:creationId xmlns:a16="http://schemas.microsoft.com/office/drawing/2014/main" id="{B8FBCEC6-A91F-CF6E-39D7-ABC533557E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619B4FC-62BF-F644-F3E6-6F776ABCDE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object 244">
            <a:extLst>
              <a:ext uri="{FF2B5EF4-FFF2-40B4-BE49-F238E27FC236}">
                <a16:creationId xmlns:a16="http://schemas.microsoft.com/office/drawing/2014/main" id="{CB84AB6F-F123-4277-BC20-8A892306D4C7}"/>
              </a:ext>
            </a:extLst>
          </p:cNvPr>
          <p:cNvSpPr/>
          <p:nvPr/>
        </p:nvSpPr>
        <p:spPr>
          <a:xfrm rot="10800000">
            <a:off x="4454526" y="6176527"/>
            <a:ext cx="275820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4" name="object 245" descr="object 245">
            <a:extLst>
              <a:ext uri="{FF2B5EF4-FFF2-40B4-BE49-F238E27FC236}">
                <a16:creationId xmlns:a16="http://schemas.microsoft.com/office/drawing/2014/main" id="{E138844B-141A-AF2D-D280-58BC29D84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578556" y="6326983"/>
            <a:ext cx="88178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5" name="object 246" descr="object 246">
            <a:extLst>
              <a:ext uri="{FF2B5EF4-FFF2-40B4-BE49-F238E27FC236}">
                <a16:creationId xmlns:a16="http://schemas.microsoft.com/office/drawing/2014/main" id="{218A3AAA-9266-DA0C-6403-2B6B36E99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578556" y="6212133"/>
            <a:ext cx="88178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6" name="object 247">
            <a:extLst>
              <a:ext uri="{FF2B5EF4-FFF2-40B4-BE49-F238E27FC236}">
                <a16:creationId xmlns:a16="http://schemas.microsoft.com/office/drawing/2014/main" id="{0831CB03-4A52-384E-1692-EBFD73109030}"/>
              </a:ext>
            </a:extLst>
          </p:cNvPr>
          <p:cNvSpPr/>
          <p:nvPr/>
        </p:nvSpPr>
        <p:spPr>
          <a:xfrm rot="10800000">
            <a:off x="4677364" y="6177315"/>
            <a:ext cx="86730" cy="274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" name="object 244">
            <a:extLst>
              <a:ext uri="{FF2B5EF4-FFF2-40B4-BE49-F238E27FC236}">
                <a16:creationId xmlns:a16="http://schemas.microsoft.com/office/drawing/2014/main" id="{7B2B7729-E9A2-B556-28A4-A247D01C4BFA}"/>
              </a:ext>
            </a:extLst>
          </p:cNvPr>
          <p:cNvSpPr/>
          <p:nvPr/>
        </p:nvSpPr>
        <p:spPr>
          <a:xfrm rot="10800000">
            <a:off x="4454526" y="5010336"/>
            <a:ext cx="275820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4" name="object 245" descr="object 245">
            <a:extLst>
              <a:ext uri="{FF2B5EF4-FFF2-40B4-BE49-F238E27FC236}">
                <a16:creationId xmlns:a16="http://schemas.microsoft.com/office/drawing/2014/main" id="{0C39660A-DCB0-5ADD-8494-3AB38A172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578556" y="5160792"/>
            <a:ext cx="88178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25" name="object 246" descr="object 246">
            <a:extLst>
              <a:ext uri="{FF2B5EF4-FFF2-40B4-BE49-F238E27FC236}">
                <a16:creationId xmlns:a16="http://schemas.microsoft.com/office/drawing/2014/main" id="{B26329F3-85AA-6F4C-BAB3-86D275717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578556" y="5045942"/>
            <a:ext cx="88178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48" name="object 247">
            <a:extLst>
              <a:ext uri="{FF2B5EF4-FFF2-40B4-BE49-F238E27FC236}">
                <a16:creationId xmlns:a16="http://schemas.microsoft.com/office/drawing/2014/main" id="{7E279E98-E18F-82BD-C909-019DA128997D}"/>
              </a:ext>
            </a:extLst>
          </p:cNvPr>
          <p:cNvSpPr/>
          <p:nvPr/>
        </p:nvSpPr>
        <p:spPr>
          <a:xfrm rot="10800000">
            <a:off x="4677364" y="5011124"/>
            <a:ext cx="86730" cy="274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506号室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506号室</dc:title>
  <dc:creator>cio-user</dc:creator>
  <cp:lastModifiedBy>福田啓</cp:lastModifiedBy>
  <cp:revision>14</cp:revision>
  <dcterms:modified xsi:type="dcterms:W3CDTF">2024-01-29T06:57:48Z</dcterms:modified>
</cp:coreProperties>
</file>