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985000" cy="825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8" d="100"/>
          <a:sy n="68" d="100"/>
        </p:scale>
        <p:origin x="23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523875" y="2559050"/>
            <a:ext cx="5937250" cy="173355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47750" y="4622800"/>
            <a:ext cx="4889500" cy="20637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49250" y="1898650"/>
            <a:ext cx="3038475" cy="54483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413779" y="238645"/>
            <a:ext cx="2369823" cy="831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49250" y="1898650"/>
            <a:ext cx="6286500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68778" y="7677150"/>
            <a:ext cx="266974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1930956" y="173465"/>
            <a:ext cx="2369823" cy="831851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506</a:t>
            </a:r>
            <a:r>
              <a:rPr sz="4400" dirty="0"/>
              <a:t>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166797" y="1035936"/>
            <a:ext cx="2218569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5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dirty="0"/>
              <a:t>コの字3</a:t>
            </a:r>
            <a:r>
              <a:rPr spc="275" dirty="0"/>
              <a:t>人</a:t>
            </a:r>
            <a:r>
              <a:rPr spc="85" dirty="0"/>
              <a:t>掛け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3492500" y="1035936"/>
            <a:ext cx="147508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38100">
              <a:spcBef>
                <a:spcPts val="100"/>
              </a:spcBef>
              <a:defRPr sz="2400" spc="24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dirty="0"/>
              <a:t>18</a:t>
            </a:r>
            <a:r>
              <a:rPr spc="145" dirty="0"/>
              <a:t>席</a:t>
            </a:r>
            <a:endParaRPr sz="2200" spc="135" baseline="46296" dirty="0"/>
          </a:p>
        </p:txBody>
      </p:sp>
      <p:sp>
        <p:nvSpPr>
          <p:cNvPr id="121" name="object 219"/>
          <p:cNvSpPr/>
          <p:nvPr/>
        </p:nvSpPr>
        <p:spPr>
          <a:xfrm>
            <a:off x="3417084" y="2068347"/>
            <a:ext cx="1347014" cy="2"/>
          </a:xfrm>
          <a:prstGeom prst="line">
            <a:avLst/>
          </a:prstGeom>
          <a:ln w="25234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2" name="object 220"/>
          <p:cNvSpPr txBox="1"/>
          <p:nvPr/>
        </p:nvSpPr>
        <p:spPr>
          <a:xfrm>
            <a:off x="2571339" y="1838717"/>
            <a:ext cx="868682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500" spc="15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5.4m </a:t>
            </a:r>
          </a:p>
        </p:txBody>
      </p:sp>
      <p:sp>
        <p:nvSpPr>
          <p:cNvPr id="123" name="object 221"/>
          <p:cNvSpPr txBox="1"/>
          <p:nvPr/>
        </p:nvSpPr>
        <p:spPr>
          <a:xfrm>
            <a:off x="5439667" y="1917174"/>
            <a:ext cx="914402" cy="20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16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80"/>
              <a:t>LAN</a:t>
            </a:r>
          </a:p>
        </p:txBody>
      </p:sp>
      <p:sp>
        <p:nvSpPr>
          <p:cNvPr id="124" name="object 222"/>
          <p:cNvSpPr/>
          <p:nvPr/>
        </p:nvSpPr>
        <p:spPr>
          <a:xfrm>
            <a:off x="5220665" y="1947085"/>
            <a:ext cx="181319" cy="181319"/>
          </a:xfrm>
          <a:prstGeom prst="rect">
            <a:avLst/>
          </a:prstGeom>
          <a:ln w="2466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5" name="object 223"/>
          <p:cNvSpPr txBox="1"/>
          <p:nvPr/>
        </p:nvSpPr>
        <p:spPr>
          <a:xfrm>
            <a:off x="5257948" y="1959193"/>
            <a:ext cx="9271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000" spc="-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26" name="object 224"/>
          <p:cNvSpPr/>
          <p:nvPr/>
        </p:nvSpPr>
        <p:spPr>
          <a:xfrm>
            <a:off x="1330920" y="5992340"/>
            <a:ext cx="181320" cy="181319"/>
          </a:xfrm>
          <a:prstGeom prst="rect">
            <a:avLst/>
          </a:prstGeom>
          <a:ln w="2466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7" name="object 225"/>
          <p:cNvSpPr txBox="1"/>
          <p:nvPr/>
        </p:nvSpPr>
        <p:spPr>
          <a:xfrm>
            <a:off x="1368200" y="6004454"/>
            <a:ext cx="9271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000" spc="-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grpSp>
        <p:nvGrpSpPr>
          <p:cNvPr id="130" name="object 226"/>
          <p:cNvGrpSpPr/>
          <p:nvPr/>
        </p:nvGrpSpPr>
        <p:grpSpPr>
          <a:xfrm>
            <a:off x="4849367" y="5526101"/>
            <a:ext cx="950827" cy="1924624"/>
            <a:chOff x="0" y="0"/>
            <a:chExt cx="950825" cy="1924623"/>
          </a:xfrm>
        </p:grpSpPr>
        <p:sp>
          <p:nvSpPr>
            <p:cNvPr id="128" name="object 227"/>
            <p:cNvSpPr/>
            <p:nvPr/>
          </p:nvSpPr>
          <p:spPr>
            <a:xfrm flipH="1">
              <a:off x="457913" y="-1"/>
              <a:ext cx="2" cy="1924625"/>
            </a:xfrm>
            <a:prstGeom prst="line">
              <a:avLst/>
            </a:prstGeom>
            <a:noFill/>
            <a:ln w="1402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29" name="object 228"/>
            <p:cNvSpPr/>
            <p:nvPr/>
          </p:nvSpPr>
          <p:spPr>
            <a:xfrm>
              <a:off x="0" y="1924617"/>
              <a:ext cx="950827" cy="2"/>
            </a:xfrm>
            <a:prstGeom prst="line">
              <a:avLst/>
            </a:prstGeom>
            <a:noFill/>
            <a:ln w="1402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1" name="object 230"/>
          <p:cNvSpPr/>
          <p:nvPr/>
        </p:nvSpPr>
        <p:spPr>
          <a:xfrm>
            <a:off x="4779904" y="1735213"/>
            <a:ext cx="2" cy="848501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2" name="object 231"/>
          <p:cNvSpPr/>
          <p:nvPr/>
        </p:nvSpPr>
        <p:spPr>
          <a:xfrm flipV="1">
            <a:off x="5307280" y="2539601"/>
            <a:ext cx="2" cy="1882484"/>
          </a:xfrm>
          <a:prstGeom prst="line">
            <a:avLst/>
          </a:prstGeom>
          <a:noFill/>
          <a:ln w="1402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3" name="object 232"/>
          <p:cNvSpPr/>
          <p:nvPr/>
        </p:nvSpPr>
        <p:spPr>
          <a:xfrm>
            <a:off x="4796661" y="2539601"/>
            <a:ext cx="1003530" cy="2"/>
          </a:xfrm>
          <a:prstGeom prst="line">
            <a:avLst/>
          </a:prstGeom>
          <a:noFill/>
          <a:ln w="1402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8" name="object 237"/>
          <p:cNvSpPr/>
          <p:nvPr/>
        </p:nvSpPr>
        <p:spPr>
          <a:xfrm flipH="1" flipV="1">
            <a:off x="1282584" y="2068345"/>
            <a:ext cx="1239064" cy="2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9" name="object 238"/>
          <p:cNvSpPr/>
          <p:nvPr/>
        </p:nvSpPr>
        <p:spPr>
          <a:xfrm flipH="1">
            <a:off x="1266778" y="1735213"/>
            <a:ext cx="2" cy="848501"/>
          </a:xfrm>
          <a:prstGeom prst="line">
            <a:avLst/>
          </a:pr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44" name="object 243"/>
          <p:cNvSpPr/>
          <p:nvPr/>
        </p:nvSpPr>
        <p:spPr>
          <a:xfrm>
            <a:off x="1266778" y="2525942"/>
            <a:ext cx="306580" cy="38175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762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3" name="object 252"/>
          <p:cNvSpPr/>
          <p:nvPr/>
        </p:nvSpPr>
        <p:spPr>
          <a:xfrm>
            <a:off x="1266774" y="2525937"/>
            <a:ext cx="3497316" cy="4889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655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20355"/>
                </a:lnTo>
              </a:path>
            </a:pathLst>
          </a:custGeom>
          <a:noFill/>
          <a:ln w="762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4" name="object 253"/>
          <p:cNvSpPr/>
          <p:nvPr/>
        </p:nvSpPr>
        <p:spPr>
          <a:xfrm>
            <a:off x="1266778" y="6563275"/>
            <a:ext cx="551666" cy="604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21537" y="19828"/>
                </a:lnTo>
                <a:lnTo>
                  <a:pt x="21348" y="18096"/>
                </a:lnTo>
                <a:lnTo>
                  <a:pt x="21038" y="16409"/>
                </a:lnTo>
                <a:lnTo>
                  <a:pt x="20608" y="14773"/>
                </a:lnTo>
                <a:lnTo>
                  <a:pt x="20063" y="13192"/>
                </a:lnTo>
                <a:lnTo>
                  <a:pt x="19404" y="11673"/>
                </a:lnTo>
                <a:lnTo>
                  <a:pt x="18636" y="10222"/>
                </a:lnTo>
                <a:lnTo>
                  <a:pt x="17760" y="8843"/>
                </a:lnTo>
                <a:lnTo>
                  <a:pt x="16781" y="7543"/>
                </a:lnTo>
                <a:lnTo>
                  <a:pt x="15700" y="6326"/>
                </a:lnTo>
                <a:lnTo>
                  <a:pt x="14522" y="5199"/>
                </a:lnTo>
                <a:lnTo>
                  <a:pt x="13249" y="4167"/>
                </a:lnTo>
                <a:lnTo>
                  <a:pt x="11883" y="3236"/>
                </a:lnTo>
                <a:lnTo>
                  <a:pt x="10429" y="2411"/>
                </a:lnTo>
                <a:lnTo>
                  <a:pt x="8888" y="1697"/>
                </a:lnTo>
                <a:lnTo>
                  <a:pt x="7265" y="1101"/>
                </a:lnTo>
                <a:lnTo>
                  <a:pt x="5561" y="628"/>
                </a:lnTo>
                <a:lnTo>
                  <a:pt x="3780" y="283"/>
                </a:lnTo>
                <a:lnTo>
                  <a:pt x="1926" y="72"/>
                </a:lnTo>
                <a:lnTo>
                  <a:pt x="0" y="0"/>
                </a:lnTo>
              </a:path>
            </a:pathLst>
          </a:custGeom>
          <a:noFill/>
          <a:ln w="252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5" name="object 254"/>
          <p:cNvSpPr/>
          <p:nvPr/>
        </p:nvSpPr>
        <p:spPr>
          <a:xfrm>
            <a:off x="1270242" y="6314443"/>
            <a:ext cx="239055" cy="261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4183" y="21252"/>
                </a:lnTo>
                <a:lnTo>
                  <a:pt x="7996" y="20249"/>
                </a:lnTo>
                <a:lnTo>
                  <a:pt x="11408" y="18651"/>
                </a:lnTo>
                <a:lnTo>
                  <a:pt x="14385" y="16520"/>
                </a:lnTo>
                <a:lnTo>
                  <a:pt x="16895" y="13916"/>
                </a:lnTo>
                <a:lnTo>
                  <a:pt x="18904" y="10902"/>
                </a:lnTo>
                <a:lnTo>
                  <a:pt x="20380" y="7537"/>
                </a:lnTo>
                <a:lnTo>
                  <a:pt x="21289" y="3882"/>
                </a:lnTo>
                <a:lnTo>
                  <a:pt x="21600" y="0"/>
                </a:lnTo>
                <a:lnTo>
                  <a:pt x="0" y="0"/>
                </a:lnTo>
              </a:path>
            </a:pathLst>
          </a:custGeom>
          <a:noFill/>
          <a:ln w="10934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57" name="object 256"/>
          <p:cNvSpPr/>
          <p:nvPr/>
        </p:nvSpPr>
        <p:spPr>
          <a:xfrm>
            <a:off x="2997492" y="2539601"/>
            <a:ext cx="495009" cy="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8" name="object 257"/>
          <p:cNvSpPr/>
          <p:nvPr/>
        </p:nvSpPr>
        <p:spPr>
          <a:xfrm>
            <a:off x="2064353" y="2539601"/>
            <a:ext cx="99001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59" name="object 258"/>
          <p:cNvSpPr/>
          <p:nvPr/>
        </p:nvSpPr>
        <p:spPr>
          <a:xfrm>
            <a:off x="2064353" y="2514201"/>
            <a:ext cx="99001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1" name="object 260"/>
          <p:cNvSpPr/>
          <p:nvPr/>
        </p:nvSpPr>
        <p:spPr>
          <a:xfrm>
            <a:off x="3022219" y="2463452"/>
            <a:ext cx="2" cy="41543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2" name="object 261"/>
          <p:cNvSpPr/>
          <p:nvPr/>
        </p:nvSpPr>
        <p:spPr>
          <a:xfrm>
            <a:off x="1599762" y="2583708"/>
            <a:ext cx="1877877" cy="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64" name="object 262"/>
          <p:cNvSpPr txBox="1"/>
          <p:nvPr/>
        </p:nvSpPr>
        <p:spPr>
          <a:xfrm rot="16200000">
            <a:off x="4916955" y="4784851"/>
            <a:ext cx="791212" cy="395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lnSpc>
                <a:spcPts val="3300"/>
              </a:lnSpc>
              <a:defRPr sz="29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z="2300" spc="-20" dirty="0"/>
              <a:t>8.15</a:t>
            </a:r>
            <a:r>
              <a:rPr sz="2300" spc="-20" dirty="0"/>
              <a:t>m</a:t>
            </a:r>
          </a:p>
        </p:txBody>
      </p:sp>
      <p:sp>
        <p:nvSpPr>
          <p:cNvPr id="70" name="object 8"/>
          <p:cNvSpPr txBox="1"/>
          <p:nvPr/>
        </p:nvSpPr>
        <p:spPr>
          <a:xfrm>
            <a:off x="5352586" y="362250"/>
            <a:ext cx="746762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600" spc="1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6322126" y="710324"/>
            <a:ext cx="628017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700" spc="9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60cm</a:t>
            </a:r>
          </a:p>
        </p:txBody>
      </p:sp>
      <p:sp>
        <p:nvSpPr>
          <p:cNvPr id="495" name="Google Shape;255;p7">
            <a:extLst>
              <a:ext uri="{FF2B5EF4-FFF2-40B4-BE49-F238E27FC236}">
                <a16:creationId xmlns:a16="http://schemas.microsoft.com/office/drawing/2014/main" id="{89CFE6A8-1681-501A-51E8-9A14C77374C0}"/>
              </a:ext>
            </a:extLst>
          </p:cNvPr>
          <p:cNvSpPr/>
          <p:nvPr/>
        </p:nvSpPr>
        <p:spPr>
          <a:xfrm rot="10800000">
            <a:off x="5162196" y="654067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object 10"/>
          <p:cNvSpPr txBox="1"/>
          <p:nvPr/>
        </p:nvSpPr>
        <p:spPr>
          <a:xfrm>
            <a:off x="5931252" y="1434954"/>
            <a:ext cx="49674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292100" algn="l"/>
              </a:tabLst>
              <a:defRPr sz="15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9DB2F289-2A0C-2D71-2F20-A91E7BB67AE0}"/>
              </a:ext>
            </a:extLst>
          </p:cNvPr>
          <p:cNvGrpSpPr/>
          <p:nvPr/>
        </p:nvGrpSpPr>
        <p:grpSpPr>
          <a:xfrm rot="10800000">
            <a:off x="5551940" y="1370904"/>
            <a:ext cx="349200" cy="349200"/>
            <a:chOff x="-600719" y="3325988"/>
            <a:chExt cx="349200" cy="349200"/>
          </a:xfrm>
        </p:grpSpPr>
        <p:sp>
          <p:nvSpPr>
            <p:cNvPr id="500" name="Google Shape;135;p7">
              <a:extLst>
                <a:ext uri="{FF2B5EF4-FFF2-40B4-BE49-F238E27FC236}">
                  <a16:creationId xmlns:a16="http://schemas.microsoft.com/office/drawing/2014/main" id="{E63B8382-36FF-D7DC-2939-1D09F667F8C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1" name="直線コネクタ 500">
              <a:extLst>
                <a:ext uri="{FF2B5EF4-FFF2-40B4-BE49-F238E27FC236}">
                  <a16:creationId xmlns:a16="http://schemas.microsoft.com/office/drawing/2014/main" id="{854B860F-2849-AA60-ADC2-7E228EC406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3" name="object 10">
            <a:extLst>
              <a:ext uri="{FF2B5EF4-FFF2-40B4-BE49-F238E27FC236}">
                <a16:creationId xmlns:a16="http://schemas.microsoft.com/office/drawing/2014/main" id="{2344DDC3-00FB-F955-D03C-7DAD1F807BA8}"/>
              </a:ext>
            </a:extLst>
          </p:cNvPr>
          <p:cNvSpPr txBox="1"/>
          <p:nvPr/>
        </p:nvSpPr>
        <p:spPr>
          <a:xfrm>
            <a:off x="5494826" y="1121734"/>
            <a:ext cx="496740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292100" algn="l"/>
              </a:tabLst>
              <a:defRPr sz="15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sp>
        <p:nvSpPr>
          <p:cNvPr id="62" name="Google Shape;255;p7">
            <a:extLst>
              <a:ext uri="{FF2B5EF4-FFF2-40B4-BE49-F238E27FC236}">
                <a16:creationId xmlns:a16="http://schemas.microsoft.com/office/drawing/2014/main" id="{A001DBFC-8381-3665-1AEE-D0B842977BBC}"/>
              </a:ext>
            </a:extLst>
          </p:cNvPr>
          <p:cNvSpPr/>
          <p:nvPr/>
        </p:nvSpPr>
        <p:spPr>
          <a:xfrm rot="5400000">
            <a:off x="1526309" y="4080932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0F1EE86D-5D1B-6EA9-45FC-0988ADCC2FF3}"/>
              </a:ext>
            </a:extLst>
          </p:cNvPr>
          <p:cNvGrpSpPr/>
          <p:nvPr/>
        </p:nvGrpSpPr>
        <p:grpSpPr>
          <a:xfrm rot="5400000">
            <a:off x="1560509" y="3742123"/>
            <a:ext cx="349200" cy="349200"/>
            <a:chOff x="-600719" y="3325988"/>
            <a:chExt cx="349200" cy="349200"/>
          </a:xfrm>
        </p:grpSpPr>
        <p:sp>
          <p:nvSpPr>
            <p:cNvPr id="508" name="Google Shape;135;p7">
              <a:extLst>
                <a:ext uri="{FF2B5EF4-FFF2-40B4-BE49-F238E27FC236}">
                  <a16:creationId xmlns:a16="http://schemas.microsoft.com/office/drawing/2014/main" id="{A7D1C2B2-DB54-4EDD-A386-996CBCDC94A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9" name="直線コネクタ 508">
              <a:extLst>
                <a:ext uri="{FF2B5EF4-FFF2-40B4-BE49-F238E27FC236}">
                  <a16:creationId xmlns:a16="http://schemas.microsoft.com/office/drawing/2014/main" id="{EB902FEE-B9D1-E774-FD2B-D688D015F1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4" name="グループ化 493">
            <a:extLst>
              <a:ext uri="{FF2B5EF4-FFF2-40B4-BE49-F238E27FC236}">
                <a16:creationId xmlns:a16="http://schemas.microsoft.com/office/drawing/2014/main" id="{0982C82A-EAE9-62B5-944F-418BD1EDFCDD}"/>
              </a:ext>
            </a:extLst>
          </p:cNvPr>
          <p:cNvGrpSpPr/>
          <p:nvPr/>
        </p:nvGrpSpPr>
        <p:grpSpPr>
          <a:xfrm rot="5400000">
            <a:off x="1560509" y="4485096"/>
            <a:ext cx="349200" cy="349200"/>
            <a:chOff x="-600719" y="3325988"/>
            <a:chExt cx="349200" cy="349200"/>
          </a:xfrm>
        </p:grpSpPr>
        <p:sp>
          <p:nvSpPr>
            <p:cNvPr id="506" name="Google Shape;135;p7">
              <a:extLst>
                <a:ext uri="{FF2B5EF4-FFF2-40B4-BE49-F238E27FC236}">
                  <a16:creationId xmlns:a16="http://schemas.microsoft.com/office/drawing/2014/main" id="{8CBADB79-2F4A-33AF-E683-E1F2418DBE3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7" name="直線コネクタ 506">
              <a:extLst>
                <a:ext uri="{FF2B5EF4-FFF2-40B4-BE49-F238E27FC236}">
                  <a16:creationId xmlns:a16="http://schemas.microsoft.com/office/drawing/2014/main" id="{1DD8E197-1FD8-F0DA-919F-7AF0546810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7" name="グループ化 496">
            <a:extLst>
              <a:ext uri="{FF2B5EF4-FFF2-40B4-BE49-F238E27FC236}">
                <a16:creationId xmlns:a16="http://schemas.microsoft.com/office/drawing/2014/main" id="{B2F5FD28-8792-27C5-7ED0-1CFBA2E20A7E}"/>
              </a:ext>
            </a:extLst>
          </p:cNvPr>
          <p:cNvGrpSpPr/>
          <p:nvPr/>
        </p:nvGrpSpPr>
        <p:grpSpPr>
          <a:xfrm rot="5400000">
            <a:off x="1560509" y="4116128"/>
            <a:ext cx="349200" cy="349200"/>
            <a:chOff x="-600719" y="3325988"/>
            <a:chExt cx="349200" cy="349200"/>
          </a:xfrm>
        </p:grpSpPr>
        <p:sp>
          <p:nvSpPr>
            <p:cNvPr id="498" name="Google Shape;135;p7">
              <a:extLst>
                <a:ext uri="{FF2B5EF4-FFF2-40B4-BE49-F238E27FC236}">
                  <a16:creationId xmlns:a16="http://schemas.microsoft.com/office/drawing/2014/main" id="{E10DC43E-A5FB-40D5-E831-EED4BD68C97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9" name="直線コネクタ 498">
              <a:extLst>
                <a:ext uri="{FF2B5EF4-FFF2-40B4-BE49-F238E27FC236}">
                  <a16:creationId xmlns:a16="http://schemas.microsoft.com/office/drawing/2014/main" id="{781D5594-13A9-0084-6E78-91795411E4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1" name="Google Shape;255;p7">
            <a:extLst>
              <a:ext uri="{FF2B5EF4-FFF2-40B4-BE49-F238E27FC236}">
                <a16:creationId xmlns:a16="http://schemas.microsoft.com/office/drawing/2014/main" id="{A7FFBAFA-84A4-F73F-206D-8EE508BC07D4}"/>
              </a:ext>
            </a:extLst>
          </p:cNvPr>
          <p:cNvSpPr/>
          <p:nvPr/>
        </p:nvSpPr>
        <p:spPr>
          <a:xfrm rot="5400000">
            <a:off x="1526309" y="521868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597E7C37-2F85-81E5-2A07-FCF6BDF9EDBC}"/>
              </a:ext>
            </a:extLst>
          </p:cNvPr>
          <p:cNvGrpSpPr/>
          <p:nvPr/>
        </p:nvGrpSpPr>
        <p:grpSpPr>
          <a:xfrm rot="5400000">
            <a:off x="1560509" y="4879876"/>
            <a:ext cx="349200" cy="349200"/>
            <a:chOff x="-600719" y="3325988"/>
            <a:chExt cx="349200" cy="349200"/>
          </a:xfrm>
        </p:grpSpPr>
        <p:sp>
          <p:nvSpPr>
            <p:cNvPr id="77" name="Google Shape;135;p7">
              <a:extLst>
                <a:ext uri="{FF2B5EF4-FFF2-40B4-BE49-F238E27FC236}">
                  <a16:creationId xmlns:a16="http://schemas.microsoft.com/office/drawing/2014/main" id="{11D889B3-5128-58EE-CDBA-763DDAD55A4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183AD38D-A6DE-603B-78F1-6D526BE831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9CA70D1C-7C2B-CCE9-11C6-0D93C23BE622}"/>
              </a:ext>
            </a:extLst>
          </p:cNvPr>
          <p:cNvGrpSpPr/>
          <p:nvPr/>
        </p:nvGrpSpPr>
        <p:grpSpPr>
          <a:xfrm rot="5400000">
            <a:off x="1560509" y="5622849"/>
            <a:ext cx="349200" cy="349200"/>
            <a:chOff x="-600719" y="3325988"/>
            <a:chExt cx="349200" cy="349200"/>
          </a:xfrm>
        </p:grpSpPr>
        <p:sp>
          <p:nvSpPr>
            <p:cNvPr id="75" name="Google Shape;135;p7">
              <a:extLst>
                <a:ext uri="{FF2B5EF4-FFF2-40B4-BE49-F238E27FC236}">
                  <a16:creationId xmlns:a16="http://schemas.microsoft.com/office/drawing/2014/main" id="{343B82A8-2769-67B8-1BD1-B5CBA043343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5916880F-6791-AB8A-A416-8DCD40D7A9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B381E950-EB99-0107-9E02-6FD49CC88684}"/>
              </a:ext>
            </a:extLst>
          </p:cNvPr>
          <p:cNvGrpSpPr/>
          <p:nvPr/>
        </p:nvGrpSpPr>
        <p:grpSpPr>
          <a:xfrm rot="5400000">
            <a:off x="1560509" y="5253881"/>
            <a:ext cx="349200" cy="349200"/>
            <a:chOff x="-600719" y="3325988"/>
            <a:chExt cx="349200" cy="349200"/>
          </a:xfrm>
        </p:grpSpPr>
        <p:sp>
          <p:nvSpPr>
            <p:cNvPr id="73" name="Google Shape;135;p7">
              <a:extLst>
                <a:ext uri="{FF2B5EF4-FFF2-40B4-BE49-F238E27FC236}">
                  <a16:creationId xmlns:a16="http://schemas.microsoft.com/office/drawing/2014/main" id="{508DCC60-3A8F-B81E-9305-2B30CA07DD0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2953A3A5-9FC5-7B20-6E8C-F5AD927FEB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2" name="Google Shape;255;p7">
            <a:extLst>
              <a:ext uri="{FF2B5EF4-FFF2-40B4-BE49-F238E27FC236}">
                <a16:creationId xmlns:a16="http://schemas.microsoft.com/office/drawing/2014/main" id="{70B91247-CF4F-9B06-F9A1-7F7E939BA340}"/>
              </a:ext>
            </a:extLst>
          </p:cNvPr>
          <p:cNvSpPr/>
          <p:nvPr/>
        </p:nvSpPr>
        <p:spPr>
          <a:xfrm>
            <a:off x="1922432" y="598697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3" name="グループ化 462">
            <a:extLst>
              <a:ext uri="{FF2B5EF4-FFF2-40B4-BE49-F238E27FC236}">
                <a16:creationId xmlns:a16="http://schemas.microsoft.com/office/drawing/2014/main" id="{9BDCE89B-8ACF-62A1-2F99-2F346A5CBF9B}"/>
              </a:ext>
            </a:extLst>
          </p:cNvPr>
          <p:cNvGrpSpPr/>
          <p:nvPr/>
        </p:nvGrpSpPr>
        <p:grpSpPr>
          <a:xfrm>
            <a:off x="1967023" y="6368575"/>
            <a:ext cx="349200" cy="349200"/>
            <a:chOff x="-600719" y="3325988"/>
            <a:chExt cx="349200" cy="349200"/>
          </a:xfrm>
        </p:grpSpPr>
        <p:sp>
          <p:nvSpPr>
            <p:cNvPr id="470" name="Google Shape;135;p7">
              <a:extLst>
                <a:ext uri="{FF2B5EF4-FFF2-40B4-BE49-F238E27FC236}">
                  <a16:creationId xmlns:a16="http://schemas.microsoft.com/office/drawing/2014/main" id="{FD6FF335-3878-A2DB-A572-63FCEF23100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1" name="直線コネクタ 470">
              <a:extLst>
                <a:ext uri="{FF2B5EF4-FFF2-40B4-BE49-F238E27FC236}">
                  <a16:creationId xmlns:a16="http://schemas.microsoft.com/office/drawing/2014/main" id="{49CC529E-F1D6-20A4-09BC-C2611EF247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44B8EFBA-7397-8CC9-B809-FBB1B7F00329}"/>
              </a:ext>
            </a:extLst>
          </p:cNvPr>
          <p:cNvGrpSpPr/>
          <p:nvPr/>
        </p:nvGrpSpPr>
        <p:grpSpPr>
          <a:xfrm>
            <a:off x="2709996" y="6368575"/>
            <a:ext cx="349200" cy="349200"/>
            <a:chOff x="-600719" y="3325988"/>
            <a:chExt cx="349200" cy="349200"/>
          </a:xfrm>
        </p:grpSpPr>
        <p:sp>
          <p:nvSpPr>
            <p:cNvPr id="468" name="Google Shape;135;p7">
              <a:extLst>
                <a:ext uri="{FF2B5EF4-FFF2-40B4-BE49-F238E27FC236}">
                  <a16:creationId xmlns:a16="http://schemas.microsoft.com/office/drawing/2014/main" id="{98842C8E-5491-A6D9-F39E-070CDB8C40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9" name="直線コネクタ 468">
              <a:extLst>
                <a:ext uri="{FF2B5EF4-FFF2-40B4-BE49-F238E27FC236}">
                  <a16:creationId xmlns:a16="http://schemas.microsoft.com/office/drawing/2014/main" id="{528E6051-7D1D-DEC8-279E-639846FB79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5AE0074C-5101-D1BA-8835-12368F973D93}"/>
              </a:ext>
            </a:extLst>
          </p:cNvPr>
          <p:cNvGrpSpPr/>
          <p:nvPr/>
        </p:nvGrpSpPr>
        <p:grpSpPr>
          <a:xfrm>
            <a:off x="2341028" y="6368575"/>
            <a:ext cx="349200" cy="349200"/>
            <a:chOff x="-600719" y="3325988"/>
            <a:chExt cx="349200" cy="349200"/>
          </a:xfrm>
        </p:grpSpPr>
        <p:sp>
          <p:nvSpPr>
            <p:cNvPr id="466" name="Google Shape;135;p7">
              <a:extLst>
                <a:ext uri="{FF2B5EF4-FFF2-40B4-BE49-F238E27FC236}">
                  <a16:creationId xmlns:a16="http://schemas.microsoft.com/office/drawing/2014/main" id="{86B5AE6F-2D87-0395-767E-507FD2DDA69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7" name="直線コネクタ 466">
              <a:extLst>
                <a:ext uri="{FF2B5EF4-FFF2-40B4-BE49-F238E27FC236}">
                  <a16:creationId xmlns:a16="http://schemas.microsoft.com/office/drawing/2014/main" id="{E0B1C64A-75AF-1B1F-B982-388BA5BD5D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2" name="Google Shape;255;p7">
            <a:extLst>
              <a:ext uri="{FF2B5EF4-FFF2-40B4-BE49-F238E27FC236}">
                <a16:creationId xmlns:a16="http://schemas.microsoft.com/office/drawing/2014/main" id="{4DA66EA4-1231-CEDE-A26F-B0FCA4C1923A}"/>
              </a:ext>
            </a:extLst>
          </p:cNvPr>
          <p:cNvSpPr/>
          <p:nvPr/>
        </p:nvSpPr>
        <p:spPr>
          <a:xfrm>
            <a:off x="3060185" y="598697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3" name="グループ化 452">
            <a:extLst>
              <a:ext uri="{FF2B5EF4-FFF2-40B4-BE49-F238E27FC236}">
                <a16:creationId xmlns:a16="http://schemas.microsoft.com/office/drawing/2014/main" id="{18EE9C55-7FB6-EB4E-D930-780A19151AAC}"/>
              </a:ext>
            </a:extLst>
          </p:cNvPr>
          <p:cNvGrpSpPr/>
          <p:nvPr/>
        </p:nvGrpSpPr>
        <p:grpSpPr>
          <a:xfrm>
            <a:off x="3104776" y="6368575"/>
            <a:ext cx="349200" cy="349200"/>
            <a:chOff x="-600719" y="3325988"/>
            <a:chExt cx="349200" cy="349200"/>
          </a:xfrm>
        </p:grpSpPr>
        <p:sp>
          <p:nvSpPr>
            <p:cNvPr id="460" name="Google Shape;135;p7">
              <a:extLst>
                <a:ext uri="{FF2B5EF4-FFF2-40B4-BE49-F238E27FC236}">
                  <a16:creationId xmlns:a16="http://schemas.microsoft.com/office/drawing/2014/main" id="{FA26F7F3-3D08-9B87-8FB2-4861A7C9944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1" name="直線コネクタ 460">
              <a:extLst>
                <a:ext uri="{FF2B5EF4-FFF2-40B4-BE49-F238E27FC236}">
                  <a16:creationId xmlns:a16="http://schemas.microsoft.com/office/drawing/2014/main" id="{8A60D010-34DC-8BF2-908C-2684C529A0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4" name="グループ化 453">
            <a:extLst>
              <a:ext uri="{FF2B5EF4-FFF2-40B4-BE49-F238E27FC236}">
                <a16:creationId xmlns:a16="http://schemas.microsoft.com/office/drawing/2014/main" id="{79C40345-71C4-3533-39CD-BB0E7DCD22B0}"/>
              </a:ext>
            </a:extLst>
          </p:cNvPr>
          <p:cNvGrpSpPr/>
          <p:nvPr/>
        </p:nvGrpSpPr>
        <p:grpSpPr>
          <a:xfrm>
            <a:off x="3847749" y="6368575"/>
            <a:ext cx="349200" cy="349200"/>
            <a:chOff x="-600719" y="3325988"/>
            <a:chExt cx="349200" cy="349200"/>
          </a:xfrm>
        </p:grpSpPr>
        <p:sp>
          <p:nvSpPr>
            <p:cNvPr id="458" name="Google Shape;135;p7">
              <a:extLst>
                <a:ext uri="{FF2B5EF4-FFF2-40B4-BE49-F238E27FC236}">
                  <a16:creationId xmlns:a16="http://schemas.microsoft.com/office/drawing/2014/main" id="{8822A643-25F9-2A2B-C031-87637A123E6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9" name="直線コネクタ 458">
              <a:extLst>
                <a:ext uri="{FF2B5EF4-FFF2-40B4-BE49-F238E27FC236}">
                  <a16:creationId xmlns:a16="http://schemas.microsoft.com/office/drawing/2014/main" id="{F1D16253-1913-FD59-A4A7-E8DEB18D08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5" name="グループ化 454">
            <a:extLst>
              <a:ext uri="{FF2B5EF4-FFF2-40B4-BE49-F238E27FC236}">
                <a16:creationId xmlns:a16="http://schemas.microsoft.com/office/drawing/2014/main" id="{79A74289-FEC4-8AE8-8FB7-42704C75B4CB}"/>
              </a:ext>
            </a:extLst>
          </p:cNvPr>
          <p:cNvGrpSpPr/>
          <p:nvPr/>
        </p:nvGrpSpPr>
        <p:grpSpPr>
          <a:xfrm>
            <a:off x="3478781" y="6368575"/>
            <a:ext cx="349200" cy="349200"/>
            <a:chOff x="-600719" y="3325988"/>
            <a:chExt cx="349200" cy="349200"/>
          </a:xfrm>
        </p:grpSpPr>
        <p:sp>
          <p:nvSpPr>
            <p:cNvPr id="456" name="Google Shape;135;p7">
              <a:extLst>
                <a:ext uri="{FF2B5EF4-FFF2-40B4-BE49-F238E27FC236}">
                  <a16:creationId xmlns:a16="http://schemas.microsoft.com/office/drawing/2014/main" id="{D956B93E-FEA3-9F28-053D-0E9C481537B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7" name="直線コネクタ 456">
              <a:extLst>
                <a:ext uri="{FF2B5EF4-FFF2-40B4-BE49-F238E27FC236}">
                  <a16:creationId xmlns:a16="http://schemas.microsoft.com/office/drawing/2014/main" id="{6D7A6E27-BA4D-B7DA-F541-FBE8140129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5" name="Google Shape;255;p7">
            <a:extLst>
              <a:ext uri="{FF2B5EF4-FFF2-40B4-BE49-F238E27FC236}">
                <a16:creationId xmlns:a16="http://schemas.microsoft.com/office/drawing/2014/main" id="{36AF9865-757D-D737-254F-FB4A0BD24010}"/>
              </a:ext>
            </a:extLst>
          </p:cNvPr>
          <p:cNvSpPr/>
          <p:nvPr/>
        </p:nvSpPr>
        <p:spPr>
          <a:xfrm rot="16200000">
            <a:off x="3444581" y="5218685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F90E6344-5506-924B-AD18-2AEA0324EE60}"/>
              </a:ext>
            </a:extLst>
          </p:cNvPr>
          <p:cNvGrpSpPr/>
          <p:nvPr/>
        </p:nvGrpSpPr>
        <p:grpSpPr>
          <a:xfrm rot="16200000">
            <a:off x="4209581" y="5589894"/>
            <a:ext cx="349200" cy="349200"/>
            <a:chOff x="-600719" y="3325988"/>
            <a:chExt cx="349200" cy="349200"/>
          </a:xfrm>
        </p:grpSpPr>
        <p:sp>
          <p:nvSpPr>
            <p:cNvPr id="86" name="Google Shape;135;p7">
              <a:extLst>
                <a:ext uri="{FF2B5EF4-FFF2-40B4-BE49-F238E27FC236}">
                  <a16:creationId xmlns:a16="http://schemas.microsoft.com/office/drawing/2014/main" id="{40C6C1F5-D81A-04BD-2D9F-E82EE5B40DD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382D04E7-BBC4-E9E4-08A1-BAAFFFAC4E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30B17157-2DCB-9139-ABAD-C432F98EB9DC}"/>
              </a:ext>
            </a:extLst>
          </p:cNvPr>
          <p:cNvGrpSpPr/>
          <p:nvPr/>
        </p:nvGrpSpPr>
        <p:grpSpPr>
          <a:xfrm rot="16200000">
            <a:off x="4209581" y="4846921"/>
            <a:ext cx="349200" cy="349200"/>
            <a:chOff x="-600719" y="3325988"/>
            <a:chExt cx="349200" cy="349200"/>
          </a:xfrm>
        </p:grpSpPr>
        <p:sp>
          <p:nvSpPr>
            <p:cNvPr id="84" name="Google Shape;135;p7">
              <a:extLst>
                <a:ext uri="{FF2B5EF4-FFF2-40B4-BE49-F238E27FC236}">
                  <a16:creationId xmlns:a16="http://schemas.microsoft.com/office/drawing/2014/main" id="{A5B66A60-A4AC-D0A2-4228-86D7022BCB8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5AE13E3-8EBA-C329-D7BA-59F1FBBE50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9F88261A-FDB3-B750-0F1C-7EE5B680DE65}"/>
              </a:ext>
            </a:extLst>
          </p:cNvPr>
          <p:cNvGrpSpPr/>
          <p:nvPr/>
        </p:nvGrpSpPr>
        <p:grpSpPr>
          <a:xfrm rot="16200000">
            <a:off x="4209581" y="5215889"/>
            <a:ext cx="349200" cy="349200"/>
            <a:chOff x="-600719" y="3325988"/>
            <a:chExt cx="349200" cy="349200"/>
          </a:xfrm>
        </p:grpSpPr>
        <p:sp>
          <p:nvSpPr>
            <p:cNvPr id="82" name="Google Shape;135;p7">
              <a:extLst>
                <a:ext uri="{FF2B5EF4-FFF2-40B4-BE49-F238E27FC236}">
                  <a16:creationId xmlns:a16="http://schemas.microsoft.com/office/drawing/2014/main" id="{48D6B408-61DF-AF75-5CEC-87AF58C3DF2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B1C94844-589A-BEDB-2983-A90860166D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5" name="Google Shape;255;p7">
            <a:extLst>
              <a:ext uri="{FF2B5EF4-FFF2-40B4-BE49-F238E27FC236}">
                <a16:creationId xmlns:a16="http://schemas.microsoft.com/office/drawing/2014/main" id="{788607BD-87AD-B84A-961F-38939BE1C041}"/>
              </a:ext>
            </a:extLst>
          </p:cNvPr>
          <p:cNvSpPr/>
          <p:nvPr/>
        </p:nvSpPr>
        <p:spPr>
          <a:xfrm rot="16200000">
            <a:off x="3444581" y="4080932"/>
            <a:ext cx="1148400" cy="3816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76" name="グループ化 475">
            <a:extLst>
              <a:ext uri="{FF2B5EF4-FFF2-40B4-BE49-F238E27FC236}">
                <a16:creationId xmlns:a16="http://schemas.microsoft.com/office/drawing/2014/main" id="{400B81E6-6C89-F656-5F32-AB233CD2E65C}"/>
              </a:ext>
            </a:extLst>
          </p:cNvPr>
          <p:cNvGrpSpPr/>
          <p:nvPr/>
        </p:nvGrpSpPr>
        <p:grpSpPr>
          <a:xfrm rot="16200000">
            <a:off x="4209581" y="4452141"/>
            <a:ext cx="349200" cy="349200"/>
            <a:chOff x="-600719" y="3325988"/>
            <a:chExt cx="349200" cy="349200"/>
          </a:xfrm>
        </p:grpSpPr>
        <p:sp>
          <p:nvSpPr>
            <p:cNvPr id="483" name="Google Shape;135;p7">
              <a:extLst>
                <a:ext uri="{FF2B5EF4-FFF2-40B4-BE49-F238E27FC236}">
                  <a16:creationId xmlns:a16="http://schemas.microsoft.com/office/drawing/2014/main" id="{06322FC9-F4BB-0131-0CAE-1B4F34DEEF5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4" name="直線コネクタ 483">
              <a:extLst>
                <a:ext uri="{FF2B5EF4-FFF2-40B4-BE49-F238E27FC236}">
                  <a16:creationId xmlns:a16="http://schemas.microsoft.com/office/drawing/2014/main" id="{8E23682E-BAC1-3F33-7713-4F46CD413B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7" name="グループ化 476">
            <a:extLst>
              <a:ext uri="{FF2B5EF4-FFF2-40B4-BE49-F238E27FC236}">
                <a16:creationId xmlns:a16="http://schemas.microsoft.com/office/drawing/2014/main" id="{A0B64E3E-A9E2-2186-CABD-242AB2A451C2}"/>
              </a:ext>
            </a:extLst>
          </p:cNvPr>
          <p:cNvGrpSpPr/>
          <p:nvPr/>
        </p:nvGrpSpPr>
        <p:grpSpPr>
          <a:xfrm rot="16200000">
            <a:off x="4209581" y="3709168"/>
            <a:ext cx="349200" cy="349200"/>
            <a:chOff x="-600719" y="3325988"/>
            <a:chExt cx="349200" cy="349200"/>
          </a:xfrm>
        </p:grpSpPr>
        <p:sp>
          <p:nvSpPr>
            <p:cNvPr id="481" name="Google Shape;135;p7">
              <a:extLst>
                <a:ext uri="{FF2B5EF4-FFF2-40B4-BE49-F238E27FC236}">
                  <a16:creationId xmlns:a16="http://schemas.microsoft.com/office/drawing/2014/main" id="{BB655F4B-A55A-52CA-5A12-6F65FA48F8A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2" name="直線コネクタ 481">
              <a:extLst>
                <a:ext uri="{FF2B5EF4-FFF2-40B4-BE49-F238E27FC236}">
                  <a16:creationId xmlns:a16="http://schemas.microsoft.com/office/drawing/2014/main" id="{2BC8BD06-FA90-5B65-90CE-0803A5BB46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8" name="グループ化 477">
            <a:extLst>
              <a:ext uri="{FF2B5EF4-FFF2-40B4-BE49-F238E27FC236}">
                <a16:creationId xmlns:a16="http://schemas.microsoft.com/office/drawing/2014/main" id="{7B962EC9-2EDC-E286-A031-8145D0CA9347}"/>
              </a:ext>
            </a:extLst>
          </p:cNvPr>
          <p:cNvGrpSpPr/>
          <p:nvPr/>
        </p:nvGrpSpPr>
        <p:grpSpPr>
          <a:xfrm rot="16200000">
            <a:off x="4209581" y="4078136"/>
            <a:ext cx="349200" cy="349200"/>
            <a:chOff x="-600719" y="3325988"/>
            <a:chExt cx="349200" cy="349200"/>
          </a:xfrm>
        </p:grpSpPr>
        <p:sp>
          <p:nvSpPr>
            <p:cNvPr id="479" name="Google Shape;135;p7">
              <a:extLst>
                <a:ext uri="{FF2B5EF4-FFF2-40B4-BE49-F238E27FC236}">
                  <a16:creationId xmlns:a16="http://schemas.microsoft.com/office/drawing/2014/main" id="{9B75C9E4-FF15-DF64-F189-5E0C0D0DB5E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600719" y="3325988"/>
              <a:ext cx="349200" cy="3492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0" name="直線コネクタ 479">
              <a:extLst>
                <a:ext uri="{FF2B5EF4-FFF2-40B4-BE49-F238E27FC236}">
                  <a16:creationId xmlns:a16="http://schemas.microsoft.com/office/drawing/2014/main" id="{4D08DC80-7204-9C35-7135-247E3E90CD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600719" y="3611137"/>
              <a:ext cx="3492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8162E59-3C08-206E-7874-7C307CECDEB7}"/>
              </a:ext>
            </a:extLst>
          </p:cNvPr>
          <p:cNvGrpSpPr/>
          <p:nvPr/>
        </p:nvGrpSpPr>
        <p:grpSpPr>
          <a:xfrm rot="5400000">
            <a:off x="3986246" y="2541563"/>
            <a:ext cx="309567" cy="275820"/>
            <a:chOff x="4090589" y="2554900"/>
            <a:chExt cx="309567" cy="275820"/>
          </a:xfrm>
        </p:grpSpPr>
        <p:sp>
          <p:nvSpPr>
            <p:cNvPr id="3" name="object 233">
              <a:extLst>
                <a:ext uri="{FF2B5EF4-FFF2-40B4-BE49-F238E27FC236}">
                  <a16:creationId xmlns:a16="http://schemas.microsoft.com/office/drawing/2014/main" id="{1AFD5B6A-71DD-CDAF-59FC-FD8AF6DE378F}"/>
                </a:ext>
              </a:extLst>
            </p:cNvPr>
            <p:cNvSpPr/>
            <p:nvPr/>
          </p:nvSpPr>
          <p:spPr>
            <a:xfrm>
              <a:off x="4124336" y="2554900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" name="object 234" descr="object 234">
              <a:extLst>
                <a:ext uri="{FF2B5EF4-FFF2-40B4-BE49-F238E27FC236}">
                  <a16:creationId xmlns:a16="http://schemas.microsoft.com/office/drawing/2014/main" id="{484901BE-BA16-2867-9D04-0131298196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87947" y="2592099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" name="object 235" descr="object 235">
              <a:extLst>
                <a:ext uri="{FF2B5EF4-FFF2-40B4-BE49-F238E27FC236}">
                  <a16:creationId xmlns:a16="http://schemas.microsoft.com/office/drawing/2014/main" id="{FB4A92D8-1E35-FF20-11CA-E138C7690B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87947" y="2706949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" name="object 236">
              <a:extLst>
                <a:ext uri="{FF2B5EF4-FFF2-40B4-BE49-F238E27FC236}">
                  <a16:creationId xmlns:a16="http://schemas.microsoft.com/office/drawing/2014/main" id="{E9A70D26-6D26-43DC-C473-40AC50EF0A08}"/>
                </a:ext>
              </a:extLst>
            </p:cNvPr>
            <p:cNvSpPr/>
            <p:nvPr/>
          </p:nvSpPr>
          <p:spPr>
            <a:xfrm>
              <a:off x="4090589" y="2555687"/>
              <a:ext cx="86730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B7C0E9C-4EDD-B306-B50D-9E8C344508AD}"/>
              </a:ext>
            </a:extLst>
          </p:cNvPr>
          <p:cNvGrpSpPr/>
          <p:nvPr/>
        </p:nvGrpSpPr>
        <p:grpSpPr>
          <a:xfrm rot="5400000">
            <a:off x="1387827" y="2554900"/>
            <a:ext cx="309568" cy="275820"/>
            <a:chOff x="1387827" y="2554900"/>
            <a:chExt cx="309568" cy="275820"/>
          </a:xfrm>
        </p:grpSpPr>
        <p:sp>
          <p:nvSpPr>
            <p:cNvPr id="8" name="object 239">
              <a:extLst>
                <a:ext uri="{FF2B5EF4-FFF2-40B4-BE49-F238E27FC236}">
                  <a16:creationId xmlns:a16="http://schemas.microsoft.com/office/drawing/2014/main" id="{872A6B5B-B0C6-7F9E-14B1-6689BD6FD444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9" name="object 240" descr="object 240">
              <a:extLst>
                <a:ext uri="{FF2B5EF4-FFF2-40B4-BE49-F238E27FC236}">
                  <a16:creationId xmlns:a16="http://schemas.microsoft.com/office/drawing/2014/main" id="{8410BCE8-43C1-CB81-E529-6C6F80793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object 241" descr="object 241">
              <a:extLst>
                <a:ext uri="{FF2B5EF4-FFF2-40B4-BE49-F238E27FC236}">
                  <a16:creationId xmlns:a16="http://schemas.microsoft.com/office/drawing/2014/main" id="{8483B0F3-7D20-FE2B-0616-23297AD8B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object 242">
              <a:extLst>
                <a:ext uri="{FF2B5EF4-FFF2-40B4-BE49-F238E27FC236}">
                  <a16:creationId xmlns:a16="http://schemas.microsoft.com/office/drawing/2014/main" id="{7595483B-A3DE-0232-2AD1-366DCACE0055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E559E42-EECA-374D-55E6-352E6BACB97C}"/>
              </a:ext>
            </a:extLst>
          </p:cNvPr>
          <p:cNvGrpSpPr/>
          <p:nvPr/>
        </p:nvGrpSpPr>
        <p:grpSpPr>
          <a:xfrm rot="10800000">
            <a:off x="4454526" y="6176527"/>
            <a:ext cx="309568" cy="275820"/>
            <a:chOff x="4454526" y="6176527"/>
            <a:chExt cx="309568" cy="275820"/>
          </a:xfrm>
        </p:grpSpPr>
        <p:sp>
          <p:nvSpPr>
            <p:cNvPr id="13" name="object 244">
              <a:extLst>
                <a:ext uri="{FF2B5EF4-FFF2-40B4-BE49-F238E27FC236}">
                  <a16:creationId xmlns:a16="http://schemas.microsoft.com/office/drawing/2014/main" id="{F4578F56-4306-5F5B-E64E-1F5F623F62E6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4" name="object 245" descr="object 245">
              <a:extLst>
                <a:ext uri="{FF2B5EF4-FFF2-40B4-BE49-F238E27FC236}">
                  <a16:creationId xmlns:a16="http://schemas.microsoft.com/office/drawing/2014/main" id="{D96BBF18-388A-C6B0-7380-1DB1AE424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" name="object 246" descr="object 246">
              <a:extLst>
                <a:ext uri="{FF2B5EF4-FFF2-40B4-BE49-F238E27FC236}">
                  <a16:creationId xmlns:a16="http://schemas.microsoft.com/office/drawing/2014/main" id="{183EAB3B-2621-F49D-AEDC-B603D5B71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" name="object 247">
              <a:extLst>
                <a:ext uri="{FF2B5EF4-FFF2-40B4-BE49-F238E27FC236}">
                  <a16:creationId xmlns:a16="http://schemas.microsoft.com/office/drawing/2014/main" id="{BFE1AD4E-A5F9-A84A-1827-3738B55B3C36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D83C863-FA41-8AA1-1374-F718459A4BCA}"/>
              </a:ext>
            </a:extLst>
          </p:cNvPr>
          <p:cNvGrpSpPr/>
          <p:nvPr/>
        </p:nvGrpSpPr>
        <p:grpSpPr>
          <a:xfrm rot="16200000">
            <a:off x="1955390" y="7161226"/>
            <a:ext cx="309568" cy="275820"/>
            <a:chOff x="2379566" y="7161226"/>
            <a:chExt cx="309568" cy="275820"/>
          </a:xfrm>
        </p:grpSpPr>
        <p:sp>
          <p:nvSpPr>
            <p:cNvPr id="18" name="object 248">
              <a:extLst>
                <a:ext uri="{FF2B5EF4-FFF2-40B4-BE49-F238E27FC236}">
                  <a16:creationId xmlns:a16="http://schemas.microsoft.com/office/drawing/2014/main" id="{28BBC5E8-7F60-0F14-8EEE-CC52F9C2A049}"/>
                </a:ext>
              </a:extLst>
            </p:cNvPr>
            <p:cNvSpPr/>
            <p:nvPr/>
          </p:nvSpPr>
          <p:spPr>
            <a:xfrm>
              <a:off x="2413314" y="7161226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19" name="object 249" descr="object 249">
              <a:extLst>
                <a:ext uri="{FF2B5EF4-FFF2-40B4-BE49-F238E27FC236}">
                  <a16:creationId xmlns:a16="http://schemas.microsoft.com/office/drawing/2014/main" id="{0FF0F356-F1AA-5C63-DF81-61ABFA945A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6924" y="7198425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" name="object 250" descr="object 250">
              <a:extLst>
                <a:ext uri="{FF2B5EF4-FFF2-40B4-BE49-F238E27FC236}">
                  <a16:creationId xmlns:a16="http://schemas.microsoft.com/office/drawing/2014/main" id="{142D7883-7767-B69F-A9C3-47E6B6B3E7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76924" y="7313275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" name="object 251">
              <a:extLst>
                <a:ext uri="{FF2B5EF4-FFF2-40B4-BE49-F238E27FC236}">
                  <a16:creationId xmlns:a16="http://schemas.microsoft.com/office/drawing/2014/main" id="{13C1F458-8E74-1126-FCFA-915A63A687F5}"/>
                </a:ext>
              </a:extLst>
            </p:cNvPr>
            <p:cNvSpPr/>
            <p:nvPr/>
          </p:nvSpPr>
          <p:spPr>
            <a:xfrm>
              <a:off x="2379566" y="71620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73EA139E-DDC8-DBC8-8493-8A0E0DD1671B}"/>
              </a:ext>
            </a:extLst>
          </p:cNvPr>
          <p:cNvGrpSpPr/>
          <p:nvPr/>
        </p:nvGrpSpPr>
        <p:grpSpPr>
          <a:xfrm rot="10800000">
            <a:off x="4454526" y="5010336"/>
            <a:ext cx="309568" cy="275820"/>
            <a:chOff x="4454526" y="6176527"/>
            <a:chExt cx="309568" cy="275820"/>
          </a:xfrm>
        </p:grpSpPr>
        <p:sp>
          <p:nvSpPr>
            <p:cNvPr id="23" name="object 244">
              <a:extLst>
                <a:ext uri="{FF2B5EF4-FFF2-40B4-BE49-F238E27FC236}">
                  <a16:creationId xmlns:a16="http://schemas.microsoft.com/office/drawing/2014/main" id="{290C370D-6ABE-4085-C6B1-32A3B7C4AE3D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4" name="object 245" descr="object 245">
              <a:extLst>
                <a:ext uri="{FF2B5EF4-FFF2-40B4-BE49-F238E27FC236}">
                  <a16:creationId xmlns:a16="http://schemas.microsoft.com/office/drawing/2014/main" id="{F6885101-61AA-1B96-1A64-CC85EF8D6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" name="object 246" descr="object 246">
              <a:extLst>
                <a:ext uri="{FF2B5EF4-FFF2-40B4-BE49-F238E27FC236}">
                  <a16:creationId xmlns:a16="http://schemas.microsoft.com/office/drawing/2014/main" id="{78D87A0F-A8B3-A6F6-8123-5CFF509DC7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" name="object 247">
              <a:extLst>
                <a:ext uri="{FF2B5EF4-FFF2-40B4-BE49-F238E27FC236}">
                  <a16:creationId xmlns:a16="http://schemas.microsoft.com/office/drawing/2014/main" id="{FDD2666D-6431-D131-B111-A589CA31AAE2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C0310D34-FD65-B9B1-2AE9-14F541B9C349}"/>
              </a:ext>
            </a:extLst>
          </p:cNvPr>
          <p:cNvGrpSpPr/>
          <p:nvPr/>
        </p:nvGrpSpPr>
        <p:grpSpPr>
          <a:xfrm rot="10800000">
            <a:off x="4454526" y="2929745"/>
            <a:ext cx="309568" cy="275820"/>
            <a:chOff x="4454526" y="6176527"/>
            <a:chExt cx="309568" cy="275820"/>
          </a:xfrm>
        </p:grpSpPr>
        <p:sp>
          <p:nvSpPr>
            <p:cNvPr id="28" name="object 244">
              <a:extLst>
                <a:ext uri="{FF2B5EF4-FFF2-40B4-BE49-F238E27FC236}">
                  <a16:creationId xmlns:a16="http://schemas.microsoft.com/office/drawing/2014/main" id="{55145441-2F46-D41B-8746-9A1AF32649D0}"/>
                </a:ext>
              </a:extLst>
            </p:cNvPr>
            <p:cNvSpPr/>
            <p:nvPr/>
          </p:nvSpPr>
          <p:spPr>
            <a:xfrm>
              <a:off x="4488274" y="6176527"/>
              <a:ext cx="275820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9" name="object 245" descr="object 245">
              <a:extLst>
                <a:ext uri="{FF2B5EF4-FFF2-40B4-BE49-F238E27FC236}">
                  <a16:creationId xmlns:a16="http://schemas.microsoft.com/office/drawing/2014/main" id="{FB91DA13-505E-B28C-3D79-FAA2B39FC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1886" y="621372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object 246" descr="object 246">
              <a:extLst>
                <a:ext uri="{FF2B5EF4-FFF2-40B4-BE49-F238E27FC236}">
                  <a16:creationId xmlns:a16="http://schemas.microsoft.com/office/drawing/2014/main" id="{3620B9CA-C432-C28D-2BF0-1310F85D0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51886" y="6328576"/>
              <a:ext cx="88178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object 247">
              <a:extLst>
                <a:ext uri="{FF2B5EF4-FFF2-40B4-BE49-F238E27FC236}">
                  <a16:creationId xmlns:a16="http://schemas.microsoft.com/office/drawing/2014/main" id="{2C2D1831-7BC3-0E38-4E90-261690F88E81}"/>
                </a:ext>
              </a:extLst>
            </p:cNvPr>
            <p:cNvSpPr/>
            <p:nvPr/>
          </p:nvSpPr>
          <p:spPr>
            <a:xfrm>
              <a:off x="4454526" y="6177314"/>
              <a:ext cx="86730" cy="27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B6E002E-5B17-1135-3EAE-4F6441D9BB70}"/>
              </a:ext>
            </a:extLst>
          </p:cNvPr>
          <p:cNvGrpSpPr/>
          <p:nvPr/>
        </p:nvGrpSpPr>
        <p:grpSpPr>
          <a:xfrm>
            <a:off x="1255227" y="2911016"/>
            <a:ext cx="309568" cy="275820"/>
            <a:chOff x="1387827" y="2554900"/>
            <a:chExt cx="309568" cy="275820"/>
          </a:xfrm>
        </p:grpSpPr>
        <p:sp>
          <p:nvSpPr>
            <p:cNvPr id="33" name="object 239">
              <a:extLst>
                <a:ext uri="{FF2B5EF4-FFF2-40B4-BE49-F238E27FC236}">
                  <a16:creationId xmlns:a16="http://schemas.microsoft.com/office/drawing/2014/main" id="{E19C0B63-5542-A0E5-8D77-A18248D14745}"/>
                </a:ext>
              </a:extLst>
            </p:cNvPr>
            <p:cNvSpPr/>
            <p:nvPr/>
          </p:nvSpPr>
          <p:spPr>
            <a:xfrm>
              <a:off x="1421574" y="2554900"/>
              <a:ext cx="275821" cy="275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984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34" name="object 240" descr="object 240">
              <a:extLst>
                <a:ext uri="{FF2B5EF4-FFF2-40B4-BE49-F238E27FC236}">
                  <a16:creationId xmlns:a16="http://schemas.microsoft.com/office/drawing/2014/main" id="{0B90F21E-3A5C-30E0-C3F3-1135FF549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5185" y="259209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" name="object 241" descr="object 241">
              <a:extLst>
                <a:ext uri="{FF2B5EF4-FFF2-40B4-BE49-F238E27FC236}">
                  <a16:creationId xmlns:a16="http://schemas.microsoft.com/office/drawing/2014/main" id="{24B133C9-830D-81EA-5EF7-73DFB86A7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5185" y="2706949"/>
              <a:ext cx="88179" cy="8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" name="object 242">
              <a:extLst>
                <a:ext uri="{FF2B5EF4-FFF2-40B4-BE49-F238E27FC236}">
                  <a16:creationId xmlns:a16="http://schemas.microsoft.com/office/drawing/2014/main" id="{D091E54C-6D24-1529-9C45-3E7E4C6C2679}"/>
                </a:ext>
              </a:extLst>
            </p:cNvPr>
            <p:cNvSpPr/>
            <p:nvPr/>
          </p:nvSpPr>
          <p:spPr>
            <a:xfrm>
              <a:off x="1387827" y="2555687"/>
              <a:ext cx="86731" cy="27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1" y="1835"/>
                  </a:lnTo>
                  <a:lnTo>
                    <a:pt x="6023" y="4338"/>
                  </a:lnTo>
                  <a:lnTo>
                    <a:pt x="1584" y="7372"/>
                  </a:lnTo>
                  <a:lnTo>
                    <a:pt x="0" y="10800"/>
                  </a:lnTo>
                  <a:lnTo>
                    <a:pt x="1584" y="14228"/>
                  </a:lnTo>
                  <a:lnTo>
                    <a:pt x="6023" y="17262"/>
                  </a:lnTo>
                  <a:lnTo>
                    <a:pt x="12851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38" name="object 239">
            <a:extLst>
              <a:ext uri="{FF2B5EF4-FFF2-40B4-BE49-F238E27FC236}">
                <a16:creationId xmlns:a16="http://schemas.microsoft.com/office/drawing/2014/main" id="{8709179F-B3C3-999A-6716-3C74CDFE22C4}"/>
              </a:ext>
            </a:extLst>
          </p:cNvPr>
          <p:cNvSpPr/>
          <p:nvPr/>
        </p:nvSpPr>
        <p:spPr>
          <a:xfrm>
            <a:off x="1288974" y="3626633"/>
            <a:ext cx="275821" cy="27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049" y="14214"/>
                </a:lnTo>
                <a:lnTo>
                  <a:pt x="19516" y="17178"/>
                </a:lnTo>
                <a:lnTo>
                  <a:pt x="17178" y="19516"/>
                </a:lnTo>
                <a:lnTo>
                  <a:pt x="14214" y="21049"/>
                </a:lnTo>
                <a:lnTo>
                  <a:pt x="10800" y="21600"/>
                </a:lnTo>
                <a:lnTo>
                  <a:pt x="7386" y="21049"/>
                </a:lnTo>
                <a:lnTo>
                  <a:pt x="4422" y="19516"/>
                </a:lnTo>
                <a:lnTo>
                  <a:pt x="2084" y="17178"/>
                </a:lnTo>
                <a:lnTo>
                  <a:pt x="551" y="14214"/>
                </a:lnTo>
                <a:lnTo>
                  <a:pt x="0" y="10800"/>
                </a:lnTo>
                <a:lnTo>
                  <a:pt x="551" y="7386"/>
                </a:lnTo>
                <a:lnTo>
                  <a:pt x="2084" y="4422"/>
                </a:lnTo>
                <a:lnTo>
                  <a:pt x="4422" y="2084"/>
                </a:lnTo>
                <a:lnTo>
                  <a:pt x="7386" y="551"/>
                </a:lnTo>
                <a:lnTo>
                  <a:pt x="10800" y="0"/>
                </a:lnTo>
                <a:lnTo>
                  <a:pt x="14214" y="551"/>
                </a:lnTo>
                <a:lnTo>
                  <a:pt x="17178" y="2084"/>
                </a:lnTo>
                <a:lnTo>
                  <a:pt x="19516" y="4422"/>
                </a:lnTo>
                <a:lnTo>
                  <a:pt x="21049" y="7386"/>
                </a:lnTo>
                <a:lnTo>
                  <a:pt x="21600" y="10800"/>
                </a:lnTo>
                <a:close/>
              </a:path>
            </a:pathLst>
          </a:custGeom>
          <a:noFill/>
          <a:ln w="9842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39" name="object 240" descr="object 240">
            <a:extLst>
              <a:ext uri="{FF2B5EF4-FFF2-40B4-BE49-F238E27FC236}">
                <a16:creationId xmlns:a16="http://schemas.microsoft.com/office/drawing/2014/main" id="{87E58B67-A3A6-5360-F65D-2B14671D4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85" y="3663832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0" name="object 241" descr="object 241">
            <a:extLst>
              <a:ext uri="{FF2B5EF4-FFF2-40B4-BE49-F238E27FC236}">
                <a16:creationId xmlns:a16="http://schemas.microsoft.com/office/drawing/2014/main" id="{04D24FBF-20FA-536C-F6C0-D3F2851F70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2585" y="3778682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1" name="object 242">
            <a:extLst>
              <a:ext uri="{FF2B5EF4-FFF2-40B4-BE49-F238E27FC236}">
                <a16:creationId xmlns:a16="http://schemas.microsoft.com/office/drawing/2014/main" id="{237C43E1-6ED4-24D7-7216-334B927B81C5}"/>
              </a:ext>
            </a:extLst>
          </p:cNvPr>
          <p:cNvSpPr/>
          <p:nvPr/>
        </p:nvSpPr>
        <p:spPr>
          <a:xfrm>
            <a:off x="1255227" y="3627420"/>
            <a:ext cx="86731" cy="274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5"/>
                </a:lnTo>
                <a:lnTo>
                  <a:pt x="6023" y="4338"/>
                </a:lnTo>
                <a:lnTo>
                  <a:pt x="1584" y="7372"/>
                </a:lnTo>
                <a:lnTo>
                  <a:pt x="0" y="10800"/>
                </a:lnTo>
                <a:lnTo>
                  <a:pt x="1584" y="14228"/>
                </a:lnTo>
                <a:lnTo>
                  <a:pt x="6023" y="17262"/>
                </a:lnTo>
                <a:lnTo>
                  <a:pt x="12851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3" name="object 239">
            <a:extLst>
              <a:ext uri="{FF2B5EF4-FFF2-40B4-BE49-F238E27FC236}">
                <a16:creationId xmlns:a16="http://schemas.microsoft.com/office/drawing/2014/main" id="{F8E2BD06-6EAD-7620-6616-D8B2522B1C5B}"/>
              </a:ext>
            </a:extLst>
          </p:cNvPr>
          <p:cNvSpPr/>
          <p:nvPr/>
        </p:nvSpPr>
        <p:spPr>
          <a:xfrm>
            <a:off x="1288974" y="4196476"/>
            <a:ext cx="275821" cy="275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049" y="14214"/>
                </a:lnTo>
                <a:lnTo>
                  <a:pt x="19516" y="17178"/>
                </a:lnTo>
                <a:lnTo>
                  <a:pt x="17178" y="19516"/>
                </a:lnTo>
                <a:lnTo>
                  <a:pt x="14214" y="21049"/>
                </a:lnTo>
                <a:lnTo>
                  <a:pt x="10800" y="21600"/>
                </a:lnTo>
                <a:lnTo>
                  <a:pt x="7386" y="21049"/>
                </a:lnTo>
                <a:lnTo>
                  <a:pt x="4422" y="19516"/>
                </a:lnTo>
                <a:lnTo>
                  <a:pt x="2084" y="17178"/>
                </a:lnTo>
                <a:lnTo>
                  <a:pt x="551" y="14214"/>
                </a:lnTo>
                <a:lnTo>
                  <a:pt x="0" y="10800"/>
                </a:lnTo>
                <a:lnTo>
                  <a:pt x="551" y="7386"/>
                </a:lnTo>
                <a:lnTo>
                  <a:pt x="2084" y="4422"/>
                </a:lnTo>
                <a:lnTo>
                  <a:pt x="4422" y="2084"/>
                </a:lnTo>
                <a:lnTo>
                  <a:pt x="7386" y="551"/>
                </a:lnTo>
                <a:lnTo>
                  <a:pt x="10800" y="0"/>
                </a:lnTo>
                <a:lnTo>
                  <a:pt x="14214" y="551"/>
                </a:lnTo>
                <a:lnTo>
                  <a:pt x="17178" y="2084"/>
                </a:lnTo>
                <a:lnTo>
                  <a:pt x="19516" y="4422"/>
                </a:lnTo>
                <a:lnTo>
                  <a:pt x="21049" y="7386"/>
                </a:lnTo>
                <a:lnTo>
                  <a:pt x="21600" y="10800"/>
                </a:lnTo>
                <a:close/>
              </a:path>
            </a:pathLst>
          </a:custGeom>
          <a:noFill/>
          <a:ln w="9842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44" name="object 240" descr="object 240">
            <a:extLst>
              <a:ext uri="{FF2B5EF4-FFF2-40B4-BE49-F238E27FC236}">
                <a16:creationId xmlns:a16="http://schemas.microsoft.com/office/drawing/2014/main" id="{AA301E8A-B197-0E1F-B8FB-5818627E11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85" y="4233675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5" name="object 241" descr="object 241">
            <a:extLst>
              <a:ext uri="{FF2B5EF4-FFF2-40B4-BE49-F238E27FC236}">
                <a16:creationId xmlns:a16="http://schemas.microsoft.com/office/drawing/2014/main" id="{E8A17FD4-1BCA-DE19-810A-D36547C46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2585" y="4348525"/>
            <a:ext cx="88179" cy="8816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6" name="object 242">
            <a:extLst>
              <a:ext uri="{FF2B5EF4-FFF2-40B4-BE49-F238E27FC236}">
                <a16:creationId xmlns:a16="http://schemas.microsoft.com/office/drawing/2014/main" id="{E9A94881-CEBE-8E1E-4CB2-9D9C65C10999}"/>
              </a:ext>
            </a:extLst>
          </p:cNvPr>
          <p:cNvSpPr/>
          <p:nvPr/>
        </p:nvSpPr>
        <p:spPr>
          <a:xfrm>
            <a:off x="1255227" y="4197263"/>
            <a:ext cx="86731" cy="274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5"/>
                </a:lnTo>
                <a:lnTo>
                  <a:pt x="6023" y="4338"/>
                </a:lnTo>
                <a:lnTo>
                  <a:pt x="1584" y="7372"/>
                </a:lnTo>
                <a:lnTo>
                  <a:pt x="0" y="10800"/>
                </a:lnTo>
                <a:lnTo>
                  <a:pt x="1584" y="14228"/>
                </a:lnTo>
                <a:lnTo>
                  <a:pt x="6023" y="17262"/>
                </a:lnTo>
                <a:lnTo>
                  <a:pt x="12851" y="1976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506号室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506号室</dc:title>
  <cp:lastModifiedBy>福田啓</cp:lastModifiedBy>
  <cp:revision>10</cp:revision>
  <dcterms:modified xsi:type="dcterms:W3CDTF">2024-01-28T01:46:29Z</dcterms:modified>
</cp:coreProperties>
</file>