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985000" cy="825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8" d="100"/>
          <a:sy n="68" d="100"/>
        </p:scale>
        <p:origin x="23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523875" y="2559050"/>
            <a:ext cx="5937250" cy="173355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047750" y="4622800"/>
            <a:ext cx="4889500" cy="206375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49250" y="1898650"/>
            <a:ext cx="3038475" cy="54483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1413779" y="238645"/>
            <a:ext cx="2369823" cy="831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349250" y="1898650"/>
            <a:ext cx="6286500" cy="544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68778" y="7677150"/>
            <a:ext cx="266974" cy="279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>
            <a:spLocks noGrp="1"/>
          </p:cNvSpPr>
          <p:nvPr>
            <p:ph type="title"/>
          </p:nvPr>
        </p:nvSpPr>
        <p:spPr>
          <a:xfrm>
            <a:off x="1413779" y="238646"/>
            <a:ext cx="2369823" cy="83185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</a:pPr>
            <a:r>
              <a:t>506</a:t>
            </a:r>
            <a:r>
              <a:rPr sz="4400"/>
              <a:t>号室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720029" y="1221077"/>
            <a:ext cx="2706373" cy="384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500" spc="1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スクール</a:t>
            </a:r>
            <a:r>
              <a:rPr lang="en-US" dirty="0"/>
              <a:t>3</a:t>
            </a:r>
            <a:r>
              <a:rPr spc="275" dirty="0"/>
              <a:t>人</a:t>
            </a:r>
            <a:r>
              <a:rPr spc="85" dirty="0"/>
              <a:t>掛け</a:t>
            </a:r>
          </a:p>
        </p:txBody>
      </p:sp>
      <p:sp>
        <p:nvSpPr>
          <p:cNvPr id="66" name="object 4"/>
          <p:cNvSpPr txBox="1"/>
          <p:nvPr/>
        </p:nvSpPr>
        <p:spPr>
          <a:xfrm>
            <a:off x="3507727" y="1221020"/>
            <a:ext cx="1475086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38100">
              <a:spcBef>
                <a:spcPts val="100"/>
              </a:spcBef>
              <a:defRPr sz="2400" spc="24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最大</a:t>
            </a:r>
            <a:r>
              <a:rPr lang="en-US" dirty="0"/>
              <a:t>24</a:t>
            </a:r>
            <a:r>
              <a:rPr spc="145" dirty="0"/>
              <a:t>席</a:t>
            </a:r>
            <a:endParaRPr sz="2200" spc="135" baseline="46296" dirty="0"/>
          </a:p>
        </p:txBody>
      </p:sp>
      <p:sp>
        <p:nvSpPr>
          <p:cNvPr id="121" name="object 219"/>
          <p:cNvSpPr/>
          <p:nvPr/>
        </p:nvSpPr>
        <p:spPr>
          <a:xfrm>
            <a:off x="3417084" y="2068347"/>
            <a:ext cx="1347014" cy="2"/>
          </a:xfrm>
          <a:prstGeom prst="line">
            <a:avLst/>
          </a:prstGeom>
          <a:ln w="25234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2" name="object 220"/>
          <p:cNvSpPr txBox="1"/>
          <p:nvPr/>
        </p:nvSpPr>
        <p:spPr>
          <a:xfrm>
            <a:off x="2571339" y="1838717"/>
            <a:ext cx="868682" cy="384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500" spc="15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5.4m </a:t>
            </a:r>
          </a:p>
        </p:txBody>
      </p:sp>
      <p:sp>
        <p:nvSpPr>
          <p:cNvPr id="123" name="object 221"/>
          <p:cNvSpPr txBox="1"/>
          <p:nvPr/>
        </p:nvSpPr>
        <p:spPr>
          <a:xfrm>
            <a:off x="5439667" y="1917174"/>
            <a:ext cx="914402" cy="203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1600" spc="1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80"/>
              <a:t>LAN</a:t>
            </a:r>
          </a:p>
        </p:txBody>
      </p:sp>
      <p:sp>
        <p:nvSpPr>
          <p:cNvPr id="124" name="object 222"/>
          <p:cNvSpPr/>
          <p:nvPr/>
        </p:nvSpPr>
        <p:spPr>
          <a:xfrm>
            <a:off x="5220665" y="1947085"/>
            <a:ext cx="181319" cy="181319"/>
          </a:xfrm>
          <a:prstGeom prst="rect">
            <a:avLst/>
          </a:prstGeom>
          <a:ln w="2466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5" name="object 223"/>
          <p:cNvSpPr txBox="1"/>
          <p:nvPr/>
        </p:nvSpPr>
        <p:spPr>
          <a:xfrm>
            <a:off x="5257948" y="1959193"/>
            <a:ext cx="92712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000" spc="-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26" name="object 224"/>
          <p:cNvSpPr/>
          <p:nvPr/>
        </p:nvSpPr>
        <p:spPr>
          <a:xfrm>
            <a:off x="1330920" y="5992340"/>
            <a:ext cx="181320" cy="181319"/>
          </a:xfrm>
          <a:prstGeom prst="rect">
            <a:avLst/>
          </a:prstGeom>
          <a:ln w="2466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7" name="object 225"/>
          <p:cNvSpPr txBox="1"/>
          <p:nvPr/>
        </p:nvSpPr>
        <p:spPr>
          <a:xfrm>
            <a:off x="1368200" y="6004454"/>
            <a:ext cx="92712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000" spc="-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grpSp>
        <p:nvGrpSpPr>
          <p:cNvPr id="130" name="object 226"/>
          <p:cNvGrpSpPr/>
          <p:nvPr/>
        </p:nvGrpSpPr>
        <p:grpSpPr>
          <a:xfrm>
            <a:off x="4849367" y="5526101"/>
            <a:ext cx="950827" cy="1924624"/>
            <a:chOff x="0" y="0"/>
            <a:chExt cx="950825" cy="1924623"/>
          </a:xfrm>
        </p:grpSpPr>
        <p:sp>
          <p:nvSpPr>
            <p:cNvPr id="128" name="object 227"/>
            <p:cNvSpPr/>
            <p:nvPr/>
          </p:nvSpPr>
          <p:spPr>
            <a:xfrm flipH="1">
              <a:off x="457913" y="-1"/>
              <a:ext cx="2" cy="1924625"/>
            </a:xfrm>
            <a:prstGeom prst="line">
              <a:avLst/>
            </a:prstGeom>
            <a:noFill/>
            <a:ln w="1402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29" name="object 228"/>
            <p:cNvSpPr/>
            <p:nvPr/>
          </p:nvSpPr>
          <p:spPr>
            <a:xfrm>
              <a:off x="0" y="1924617"/>
              <a:ext cx="950827" cy="2"/>
            </a:xfrm>
            <a:prstGeom prst="line">
              <a:avLst/>
            </a:prstGeom>
            <a:noFill/>
            <a:ln w="1402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1" name="object 230"/>
          <p:cNvSpPr/>
          <p:nvPr/>
        </p:nvSpPr>
        <p:spPr>
          <a:xfrm>
            <a:off x="4779904" y="1735213"/>
            <a:ext cx="2" cy="848501"/>
          </a:xfrm>
          <a:prstGeom prst="line">
            <a:avLst/>
          </a:pr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2" name="object 231"/>
          <p:cNvSpPr/>
          <p:nvPr/>
        </p:nvSpPr>
        <p:spPr>
          <a:xfrm flipV="1">
            <a:off x="5307280" y="2539601"/>
            <a:ext cx="2" cy="1882484"/>
          </a:xfrm>
          <a:prstGeom prst="line">
            <a:avLst/>
          </a:prstGeom>
          <a:noFill/>
          <a:ln w="1402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3" name="object 232"/>
          <p:cNvSpPr/>
          <p:nvPr/>
        </p:nvSpPr>
        <p:spPr>
          <a:xfrm>
            <a:off x="4796661" y="2539601"/>
            <a:ext cx="1003530" cy="2"/>
          </a:xfrm>
          <a:prstGeom prst="line">
            <a:avLst/>
          </a:prstGeom>
          <a:noFill/>
          <a:ln w="1402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8" name="object 237"/>
          <p:cNvSpPr/>
          <p:nvPr/>
        </p:nvSpPr>
        <p:spPr>
          <a:xfrm flipH="1" flipV="1">
            <a:off x="1282584" y="2068345"/>
            <a:ext cx="1239064" cy="2"/>
          </a:xfrm>
          <a:prstGeom prst="line">
            <a:avLst/>
          </a:pr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9" name="object 238"/>
          <p:cNvSpPr/>
          <p:nvPr/>
        </p:nvSpPr>
        <p:spPr>
          <a:xfrm flipH="1">
            <a:off x="1266778" y="1735213"/>
            <a:ext cx="2" cy="848501"/>
          </a:xfrm>
          <a:prstGeom prst="line">
            <a:avLst/>
          </a:pr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44" name="object 243"/>
          <p:cNvSpPr/>
          <p:nvPr/>
        </p:nvSpPr>
        <p:spPr>
          <a:xfrm>
            <a:off x="1266778" y="2525942"/>
            <a:ext cx="306580" cy="38175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762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3" name="object 252"/>
          <p:cNvSpPr/>
          <p:nvPr/>
        </p:nvSpPr>
        <p:spPr>
          <a:xfrm>
            <a:off x="1266774" y="2525937"/>
            <a:ext cx="3497316" cy="48899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655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20355"/>
                </a:lnTo>
              </a:path>
            </a:pathLst>
          </a:custGeom>
          <a:noFill/>
          <a:ln w="762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448" name="グループ化 447">
            <a:extLst>
              <a:ext uri="{FF2B5EF4-FFF2-40B4-BE49-F238E27FC236}">
                <a16:creationId xmlns:a16="http://schemas.microsoft.com/office/drawing/2014/main" id="{93AD91E8-4B0A-3ADC-A417-563255C95B12}"/>
              </a:ext>
            </a:extLst>
          </p:cNvPr>
          <p:cNvGrpSpPr/>
          <p:nvPr/>
        </p:nvGrpSpPr>
        <p:grpSpPr>
          <a:xfrm>
            <a:off x="1266778" y="6314443"/>
            <a:ext cx="551666" cy="853138"/>
            <a:chOff x="1266778" y="6314443"/>
            <a:chExt cx="551666" cy="853138"/>
          </a:xfrm>
        </p:grpSpPr>
        <p:sp>
          <p:nvSpPr>
            <p:cNvPr id="154" name="object 253"/>
            <p:cNvSpPr/>
            <p:nvPr/>
          </p:nvSpPr>
          <p:spPr>
            <a:xfrm>
              <a:off x="1266778" y="6563275"/>
              <a:ext cx="551666" cy="604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21537" y="19828"/>
                  </a:lnTo>
                  <a:lnTo>
                    <a:pt x="21348" y="18096"/>
                  </a:lnTo>
                  <a:lnTo>
                    <a:pt x="21038" y="16409"/>
                  </a:lnTo>
                  <a:lnTo>
                    <a:pt x="20608" y="14773"/>
                  </a:lnTo>
                  <a:lnTo>
                    <a:pt x="20063" y="13192"/>
                  </a:lnTo>
                  <a:lnTo>
                    <a:pt x="19404" y="11673"/>
                  </a:lnTo>
                  <a:lnTo>
                    <a:pt x="18636" y="10222"/>
                  </a:lnTo>
                  <a:lnTo>
                    <a:pt x="17760" y="8843"/>
                  </a:lnTo>
                  <a:lnTo>
                    <a:pt x="16781" y="7543"/>
                  </a:lnTo>
                  <a:lnTo>
                    <a:pt x="15700" y="6326"/>
                  </a:lnTo>
                  <a:lnTo>
                    <a:pt x="14522" y="5199"/>
                  </a:lnTo>
                  <a:lnTo>
                    <a:pt x="13249" y="4167"/>
                  </a:lnTo>
                  <a:lnTo>
                    <a:pt x="11883" y="3236"/>
                  </a:lnTo>
                  <a:lnTo>
                    <a:pt x="10429" y="2411"/>
                  </a:lnTo>
                  <a:lnTo>
                    <a:pt x="8888" y="1697"/>
                  </a:lnTo>
                  <a:lnTo>
                    <a:pt x="7265" y="1101"/>
                  </a:lnTo>
                  <a:lnTo>
                    <a:pt x="5561" y="628"/>
                  </a:lnTo>
                  <a:lnTo>
                    <a:pt x="3780" y="283"/>
                  </a:lnTo>
                  <a:lnTo>
                    <a:pt x="1926" y="72"/>
                  </a:lnTo>
                  <a:lnTo>
                    <a:pt x="0" y="0"/>
                  </a:lnTo>
                </a:path>
              </a:pathLst>
            </a:custGeom>
            <a:noFill/>
            <a:ln w="25234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55" name="object 254"/>
            <p:cNvSpPr/>
            <p:nvPr/>
          </p:nvSpPr>
          <p:spPr>
            <a:xfrm>
              <a:off x="1270242" y="6314443"/>
              <a:ext cx="239055" cy="261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4183" y="21252"/>
                  </a:lnTo>
                  <a:lnTo>
                    <a:pt x="7996" y="20249"/>
                  </a:lnTo>
                  <a:lnTo>
                    <a:pt x="11408" y="18651"/>
                  </a:lnTo>
                  <a:lnTo>
                    <a:pt x="14385" y="16520"/>
                  </a:lnTo>
                  <a:lnTo>
                    <a:pt x="16895" y="13916"/>
                  </a:lnTo>
                  <a:lnTo>
                    <a:pt x="18904" y="10902"/>
                  </a:lnTo>
                  <a:lnTo>
                    <a:pt x="20380" y="7537"/>
                  </a:lnTo>
                  <a:lnTo>
                    <a:pt x="21289" y="3882"/>
                  </a:ln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10934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157" name="object 256"/>
          <p:cNvSpPr/>
          <p:nvPr/>
        </p:nvSpPr>
        <p:spPr>
          <a:xfrm>
            <a:off x="2997492" y="2539601"/>
            <a:ext cx="495009" cy="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58" name="object 257"/>
          <p:cNvSpPr/>
          <p:nvPr/>
        </p:nvSpPr>
        <p:spPr>
          <a:xfrm>
            <a:off x="2064353" y="2539601"/>
            <a:ext cx="990017" cy="2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59" name="object 258"/>
          <p:cNvSpPr/>
          <p:nvPr/>
        </p:nvSpPr>
        <p:spPr>
          <a:xfrm>
            <a:off x="2064353" y="2514201"/>
            <a:ext cx="990017" cy="2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0" name="object 259"/>
          <p:cNvSpPr/>
          <p:nvPr/>
        </p:nvSpPr>
        <p:spPr>
          <a:xfrm>
            <a:off x="2064354" y="2463452"/>
            <a:ext cx="2" cy="4154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1" name="object 260"/>
          <p:cNvSpPr/>
          <p:nvPr/>
        </p:nvSpPr>
        <p:spPr>
          <a:xfrm>
            <a:off x="3022219" y="2463452"/>
            <a:ext cx="2" cy="4154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2" name="object 261"/>
          <p:cNvSpPr/>
          <p:nvPr/>
        </p:nvSpPr>
        <p:spPr>
          <a:xfrm>
            <a:off x="1599762" y="2583708"/>
            <a:ext cx="1877877" cy="2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4" name="object 262"/>
          <p:cNvSpPr txBox="1"/>
          <p:nvPr/>
        </p:nvSpPr>
        <p:spPr>
          <a:xfrm rot="16200000">
            <a:off x="4916955" y="4784851"/>
            <a:ext cx="791212" cy="395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lnSpc>
                <a:spcPts val="3300"/>
              </a:lnSpc>
              <a:defRPr sz="29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sz="2300" spc="-20" dirty="0"/>
              <a:t>8.15</a:t>
            </a:r>
            <a:r>
              <a:rPr sz="2300" spc="-20" dirty="0"/>
              <a:t>m</a:t>
            </a:r>
          </a:p>
        </p:txBody>
      </p:sp>
      <p:sp>
        <p:nvSpPr>
          <p:cNvPr id="70" name="object 8"/>
          <p:cNvSpPr txBox="1"/>
          <p:nvPr/>
        </p:nvSpPr>
        <p:spPr>
          <a:xfrm>
            <a:off x="5352586" y="362250"/>
            <a:ext cx="746762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600" spc="1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71" name="object 9"/>
          <p:cNvSpPr txBox="1"/>
          <p:nvPr/>
        </p:nvSpPr>
        <p:spPr>
          <a:xfrm>
            <a:off x="6322126" y="710324"/>
            <a:ext cx="628017" cy="261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700" spc="9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60cm</a:t>
            </a:r>
          </a:p>
        </p:txBody>
      </p:sp>
      <p:sp>
        <p:nvSpPr>
          <p:cNvPr id="495" name="Google Shape;255;p7">
            <a:extLst>
              <a:ext uri="{FF2B5EF4-FFF2-40B4-BE49-F238E27FC236}">
                <a16:creationId xmlns:a16="http://schemas.microsoft.com/office/drawing/2014/main" id="{89CFE6A8-1681-501A-51E8-9A14C77374C0}"/>
              </a:ext>
            </a:extLst>
          </p:cNvPr>
          <p:cNvSpPr/>
          <p:nvPr/>
        </p:nvSpPr>
        <p:spPr>
          <a:xfrm rot="10800000">
            <a:off x="5162196" y="654067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object 10"/>
          <p:cNvSpPr txBox="1"/>
          <p:nvPr/>
        </p:nvSpPr>
        <p:spPr>
          <a:xfrm>
            <a:off x="5931252" y="1434954"/>
            <a:ext cx="496740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292100" algn="l"/>
              </a:tabLst>
              <a:defRPr sz="1500" u="sng" spc="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 spc="90" dirty="0">
                <a:uFillTx/>
                <a:latin typeface="小塚ゴシック Pr6N M"/>
                <a:ea typeface="小塚ゴシック Pr6N M"/>
                <a:cs typeface="小塚ゴシック Pr6N M"/>
                <a:sym typeface="小塚ゴシック Pr6N M"/>
              </a:rPr>
              <a:t>55cm</a:t>
            </a:r>
          </a:p>
        </p:txBody>
      </p:sp>
      <p:grpSp>
        <p:nvGrpSpPr>
          <p:cNvPr id="496" name="グループ化 495">
            <a:extLst>
              <a:ext uri="{FF2B5EF4-FFF2-40B4-BE49-F238E27FC236}">
                <a16:creationId xmlns:a16="http://schemas.microsoft.com/office/drawing/2014/main" id="{9DB2F289-2A0C-2D71-2F20-A91E7BB67AE0}"/>
              </a:ext>
            </a:extLst>
          </p:cNvPr>
          <p:cNvGrpSpPr/>
          <p:nvPr/>
        </p:nvGrpSpPr>
        <p:grpSpPr>
          <a:xfrm rot="10800000">
            <a:off x="5551940" y="1370904"/>
            <a:ext cx="349200" cy="349200"/>
            <a:chOff x="-600719" y="3325988"/>
            <a:chExt cx="349200" cy="349200"/>
          </a:xfrm>
        </p:grpSpPr>
        <p:sp>
          <p:nvSpPr>
            <p:cNvPr id="500" name="Google Shape;135;p7">
              <a:extLst>
                <a:ext uri="{FF2B5EF4-FFF2-40B4-BE49-F238E27FC236}">
                  <a16:creationId xmlns:a16="http://schemas.microsoft.com/office/drawing/2014/main" id="{E63B8382-36FF-D7DC-2939-1D09F667F8C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1" name="直線コネクタ 500">
              <a:extLst>
                <a:ext uri="{FF2B5EF4-FFF2-40B4-BE49-F238E27FC236}">
                  <a16:creationId xmlns:a16="http://schemas.microsoft.com/office/drawing/2014/main" id="{854B860F-2849-AA60-ADC2-7E228EC406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3" name="object 10">
            <a:extLst>
              <a:ext uri="{FF2B5EF4-FFF2-40B4-BE49-F238E27FC236}">
                <a16:creationId xmlns:a16="http://schemas.microsoft.com/office/drawing/2014/main" id="{2344DDC3-00FB-F955-D03C-7DAD1F807BA8}"/>
              </a:ext>
            </a:extLst>
          </p:cNvPr>
          <p:cNvSpPr txBox="1"/>
          <p:nvPr/>
        </p:nvSpPr>
        <p:spPr>
          <a:xfrm>
            <a:off x="5494826" y="1121734"/>
            <a:ext cx="496740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292100" algn="l"/>
              </a:tabLst>
              <a:defRPr sz="1500" u="sng" spc="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 spc="90" dirty="0">
                <a:uFillTx/>
                <a:latin typeface="小塚ゴシック Pr6N M"/>
                <a:ea typeface="小塚ゴシック Pr6N M"/>
                <a:cs typeface="小塚ゴシック Pr6N M"/>
                <a:sym typeface="小塚ゴシック Pr6N M"/>
              </a:rPr>
              <a:t>55cm</a:t>
            </a:r>
          </a:p>
        </p:txBody>
      </p:sp>
      <p:sp>
        <p:nvSpPr>
          <p:cNvPr id="417" name="Google Shape;255;p7">
            <a:extLst>
              <a:ext uri="{FF2B5EF4-FFF2-40B4-BE49-F238E27FC236}">
                <a16:creationId xmlns:a16="http://schemas.microsoft.com/office/drawing/2014/main" id="{048D05DA-C615-1B90-39F1-B0C926BA7D8A}"/>
              </a:ext>
            </a:extLst>
          </p:cNvPr>
          <p:cNvSpPr/>
          <p:nvPr/>
        </p:nvSpPr>
        <p:spPr>
          <a:xfrm>
            <a:off x="1670562" y="3827328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25" name="グループ化 424">
            <a:extLst>
              <a:ext uri="{FF2B5EF4-FFF2-40B4-BE49-F238E27FC236}">
                <a16:creationId xmlns:a16="http://schemas.microsoft.com/office/drawing/2014/main" id="{4CFC67A6-3D75-8B1D-D44A-8ADEDBB1BE72}"/>
              </a:ext>
            </a:extLst>
          </p:cNvPr>
          <p:cNvGrpSpPr/>
          <p:nvPr/>
        </p:nvGrpSpPr>
        <p:grpSpPr>
          <a:xfrm>
            <a:off x="1715153" y="4208928"/>
            <a:ext cx="349200" cy="349200"/>
            <a:chOff x="-600719" y="3325988"/>
            <a:chExt cx="349200" cy="349200"/>
          </a:xfrm>
        </p:grpSpPr>
        <p:sp>
          <p:nvSpPr>
            <p:cNvPr id="420" name="Google Shape;135;p7">
              <a:extLst>
                <a:ext uri="{FF2B5EF4-FFF2-40B4-BE49-F238E27FC236}">
                  <a16:creationId xmlns:a16="http://schemas.microsoft.com/office/drawing/2014/main" id="{2A200B11-46C4-E0FF-58E1-BF07E8820BB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1" name="直線コネクタ 420">
              <a:extLst>
                <a:ext uri="{FF2B5EF4-FFF2-40B4-BE49-F238E27FC236}">
                  <a16:creationId xmlns:a16="http://schemas.microsoft.com/office/drawing/2014/main" id="{B7DDCF87-1B76-07B9-608C-C4603C65BA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6" name="グループ化 425">
            <a:extLst>
              <a:ext uri="{FF2B5EF4-FFF2-40B4-BE49-F238E27FC236}">
                <a16:creationId xmlns:a16="http://schemas.microsoft.com/office/drawing/2014/main" id="{43BD2212-199D-9DAE-A54C-6BA405CC8035}"/>
              </a:ext>
            </a:extLst>
          </p:cNvPr>
          <p:cNvGrpSpPr/>
          <p:nvPr/>
        </p:nvGrpSpPr>
        <p:grpSpPr>
          <a:xfrm>
            <a:off x="2458126" y="4208928"/>
            <a:ext cx="349200" cy="349200"/>
            <a:chOff x="-600719" y="3325988"/>
            <a:chExt cx="349200" cy="349200"/>
          </a:xfrm>
        </p:grpSpPr>
        <p:sp>
          <p:nvSpPr>
            <p:cNvPr id="427" name="Google Shape;135;p7">
              <a:extLst>
                <a:ext uri="{FF2B5EF4-FFF2-40B4-BE49-F238E27FC236}">
                  <a16:creationId xmlns:a16="http://schemas.microsoft.com/office/drawing/2014/main" id="{003C6C71-20F4-6AEF-81D7-8CB99734007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8" name="直線コネクタ 427">
              <a:extLst>
                <a:ext uri="{FF2B5EF4-FFF2-40B4-BE49-F238E27FC236}">
                  <a16:creationId xmlns:a16="http://schemas.microsoft.com/office/drawing/2014/main" id="{1210168A-E7C3-7E25-D96C-4F5263168AE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E2A5DD7-3DDB-D1F3-9F2A-2C26B9C94EFA}"/>
              </a:ext>
            </a:extLst>
          </p:cNvPr>
          <p:cNvGrpSpPr/>
          <p:nvPr/>
        </p:nvGrpSpPr>
        <p:grpSpPr>
          <a:xfrm>
            <a:off x="2089158" y="4208928"/>
            <a:ext cx="349200" cy="349200"/>
            <a:chOff x="-600719" y="3325988"/>
            <a:chExt cx="349200" cy="349200"/>
          </a:xfrm>
        </p:grpSpPr>
        <p:sp>
          <p:nvSpPr>
            <p:cNvPr id="3" name="Google Shape;135;p7">
              <a:extLst>
                <a:ext uri="{FF2B5EF4-FFF2-40B4-BE49-F238E27FC236}">
                  <a16:creationId xmlns:a16="http://schemas.microsoft.com/office/drawing/2014/main" id="{4FD0B187-CD3A-C785-8689-63C277D619C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60AC9581-77C8-E16A-C49F-FC4B94656A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Google Shape;255;p7">
            <a:extLst>
              <a:ext uri="{FF2B5EF4-FFF2-40B4-BE49-F238E27FC236}">
                <a16:creationId xmlns:a16="http://schemas.microsoft.com/office/drawing/2014/main" id="{A73CF816-FBC0-37D9-77F3-EEFDF9112BD4}"/>
              </a:ext>
            </a:extLst>
          </p:cNvPr>
          <p:cNvSpPr/>
          <p:nvPr/>
        </p:nvSpPr>
        <p:spPr>
          <a:xfrm>
            <a:off x="3210604" y="3827328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A54C810-8386-F2B3-6B8B-6873F32C0E66}"/>
              </a:ext>
            </a:extLst>
          </p:cNvPr>
          <p:cNvGrpSpPr/>
          <p:nvPr/>
        </p:nvGrpSpPr>
        <p:grpSpPr>
          <a:xfrm>
            <a:off x="3255195" y="4208928"/>
            <a:ext cx="349200" cy="349200"/>
            <a:chOff x="-600719" y="3325988"/>
            <a:chExt cx="349200" cy="349200"/>
          </a:xfrm>
        </p:grpSpPr>
        <p:sp>
          <p:nvSpPr>
            <p:cNvPr id="15" name="Google Shape;135;p7">
              <a:extLst>
                <a:ext uri="{FF2B5EF4-FFF2-40B4-BE49-F238E27FC236}">
                  <a16:creationId xmlns:a16="http://schemas.microsoft.com/office/drawing/2014/main" id="{8135F7A7-A361-2833-2CEA-7DB393FC013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2FFEC393-BCA2-915C-3A8D-16F578C3A4E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F5FAD119-7B9A-B321-E3E2-7DA163BDA117}"/>
              </a:ext>
            </a:extLst>
          </p:cNvPr>
          <p:cNvGrpSpPr/>
          <p:nvPr/>
        </p:nvGrpSpPr>
        <p:grpSpPr>
          <a:xfrm>
            <a:off x="3998168" y="4208928"/>
            <a:ext cx="349200" cy="349200"/>
            <a:chOff x="-600719" y="3325988"/>
            <a:chExt cx="349200" cy="349200"/>
          </a:xfrm>
        </p:grpSpPr>
        <p:sp>
          <p:nvSpPr>
            <p:cNvPr id="13" name="Google Shape;135;p7">
              <a:extLst>
                <a:ext uri="{FF2B5EF4-FFF2-40B4-BE49-F238E27FC236}">
                  <a16:creationId xmlns:a16="http://schemas.microsoft.com/office/drawing/2014/main" id="{899367DF-0F66-48EB-3CFC-2C71697DCB0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23EE740E-ED2C-AE0C-E042-F4C957F483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087865A8-EA04-5333-F06B-D900F4F1E9DC}"/>
              </a:ext>
            </a:extLst>
          </p:cNvPr>
          <p:cNvGrpSpPr/>
          <p:nvPr/>
        </p:nvGrpSpPr>
        <p:grpSpPr>
          <a:xfrm>
            <a:off x="3629200" y="4208928"/>
            <a:ext cx="349200" cy="349200"/>
            <a:chOff x="-600719" y="3325988"/>
            <a:chExt cx="349200" cy="349200"/>
          </a:xfrm>
        </p:grpSpPr>
        <p:sp>
          <p:nvSpPr>
            <p:cNvPr id="11" name="Google Shape;135;p7">
              <a:extLst>
                <a:ext uri="{FF2B5EF4-FFF2-40B4-BE49-F238E27FC236}">
                  <a16:creationId xmlns:a16="http://schemas.microsoft.com/office/drawing/2014/main" id="{7B289F6A-6D81-8362-0F00-9A49EF0A860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9B2F9F8B-5423-44DA-4BBA-A593615FE7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Google Shape;255;p7">
            <a:extLst>
              <a:ext uri="{FF2B5EF4-FFF2-40B4-BE49-F238E27FC236}">
                <a16:creationId xmlns:a16="http://schemas.microsoft.com/office/drawing/2014/main" id="{5D07F26C-024F-64C2-724F-DC507CC59C6B}"/>
              </a:ext>
            </a:extLst>
          </p:cNvPr>
          <p:cNvSpPr/>
          <p:nvPr/>
        </p:nvSpPr>
        <p:spPr>
          <a:xfrm>
            <a:off x="1670562" y="4693601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8C8068B-8A5E-AD22-B8BA-00011F2EF4E0}"/>
              </a:ext>
            </a:extLst>
          </p:cNvPr>
          <p:cNvGrpSpPr/>
          <p:nvPr/>
        </p:nvGrpSpPr>
        <p:grpSpPr>
          <a:xfrm>
            <a:off x="1715153" y="5075201"/>
            <a:ext cx="349200" cy="349200"/>
            <a:chOff x="-600719" y="3325988"/>
            <a:chExt cx="349200" cy="349200"/>
          </a:xfrm>
        </p:grpSpPr>
        <p:sp>
          <p:nvSpPr>
            <p:cNvPr id="26" name="Google Shape;135;p7">
              <a:extLst>
                <a:ext uri="{FF2B5EF4-FFF2-40B4-BE49-F238E27FC236}">
                  <a16:creationId xmlns:a16="http://schemas.microsoft.com/office/drawing/2014/main" id="{5D572228-B4A3-FF60-7AEA-43CE6FB688D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4B4D91C4-DA54-3B50-EDF8-855420911D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43296827-A68D-7106-F474-75EFD7A8AE50}"/>
              </a:ext>
            </a:extLst>
          </p:cNvPr>
          <p:cNvGrpSpPr/>
          <p:nvPr/>
        </p:nvGrpSpPr>
        <p:grpSpPr>
          <a:xfrm>
            <a:off x="2458126" y="5075201"/>
            <a:ext cx="349200" cy="349200"/>
            <a:chOff x="-600719" y="3325988"/>
            <a:chExt cx="349200" cy="349200"/>
          </a:xfrm>
        </p:grpSpPr>
        <p:sp>
          <p:nvSpPr>
            <p:cNvPr id="24" name="Google Shape;135;p7">
              <a:extLst>
                <a:ext uri="{FF2B5EF4-FFF2-40B4-BE49-F238E27FC236}">
                  <a16:creationId xmlns:a16="http://schemas.microsoft.com/office/drawing/2014/main" id="{4A2A23AF-C3F9-2B1F-013E-F45A5535959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5BB3A45E-306C-6C3A-EA49-D36445C494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F00DFD2-6213-CF0C-4088-D83ABA87AA5D}"/>
              </a:ext>
            </a:extLst>
          </p:cNvPr>
          <p:cNvGrpSpPr/>
          <p:nvPr/>
        </p:nvGrpSpPr>
        <p:grpSpPr>
          <a:xfrm>
            <a:off x="2089158" y="5075201"/>
            <a:ext cx="349200" cy="349200"/>
            <a:chOff x="-600719" y="3325988"/>
            <a:chExt cx="349200" cy="349200"/>
          </a:xfrm>
        </p:grpSpPr>
        <p:sp>
          <p:nvSpPr>
            <p:cNvPr id="22" name="Google Shape;135;p7">
              <a:extLst>
                <a:ext uri="{FF2B5EF4-FFF2-40B4-BE49-F238E27FC236}">
                  <a16:creationId xmlns:a16="http://schemas.microsoft.com/office/drawing/2014/main" id="{545BCD62-7DB6-AB7D-8F50-FB0C43CE271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063AD626-0979-1B07-3174-DB8078F2FC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Google Shape;255;p7">
            <a:extLst>
              <a:ext uri="{FF2B5EF4-FFF2-40B4-BE49-F238E27FC236}">
                <a16:creationId xmlns:a16="http://schemas.microsoft.com/office/drawing/2014/main" id="{03B33ED0-1BC2-D92F-A0D2-93EC7057B0A3}"/>
              </a:ext>
            </a:extLst>
          </p:cNvPr>
          <p:cNvSpPr/>
          <p:nvPr/>
        </p:nvSpPr>
        <p:spPr>
          <a:xfrm>
            <a:off x="3210604" y="4693601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DDC51359-2AE8-386C-75C0-EB1684F13C55}"/>
              </a:ext>
            </a:extLst>
          </p:cNvPr>
          <p:cNvGrpSpPr/>
          <p:nvPr/>
        </p:nvGrpSpPr>
        <p:grpSpPr>
          <a:xfrm>
            <a:off x="3255195" y="5075201"/>
            <a:ext cx="349200" cy="349200"/>
            <a:chOff x="-600719" y="3325988"/>
            <a:chExt cx="349200" cy="349200"/>
          </a:xfrm>
        </p:grpSpPr>
        <p:sp>
          <p:nvSpPr>
            <p:cNvPr id="37" name="Google Shape;135;p7">
              <a:extLst>
                <a:ext uri="{FF2B5EF4-FFF2-40B4-BE49-F238E27FC236}">
                  <a16:creationId xmlns:a16="http://schemas.microsoft.com/office/drawing/2014/main" id="{E9750837-40B5-64EB-F396-6602E433FA7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12263C0A-DED7-3554-72C5-0000555D96F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58B6CB0F-15F9-A990-25A9-704333B23026}"/>
              </a:ext>
            </a:extLst>
          </p:cNvPr>
          <p:cNvGrpSpPr/>
          <p:nvPr/>
        </p:nvGrpSpPr>
        <p:grpSpPr>
          <a:xfrm>
            <a:off x="3998168" y="5075201"/>
            <a:ext cx="349200" cy="349200"/>
            <a:chOff x="-600719" y="3325988"/>
            <a:chExt cx="349200" cy="349200"/>
          </a:xfrm>
        </p:grpSpPr>
        <p:sp>
          <p:nvSpPr>
            <p:cNvPr id="35" name="Google Shape;135;p7">
              <a:extLst>
                <a:ext uri="{FF2B5EF4-FFF2-40B4-BE49-F238E27FC236}">
                  <a16:creationId xmlns:a16="http://schemas.microsoft.com/office/drawing/2014/main" id="{34E321B1-0879-4976-E16E-4CC8AAAC252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130B83ED-C254-97C6-EFD6-E23F4BFF35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7D59232-10D4-C9AB-14A0-F20B89BABB1F}"/>
              </a:ext>
            </a:extLst>
          </p:cNvPr>
          <p:cNvGrpSpPr/>
          <p:nvPr/>
        </p:nvGrpSpPr>
        <p:grpSpPr>
          <a:xfrm>
            <a:off x="3629200" y="5075201"/>
            <a:ext cx="349200" cy="349200"/>
            <a:chOff x="-600719" y="3325988"/>
            <a:chExt cx="349200" cy="349200"/>
          </a:xfrm>
        </p:grpSpPr>
        <p:sp>
          <p:nvSpPr>
            <p:cNvPr id="33" name="Google Shape;135;p7">
              <a:extLst>
                <a:ext uri="{FF2B5EF4-FFF2-40B4-BE49-F238E27FC236}">
                  <a16:creationId xmlns:a16="http://schemas.microsoft.com/office/drawing/2014/main" id="{7B064128-3B4B-8546-F140-30540562BE4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5F5196A4-F63B-5B82-9593-E21D37AA91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Google Shape;255;p7">
            <a:extLst>
              <a:ext uri="{FF2B5EF4-FFF2-40B4-BE49-F238E27FC236}">
                <a16:creationId xmlns:a16="http://schemas.microsoft.com/office/drawing/2014/main" id="{374A7561-4739-F959-E8B6-CD2FFDC8FFBE}"/>
              </a:ext>
            </a:extLst>
          </p:cNvPr>
          <p:cNvSpPr/>
          <p:nvPr/>
        </p:nvSpPr>
        <p:spPr>
          <a:xfrm>
            <a:off x="1670562" y="5575918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FC1F363D-6C0A-6C3F-B16C-2C6760A20E50}"/>
              </a:ext>
            </a:extLst>
          </p:cNvPr>
          <p:cNvGrpSpPr/>
          <p:nvPr/>
        </p:nvGrpSpPr>
        <p:grpSpPr>
          <a:xfrm>
            <a:off x="1715153" y="5957518"/>
            <a:ext cx="349200" cy="349200"/>
            <a:chOff x="-600719" y="3325988"/>
            <a:chExt cx="349200" cy="349200"/>
          </a:xfrm>
        </p:grpSpPr>
        <p:sp>
          <p:nvSpPr>
            <p:cNvPr id="48" name="Google Shape;135;p7">
              <a:extLst>
                <a:ext uri="{FF2B5EF4-FFF2-40B4-BE49-F238E27FC236}">
                  <a16:creationId xmlns:a16="http://schemas.microsoft.com/office/drawing/2014/main" id="{514EF105-CB8C-810A-ABF0-88F70BC459F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822E30E9-F305-1108-F0F2-4782E8C869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D6AB4449-A0AE-DCA9-56E4-D7E58C40F137}"/>
              </a:ext>
            </a:extLst>
          </p:cNvPr>
          <p:cNvGrpSpPr/>
          <p:nvPr/>
        </p:nvGrpSpPr>
        <p:grpSpPr>
          <a:xfrm>
            <a:off x="2458126" y="5957518"/>
            <a:ext cx="349200" cy="349200"/>
            <a:chOff x="-600719" y="3325988"/>
            <a:chExt cx="349200" cy="349200"/>
          </a:xfrm>
        </p:grpSpPr>
        <p:sp>
          <p:nvSpPr>
            <p:cNvPr id="46" name="Google Shape;135;p7">
              <a:extLst>
                <a:ext uri="{FF2B5EF4-FFF2-40B4-BE49-F238E27FC236}">
                  <a16:creationId xmlns:a16="http://schemas.microsoft.com/office/drawing/2014/main" id="{F37F0DA1-5C5B-777C-B9AA-E2EA20F401A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526FDF9F-75E0-2AC3-0C74-9F66B04065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ADED161A-F714-7BB4-EA43-8F339643E9F1}"/>
              </a:ext>
            </a:extLst>
          </p:cNvPr>
          <p:cNvGrpSpPr/>
          <p:nvPr/>
        </p:nvGrpSpPr>
        <p:grpSpPr>
          <a:xfrm>
            <a:off x="2089158" y="5957518"/>
            <a:ext cx="349200" cy="349200"/>
            <a:chOff x="-600719" y="3325988"/>
            <a:chExt cx="349200" cy="349200"/>
          </a:xfrm>
        </p:grpSpPr>
        <p:sp>
          <p:nvSpPr>
            <p:cNvPr id="44" name="Google Shape;135;p7">
              <a:extLst>
                <a:ext uri="{FF2B5EF4-FFF2-40B4-BE49-F238E27FC236}">
                  <a16:creationId xmlns:a16="http://schemas.microsoft.com/office/drawing/2014/main" id="{D75D96C8-D4EE-9342-EC74-8F06628C7C9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C84EABD4-6744-6BD6-AABC-F4BDAB3FF9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" name="Google Shape;255;p7">
            <a:extLst>
              <a:ext uri="{FF2B5EF4-FFF2-40B4-BE49-F238E27FC236}">
                <a16:creationId xmlns:a16="http://schemas.microsoft.com/office/drawing/2014/main" id="{EDD4B7AE-4EDA-AC80-2F77-40B06280DC67}"/>
              </a:ext>
            </a:extLst>
          </p:cNvPr>
          <p:cNvSpPr/>
          <p:nvPr/>
        </p:nvSpPr>
        <p:spPr>
          <a:xfrm>
            <a:off x="3210604" y="5575918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2C7BCED4-59DD-CF1E-C262-508D8C62B3B5}"/>
              </a:ext>
            </a:extLst>
          </p:cNvPr>
          <p:cNvGrpSpPr/>
          <p:nvPr/>
        </p:nvGrpSpPr>
        <p:grpSpPr>
          <a:xfrm>
            <a:off x="3255195" y="5957518"/>
            <a:ext cx="349200" cy="349200"/>
            <a:chOff x="-600719" y="3325988"/>
            <a:chExt cx="349200" cy="349200"/>
          </a:xfrm>
        </p:grpSpPr>
        <p:sp>
          <p:nvSpPr>
            <p:cNvPr id="59" name="Google Shape;135;p7">
              <a:extLst>
                <a:ext uri="{FF2B5EF4-FFF2-40B4-BE49-F238E27FC236}">
                  <a16:creationId xmlns:a16="http://schemas.microsoft.com/office/drawing/2014/main" id="{103C3CDD-339B-AE0F-141E-4F589461F16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446D0900-51CD-123B-7015-C0B6A6C005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800F400B-EB83-0A54-C3CB-62658795685B}"/>
              </a:ext>
            </a:extLst>
          </p:cNvPr>
          <p:cNvGrpSpPr/>
          <p:nvPr/>
        </p:nvGrpSpPr>
        <p:grpSpPr>
          <a:xfrm>
            <a:off x="3998168" y="5957518"/>
            <a:ext cx="349200" cy="349200"/>
            <a:chOff x="-600719" y="3325988"/>
            <a:chExt cx="349200" cy="349200"/>
          </a:xfrm>
        </p:grpSpPr>
        <p:sp>
          <p:nvSpPr>
            <p:cNvPr id="57" name="Google Shape;135;p7">
              <a:extLst>
                <a:ext uri="{FF2B5EF4-FFF2-40B4-BE49-F238E27FC236}">
                  <a16:creationId xmlns:a16="http://schemas.microsoft.com/office/drawing/2014/main" id="{00FD16E2-3361-16D8-992E-23633453D65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B2681E92-D3AE-CDC5-53B6-D82FC51A0DB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F9E78B66-D9B5-C112-7F7D-09833E566DA6}"/>
              </a:ext>
            </a:extLst>
          </p:cNvPr>
          <p:cNvGrpSpPr/>
          <p:nvPr/>
        </p:nvGrpSpPr>
        <p:grpSpPr>
          <a:xfrm>
            <a:off x="3629200" y="5957518"/>
            <a:ext cx="349200" cy="349200"/>
            <a:chOff x="-600719" y="3325988"/>
            <a:chExt cx="349200" cy="349200"/>
          </a:xfrm>
        </p:grpSpPr>
        <p:sp>
          <p:nvSpPr>
            <p:cNvPr id="55" name="Google Shape;135;p7">
              <a:extLst>
                <a:ext uri="{FF2B5EF4-FFF2-40B4-BE49-F238E27FC236}">
                  <a16:creationId xmlns:a16="http://schemas.microsoft.com/office/drawing/2014/main" id="{B71227F3-6265-2029-85C5-51C97A8C4B9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37570EDB-A23C-A0E2-093A-DFFC6F4EFDB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Google Shape;255;p7">
            <a:extLst>
              <a:ext uri="{FF2B5EF4-FFF2-40B4-BE49-F238E27FC236}">
                <a16:creationId xmlns:a16="http://schemas.microsoft.com/office/drawing/2014/main" id="{A001DBFC-8381-3665-1AEE-D0B842977BBC}"/>
              </a:ext>
            </a:extLst>
          </p:cNvPr>
          <p:cNvSpPr/>
          <p:nvPr/>
        </p:nvSpPr>
        <p:spPr>
          <a:xfrm>
            <a:off x="1670562" y="6442191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0F1EE86D-5D1B-6EA9-45FC-0988ADCC2FF3}"/>
              </a:ext>
            </a:extLst>
          </p:cNvPr>
          <p:cNvGrpSpPr/>
          <p:nvPr/>
        </p:nvGrpSpPr>
        <p:grpSpPr>
          <a:xfrm>
            <a:off x="1715153" y="6823791"/>
            <a:ext cx="349200" cy="349200"/>
            <a:chOff x="-600719" y="3325988"/>
            <a:chExt cx="349200" cy="349200"/>
          </a:xfrm>
        </p:grpSpPr>
        <p:sp>
          <p:nvSpPr>
            <p:cNvPr id="508" name="Google Shape;135;p7">
              <a:extLst>
                <a:ext uri="{FF2B5EF4-FFF2-40B4-BE49-F238E27FC236}">
                  <a16:creationId xmlns:a16="http://schemas.microsoft.com/office/drawing/2014/main" id="{A7D1C2B2-DB54-4EDD-A386-996CBCDC94A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9" name="直線コネクタ 508">
              <a:extLst>
                <a:ext uri="{FF2B5EF4-FFF2-40B4-BE49-F238E27FC236}">
                  <a16:creationId xmlns:a16="http://schemas.microsoft.com/office/drawing/2014/main" id="{EB902FEE-B9D1-E774-FD2B-D688D015F1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4" name="グループ化 493">
            <a:extLst>
              <a:ext uri="{FF2B5EF4-FFF2-40B4-BE49-F238E27FC236}">
                <a16:creationId xmlns:a16="http://schemas.microsoft.com/office/drawing/2014/main" id="{0982C82A-EAE9-62B5-944F-418BD1EDFCDD}"/>
              </a:ext>
            </a:extLst>
          </p:cNvPr>
          <p:cNvGrpSpPr/>
          <p:nvPr/>
        </p:nvGrpSpPr>
        <p:grpSpPr>
          <a:xfrm>
            <a:off x="2458126" y="6823791"/>
            <a:ext cx="349200" cy="349200"/>
            <a:chOff x="-600719" y="3325988"/>
            <a:chExt cx="349200" cy="349200"/>
          </a:xfrm>
        </p:grpSpPr>
        <p:sp>
          <p:nvSpPr>
            <p:cNvPr id="506" name="Google Shape;135;p7">
              <a:extLst>
                <a:ext uri="{FF2B5EF4-FFF2-40B4-BE49-F238E27FC236}">
                  <a16:creationId xmlns:a16="http://schemas.microsoft.com/office/drawing/2014/main" id="{8CBADB79-2F4A-33AF-E683-E1F2418DBE3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7" name="直線コネクタ 506">
              <a:extLst>
                <a:ext uri="{FF2B5EF4-FFF2-40B4-BE49-F238E27FC236}">
                  <a16:creationId xmlns:a16="http://schemas.microsoft.com/office/drawing/2014/main" id="{1DD8E197-1FD8-F0DA-919F-7AF0546810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7" name="グループ化 496">
            <a:extLst>
              <a:ext uri="{FF2B5EF4-FFF2-40B4-BE49-F238E27FC236}">
                <a16:creationId xmlns:a16="http://schemas.microsoft.com/office/drawing/2014/main" id="{B2F5FD28-8792-27C5-7ED0-1CFBA2E20A7E}"/>
              </a:ext>
            </a:extLst>
          </p:cNvPr>
          <p:cNvGrpSpPr/>
          <p:nvPr/>
        </p:nvGrpSpPr>
        <p:grpSpPr>
          <a:xfrm>
            <a:off x="2089158" y="6823791"/>
            <a:ext cx="349200" cy="349200"/>
            <a:chOff x="-600719" y="3325988"/>
            <a:chExt cx="349200" cy="349200"/>
          </a:xfrm>
        </p:grpSpPr>
        <p:sp>
          <p:nvSpPr>
            <p:cNvPr id="498" name="Google Shape;135;p7">
              <a:extLst>
                <a:ext uri="{FF2B5EF4-FFF2-40B4-BE49-F238E27FC236}">
                  <a16:creationId xmlns:a16="http://schemas.microsoft.com/office/drawing/2014/main" id="{E10DC43E-A5FB-40D5-E831-EED4BD68C97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9" name="直線コネクタ 498">
              <a:extLst>
                <a:ext uri="{FF2B5EF4-FFF2-40B4-BE49-F238E27FC236}">
                  <a16:creationId xmlns:a16="http://schemas.microsoft.com/office/drawing/2014/main" id="{781D5594-13A9-0084-6E78-91795411E4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1" name="Google Shape;255;p7">
            <a:extLst>
              <a:ext uri="{FF2B5EF4-FFF2-40B4-BE49-F238E27FC236}">
                <a16:creationId xmlns:a16="http://schemas.microsoft.com/office/drawing/2014/main" id="{A7FFBAFA-84A4-F73F-206D-8EE508BC07D4}"/>
              </a:ext>
            </a:extLst>
          </p:cNvPr>
          <p:cNvSpPr/>
          <p:nvPr/>
        </p:nvSpPr>
        <p:spPr>
          <a:xfrm>
            <a:off x="3210604" y="6442191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597E7C37-2F85-81E5-2A07-FCF6BDF9EDBC}"/>
              </a:ext>
            </a:extLst>
          </p:cNvPr>
          <p:cNvGrpSpPr/>
          <p:nvPr/>
        </p:nvGrpSpPr>
        <p:grpSpPr>
          <a:xfrm>
            <a:off x="3255195" y="6823791"/>
            <a:ext cx="349200" cy="349200"/>
            <a:chOff x="-600719" y="3325988"/>
            <a:chExt cx="349200" cy="349200"/>
          </a:xfrm>
        </p:grpSpPr>
        <p:sp>
          <p:nvSpPr>
            <p:cNvPr id="77" name="Google Shape;135;p7">
              <a:extLst>
                <a:ext uri="{FF2B5EF4-FFF2-40B4-BE49-F238E27FC236}">
                  <a16:creationId xmlns:a16="http://schemas.microsoft.com/office/drawing/2014/main" id="{11D889B3-5128-58EE-CDBA-763DDAD55A4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183AD38D-A6DE-603B-78F1-6D526BE831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9CA70D1C-7C2B-CCE9-11C6-0D93C23BE622}"/>
              </a:ext>
            </a:extLst>
          </p:cNvPr>
          <p:cNvGrpSpPr/>
          <p:nvPr/>
        </p:nvGrpSpPr>
        <p:grpSpPr>
          <a:xfrm>
            <a:off x="3998168" y="6823791"/>
            <a:ext cx="349200" cy="349200"/>
            <a:chOff x="-600719" y="3325988"/>
            <a:chExt cx="349200" cy="349200"/>
          </a:xfrm>
        </p:grpSpPr>
        <p:sp>
          <p:nvSpPr>
            <p:cNvPr id="75" name="Google Shape;135;p7">
              <a:extLst>
                <a:ext uri="{FF2B5EF4-FFF2-40B4-BE49-F238E27FC236}">
                  <a16:creationId xmlns:a16="http://schemas.microsoft.com/office/drawing/2014/main" id="{343B82A8-2769-67B8-1BD1-B5CBA043343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5916880F-6791-AB8A-A416-8DCD40D7A9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B381E950-EB99-0107-9E02-6FD49CC88684}"/>
              </a:ext>
            </a:extLst>
          </p:cNvPr>
          <p:cNvGrpSpPr/>
          <p:nvPr/>
        </p:nvGrpSpPr>
        <p:grpSpPr>
          <a:xfrm>
            <a:off x="3629200" y="6823791"/>
            <a:ext cx="349200" cy="349200"/>
            <a:chOff x="-600719" y="3325988"/>
            <a:chExt cx="349200" cy="349200"/>
          </a:xfrm>
        </p:grpSpPr>
        <p:sp>
          <p:nvSpPr>
            <p:cNvPr id="73" name="Google Shape;135;p7">
              <a:extLst>
                <a:ext uri="{FF2B5EF4-FFF2-40B4-BE49-F238E27FC236}">
                  <a16:creationId xmlns:a16="http://schemas.microsoft.com/office/drawing/2014/main" id="{508DCC60-3A8F-B81E-9305-2B30CA07DD0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2953A3A5-9FC5-7B20-6E8C-F5AD927FEB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9" name="グループ化 448">
            <a:extLst>
              <a:ext uri="{FF2B5EF4-FFF2-40B4-BE49-F238E27FC236}">
                <a16:creationId xmlns:a16="http://schemas.microsoft.com/office/drawing/2014/main" id="{F203210B-A45A-5F1E-B1BD-686FE8A33D84}"/>
              </a:ext>
            </a:extLst>
          </p:cNvPr>
          <p:cNvGrpSpPr/>
          <p:nvPr/>
        </p:nvGrpSpPr>
        <p:grpSpPr>
          <a:xfrm rot="5400000">
            <a:off x="3986246" y="2541563"/>
            <a:ext cx="309567" cy="275820"/>
            <a:chOff x="4090589" y="2554900"/>
            <a:chExt cx="309567" cy="275820"/>
          </a:xfrm>
        </p:grpSpPr>
        <p:sp>
          <p:nvSpPr>
            <p:cNvPr id="450" name="object 233">
              <a:extLst>
                <a:ext uri="{FF2B5EF4-FFF2-40B4-BE49-F238E27FC236}">
                  <a16:creationId xmlns:a16="http://schemas.microsoft.com/office/drawing/2014/main" id="{8836EA6E-05DE-A08C-77F6-908A2EBA0DF5}"/>
                </a:ext>
              </a:extLst>
            </p:cNvPr>
            <p:cNvSpPr/>
            <p:nvPr/>
          </p:nvSpPr>
          <p:spPr>
            <a:xfrm>
              <a:off x="4124336" y="2554900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51" name="object 234" descr="object 234">
              <a:extLst>
                <a:ext uri="{FF2B5EF4-FFF2-40B4-BE49-F238E27FC236}">
                  <a16:creationId xmlns:a16="http://schemas.microsoft.com/office/drawing/2014/main" id="{EEC09A02-10A1-3215-22BC-0FB350C6B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87947" y="2592099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52" name="object 235" descr="object 235">
              <a:extLst>
                <a:ext uri="{FF2B5EF4-FFF2-40B4-BE49-F238E27FC236}">
                  <a16:creationId xmlns:a16="http://schemas.microsoft.com/office/drawing/2014/main" id="{2D545330-5CD4-463A-8745-FA0A3695C6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87947" y="2706949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3" name="object 236">
              <a:extLst>
                <a:ext uri="{FF2B5EF4-FFF2-40B4-BE49-F238E27FC236}">
                  <a16:creationId xmlns:a16="http://schemas.microsoft.com/office/drawing/2014/main" id="{0AB59719-E56C-ABC4-E025-D6C64C4D5334}"/>
                </a:ext>
              </a:extLst>
            </p:cNvPr>
            <p:cNvSpPr/>
            <p:nvPr/>
          </p:nvSpPr>
          <p:spPr>
            <a:xfrm>
              <a:off x="4090589" y="2555687"/>
              <a:ext cx="86730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54" name="グループ化 453">
            <a:extLst>
              <a:ext uri="{FF2B5EF4-FFF2-40B4-BE49-F238E27FC236}">
                <a16:creationId xmlns:a16="http://schemas.microsoft.com/office/drawing/2014/main" id="{A19F4F1E-AC81-5A5E-871D-813114A9D4AC}"/>
              </a:ext>
            </a:extLst>
          </p:cNvPr>
          <p:cNvGrpSpPr/>
          <p:nvPr/>
        </p:nvGrpSpPr>
        <p:grpSpPr>
          <a:xfrm rot="5400000">
            <a:off x="1387827" y="2554900"/>
            <a:ext cx="309568" cy="275820"/>
            <a:chOff x="1387827" y="2554900"/>
            <a:chExt cx="309568" cy="275820"/>
          </a:xfrm>
        </p:grpSpPr>
        <p:sp>
          <p:nvSpPr>
            <p:cNvPr id="455" name="object 239">
              <a:extLst>
                <a:ext uri="{FF2B5EF4-FFF2-40B4-BE49-F238E27FC236}">
                  <a16:creationId xmlns:a16="http://schemas.microsoft.com/office/drawing/2014/main" id="{5C9F830C-4594-E59B-10F5-462FA3865B9F}"/>
                </a:ext>
              </a:extLst>
            </p:cNvPr>
            <p:cNvSpPr/>
            <p:nvPr/>
          </p:nvSpPr>
          <p:spPr>
            <a:xfrm>
              <a:off x="1421574" y="2554900"/>
              <a:ext cx="275821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56" name="object 240" descr="object 240">
              <a:extLst>
                <a:ext uri="{FF2B5EF4-FFF2-40B4-BE49-F238E27FC236}">
                  <a16:creationId xmlns:a16="http://schemas.microsoft.com/office/drawing/2014/main" id="{4AB04400-68D0-FFD8-8228-2E78DA2110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85185" y="259209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57" name="object 241" descr="object 241">
              <a:extLst>
                <a:ext uri="{FF2B5EF4-FFF2-40B4-BE49-F238E27FC236}">
                  <a16:creationId xmlns:a16="http://schemas.microsoft.com/office/drawing/2014/main" id="{947460F3-A759-B657-2A99-388FB948E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85185" y="270694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8" name="object 242">
              <a:extLst>
                <a:ext uri="{FF2B5EF4-FFF2-40B4-BE49-F238E27FC236}">
                  <a16:creationId xmlns:a16="http://schemas.microsoft.com/office/drawing/2014/main" id="{FA67AC81-9314-FCDF-EA06-80682842764F}"/>
                </a:ext>
              </a:extLst>
            </p:cNvPr>
            <p:cNvSpPr/>
            <p:nvPr/>
          </p:nvSpPr>
          <p:spPr>
            <a:xfrm>
              <a:off x="1387827" y="2555687"/>
              <a:ext cx="86731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59" name="グループ化 458">
            <a:extLst>
              <a:ext uri="{FF2B5EF4-FFF2-40B4-BE49-F238E27FC236}">
                <a16:creationId xmlns:a16="http://schemas.microsoft.com/office/drawing/2014/main" id="{B75E6603-AFAD-7019-3EED-579DDE618967}"/>
              </a:ext>
            </a:extLst>
          </p:cNvPr>
          <p:cNvGrpSpPr/>
          <p:nvPr/>
        </p:nvGrpSpPr>
        <p:grpSpPr>
          <a:xfrm rot="10800000">
            <a:off x="4454526" y="6176527"/>
            <a:ext cx="309568" cy="275820"/>
            <a:chOff x="4454526" y="6176527"/>
            <a:chExt cx="309568" cy="275820"/>
          </a:xfrm>
        </p:grpSpPr>
        <p:sp>
          <p:nvSpPr>
            <p:cNvPr id="460" name="object 244">
              <a:extLst>
                <a:ext uri="{FF2B5EF4-FFF2-40B4-BE49-F238E27FC236}">
                  <a16:creationId xmlns:a16="http://schemas.microsoft.com/office/drawing/2014/main" id="{DBA0AD51-AD69-DAB4-0F36-6F862F4A7A50}"/>
                </a:ext>
              </a:extLst>
            </p:cNvPr>
            <p:cNvSpPr/>
            <p:nvPr/>
          </p:nvSpPr>
          <p:spPr>
            <a:xfrm>
              <a:off x="4488274" y="6176527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61" name="object 245" descr="object 245">
              <a:extLst>
                <a:ext uri="{FF2B5EF4-FFF2-40B4-BE49-F238E27FC236}">
                  <a16:creationId xmlns:a16="http://schemas.microsoft.com/office/drawing/2014/main" id="{394104F5-5BB2-8E3A-6E48-F526BE7781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51886" y="621372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62" name="object 246" descr="object 246">
              <a:extLst>
                <a:ext uri="{FF2B5EF4-FFF2-40B4-BE49-F238E27FC236}">
                  <a16:creationId xmlns:a16="http://schemas.microsoft.com/office/drawing/2014/main" id="{A48600D7-6E5C-6C90-1D77-1C5E40083A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51886" y="632857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3" name="object 247">
              <a:extLst>
                <a:ext uri="{FF2B5EF4-FFF2-40B4-BE49-F238E27FC236}">
                  <a16:creationId xmlns:a16="http://schemas.microsoft.com/office/drawing/2014/main" id="{F09FB7A7-E7A3-68E1-0C3D-9C3C97420B70}"/>
                </a:ext>
              </a:extLst>
            </p:cNvPr>
            <p:cNvSpPr/>
            <p:nvPr/>
          </p:nvSpPr>
          <p:spPr>
            <a:xfrm>
              <a:off x="4454526" y="61773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64" name="グループ化 463">
            <a:extLst>
              <a:ext uri="{FF2B5EF4-FFF2-40B4-BE49-F238E27FC236}">
                <a16:creationId xmlns:a16="http://schemas.microsoft.com/office/drawing/2014/main" id="{536A3E1D-5EE3-2B16-783A-AFE89FA62361}"/>
              </a:ext>
            </a:extLst>
          </p:cNvPr>
          <p:cNvGrpSpPr/>
          <p:nvPr/>
        </p:nvGrpSpPr>
        <p:grpSpPr>
          <a:xfrm rot="16200000">
            <a:off x="1955390" y="7161226"/>
            <a:ext cx="309568" cy="275820"/>
            <a:chOff x="2379566" y="7161226"/>
            <a:chExt cx="309568" cy="275820"/>
          </a:xfrm>
        </p:grpSpPr>
        <p:sp>
          <p:nvSpPr>
            <p:cNvPr id="465" name="object 248">
              <a:extLst>
                <a:ext uri="{FF2B5EF4-FFF2-40B4-BE49-F238E27FC236}">
                  <a16:creationId xmlns:a16="http://schemas.microsoft.com/office/drawing/2014/main" id="{A21718AD-1815-4D67-CBEE-B9CDF2ED0454}"/>
                </a:ext>
              </a:extLst>
            </p:cNvPr>
            <p:cNvSpPr/>
            <p:nvPr/>
          </p:nvSpPr>
          <p:spPr>
            <a:xfrm>
              <a:off x="2413314" y="7161226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66" name="object 249" descr="object 249">
              <a:extLst>
                <a:ext uri="{FF2B5EF4-FFF2-40B4-BE49-F238E27FC236}">
                  <a16:creationId xmlns:a16="http://schemas.microsoft.com/office/drawing/2014/main" id="{2B85751F-DCC4-D97A-4AD4-130C9FE4C4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76924" y="7198425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67" name="object 250" descr="object 250">
              <a:extLst>
                <a:ext uri="{FF2B5EF4-FFF2-40B4-BE49-F238E27FC236}">
                  <a16:creationId xmlns:a16="http://schemas.microsoft.com/office/drawing/2014/main" id="{72588B9C-C7B7-63F5-3FE3-F110753CA7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76924" y="7313275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8" name="object 251">
              <a:extLst>
                <a:ext uri="{FF2B5EF4-FFF2-40B4-BE49-F238E27FC236}">
                  <a16:creationId xmlns:a16="http://schemas.microsoft.com/office/drawing/2014/main" id="{9C1417FD-43BB-B3E7-7848-5A40A184B8E7}"/>
                </a:ext>
              </a:extLst>
            </p:cNvPr>
            <p:cNvSpPr/>
            <p:nvPr/>
          </p:nvSpPr>
          <p:spPr>
            <a:xfrm>
              <a:off x="2379566" y="71620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69" name="グループ化 468">
            <a:extLst>
              <a:ext uri="{FF2B5EF4-FFF2-40B4-BE49-F238E27FC236}">
                <a16:creationId xmlns:a16="http://schemas.microsoft.com/office/drawing/2014/main" id="{54D9E45F-1128-FDF8-CBF2-F609C6434419}"/>
              </a:ext>
            </a:extLst>
          </p:cNvPr>
          <p:cNvGrpSpPr/>
          <p:nvPr/>
        </p:nvGrpSpPr>
        <p:grpSpPr>
          <a:xfrm rot="10800000">
            <a:off x="4454526" y="5010336"/>
            <a:ext cx="309568" cy="275820"/>
            <a:chOff x="4454526" y="6176527"/>
            <a:chExt cx="309568" cy="275820"/>
          </a:xfrm>
        </p:grpSpPr>
        <p:sp>
          <p:nvSpPr>
            <p:cNvPr id="470" name="object 244">
              <a:extLst>
                <a:ext uri="{FF2B5EF4-FFF2-40B4-BE49-F238E27FC236}">
                  <a16:creationId xmlns:a16="http://schemas.microsoft.com/office/drawing/2014/main" id="{938FA40F-B64E-37AF-B7FD-A614866DF56A}"/>
                </a:ext>
              </a:extLst>
            </p:cNvPr>
            <p:cNvSpPr/>
            <p:nvPr/>
          </p:nvSpPr>
          <p:spPr>
            <a:xfrm>
              <a:off x="4488274" y="6176527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71" name="object 245" descr="object 245">
              <a:extLst>
                <a:ext uri="{FF2B5EF4-FFF2-40B4-BE49-F238E27FC236}">
                  <a16:creationId xmlns:a16="http://schemas.microsoft.com/office/drawing/2014/main" id="{7EE31542-8511-3F3D-FF14-1279578340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51886" y="621372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72" name="object 246" descr="object 246">
              <a:extLst>
                <a:ext uri="{FF2B5EF4-FFF2-40B4-BE49-F238E27FC236}">
                  <a16:creationId xmlns:a16="http://schemas.microsoft.com/office/drawing/2014/main" id="{F87EFDF6-EF3B-BD60-D98A-022EEBF9E7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51886" y="632857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73" name="object 247">
              <a:extLst>
                <a:ext uri="{FF2B5EF4-FFF2-40B4-BE49-F238E27FC236}">
                  <a16:creationId xmlns:a16="http://schemas.microsoft.com/office/drawing/2014/main" id="{D5B22192-F52D-7BEB-6843-86EF623E8F71}"/>
                </a:ext>
              </a:extLst>
            </p:cNvPr>
            <p:cNvSpPr/>
            <p:nvPr/>
          </p:nvSpPr>
          <p:spPr>
            <a:xfrm>
              <a:off x="4454526" y="61773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74" name="グループ化 473">
            <a:extLst>
              <a:ext uri="{FF2B5EF4-FFF2-40B4-BE49-F238E27FC236}">
                <a16:creationId xmlns:a16="http://schemas.microsoft.com/office/drawing/2014/main" id="{7F4C1B4F-D3A2-3732-5210-3B51E51FA944}"/>
              </a:ext>
            </a:extLst>
          </p:cNvPr>
          <p:cNvGrpSpPr/>
          <p:nvPr/>
        </p:nvGrpSpPr>
        <p:grpSpPr>
          <a:xfrm rot="10800000">
            <a:off x="4454526" y="2929745"/>
            <a:ext cx="309568" cy="275820"/>
            <a:chOff x="4454526" y="6176527"/>
            <a:chExt cx="309568" cy="275820"/>
          </a:xfrm>
        </p:grpSpPr>
        <p:sp>
          <p:nvSpPr>
            <p:cNvPr id="475" name="object 244">
              <a:extLst>
                <a:ext uri="{FF2B5EF4-FFF2-40B4-BE49-F238E27FC236}">
                  <a16:creationId xmlns:a16="http://schemas.microsoft.com/office/drawing/2014/main" id="{943C1F1E-D919-35AF-84CE-57241CA936A2}"/>
                </a:ext>
              </a:extLst>
            </p:cNvPr>
            <p:cNvSpPr/>
            <p:nvPr/>
          </p:nvSpPr>
          <p:spPr>
            <a:xfrm>
              <a:off x="4488274" y="6176527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76" name="object 245" descr="object 245">
              <a:extLst>
                <a:ext uri="{FF2B5EF4-FFF2-40B4-BE49-F238E27FC236}">
                  <a16:creationId xmlns:a16="http://schemas.microsoft.com/office/drawing/2014/main" id="{F35A62E9-9486-309A-9F39-67459E6BF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51886" y="621372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77" name="object 246" descr="object 246">
              <a:extLst>
                <a:ext uri="{FF2B5EF4-FFF2-40B4-BE49-F238E27FC236}">
                  <a16:creationId xmlns:a16="http://schemas.microsoft.com/office/drawing/2014/main" id="{02D5C928-506B-1755-9748-B08374713B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51886" y="632857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78" name="object 247">
              <a:extLst>
                <a:ext uri="{FF2B5EF4-FFF2-40B4-BE49-F238E27FC236}">
                  <a16:creationId xmlns:a16="http://schemas.microsoft.com/office/drawing/2014/main" id="{B797E878-354A-5557-7460-181EA7F83290}"/>
                </a:ext>
              </a:extLst>
            </p:cNvPr>
            <p:cNvSpPr/>
            <p:nvPr/>
          </p:nvSpPr>
          <p:spPr>
            <a:xfrm>
              <a:off x="4454526" y="61773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79" name="グループ化 478">
            <a:extLst>
              <a:ext uri="{FF2B5EF4-FFF2-40B4-BE49-F238E27FC236}">
                <a16:creationId xmlns:a16="http://schemas.microsoft.com/office/drawing/2014/main" id="{E0FDE8C0-4938-DA13-0995-E0868E5E1EA6}"/>
              </a:ext>
            </a:extLst>
          </p:cNvPr>
          <p:cNvGrpSpPr/>
          <p:nvPr/>
        </p:nvGrpSpPr>
        <p:grpSpPr>
          <a:xfrm>
            <a:off x="1255227" y="2911016"/>
            <a:ext cx="309568" cy="275820"/>
            <a:chOff x="1387827" y="2554900"/>
            <a:chExt cx="309568" cy="275820"/>
          </a:xfrm>
        </p:grpSpPr>
        <p:sp>
          <p:nvSpPr>
            <p:cNvPr id="480" name="object 239">
              <a:extLst>
                <a:ext uri="{FF2B5EF4-FFF2-40B4-BE49-F238E27FC236}">
                  <a16:creationId xmlns:a16="http://schemas.microsoft.com/office/drawing/2014/main" id="{53CDCCB1-2F22-5628-27ED-B03541D09ABF}"/>
                </a:ext>
              </a:extLst>
            </p:cNvPr>
            <p:cNvSpPr/>
            <p:nvPr/>
          </p:nvSpPr>
          <p:spPr>
            <a:xfrm>
              <a:off x="1421574" y="2554900"/>
              <a:ext cx="275821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81" name="object 240" descr="object 240">
              <a:extLst>
                <a:ext uri="{FF2B5EF4-FFF2-40B4-BE49-F238E27FC236}">
                  <a16:creationId xmlns:a16="http://schemas.microsoft.com/office/drawing/2014/main" id="{5B2D68DA-E5E1-49C4-081B-F19C16760A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85185" y="259209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82" name="object 241" descr="object 241">
              <a:extLst>
                <a:ext uri="{FF2B5EF4-FFF2-40B4-BE49-F238E27FC236}">
                  <a16:creationId xmlns:a16="http://schemas.microsoft.com/office/drawing/2014/main" id="{B7C3248B-0131-0592-670F-44AE0153B8E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85185" y="270694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83" name="object 242">
              <a:extLst>
                <a:ext uri="{FF2B5EF4-FFF2-40B4-BE49-F238E27FC236}">
                  <a16:creationId xmlns:a16="http://schemas.microsoft.com/office/drawing/2014/main" id="{A9283DE7-E756-ACE3-0C94-CED0BAD0FAF4}"/>
                </a:ext>
              </a:extLst>
            </p:cNvPr>
            <p:cNvSpPr/>
            <p:nvPr/>
          </p:nvSpPr>
          <p:spPr>
            <a:xfrm>
              <a:off x="1387827" y="2555687"/>
              <a:ext cx="86731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84" name="グループ化 483">
            <a:extLst>
              <a:ext uri="{FF2B5EF4-FFF2-40B4-BE49-F238E27FC236}">
                <a16:creationId xmlns:a16="http://schemas.microsoft.com/office/drawing/2014/main" id="{30209B4E-3855-AB69-D363-CB9AEB429895}"/>
              </a:ext>
            </a:extLst>
          </p:cNvPr>
          <p:cNvGrpSpPr/>
          <p:nvPr/>
        </p:nvGrpSpPr>
        <p:grpSpPr>
          <a:xfrm>
            <a:off x="1255227" y="3626633"/>
            <a:ext cx="309568" cy="275820"/>
            <a:chOff x="1387827" y="2554900"/>
            <a:chExt cx="309568" cy="275820"/>
          </a:xfrm>
        </p:grpSpPr>
        <p:sp>
          <p:nvSpPr>
            <p:cNvPr id="485" name="object 239">
              <a:extLst>
                <a:ext uri="{FF2B5EF4-FFF2-40B4-BE49-F238E27FC236}">
                  <a16:creationId xmlns:a16="http://schemas.microsoft.com/office/drawing/2014/main" id="{AB64DC1F-643D-1124-6A2D-47668D0B8626}"/>
                </a:ext>
              </a:extLst>
            </p:cNvPr>
            <p:cNvSpPr/>
            <p:nvPr/>
          </p:nvSpPr>
          <p:spPr>
            <a:xfrm>
              <a:off x="1421574" y="2554900"/>
              <a:ext cx="275821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79" name="object 240" descr="object 240">
              <a:extLst>
                <a:ext uri="{FF2B5EF4-FFF2-40B4-BE49-F238E27FC236}">
                  <a16:creationId xmlns:a16="http://schemas.microsoft.com/office/drawing/2014/main" id="{BDFE8A4E-02AF-922D-97CE-D8BC21204C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85185" y="259209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0" name="object 241" descr="object 241">
              <a:extLst>
                <a:ext uri="{FF2B5EF4-FFF2-40B4-BE49-F238E27FC236}">
                  <a16:creationId xmlns:a16="http://schemas.microsoft.com/office/drawing/2014/main" id="{F153EF90-8A0A-E540-761C-45B1690F01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85185" y="270694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1" name="object 242">
              <a:extLst>
                <a:ext uri="{FF2B5EF4-FFF2-40B4-BE49-F238E27FC236}">
                  <a16:creationId xmlns:a16="http://schemas.microsoft.com/office/drawing/2014/main" id="{2B6D58F0-906E-D295-6EBC-724992E222BD}"/>
                </a:ext>
              </a:extLst>
            </p:cNvPr>
            <p:cNvSpPr/>
            <p:nvPr/>
          </p:nvSpPr>
          <p:spPr>
            <a:xfrm>
              <a:off x="1387827" y="2555687"/>
              <a:ext cx="86731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2853A9A2-6193-CC81-7386-CE7EC4CF237C}"/>
              </a:ext>
            </a:extLst>
          </p:cNvPr>
          <p:cNvGrpSpPr/>
          <p:nvPr/>
        </p:nvGrpSpPr>
        <p:grpSpPr>
          <a:xfrm>
            <a:off x="1255227" y="4196476"/>
            <a:ext cx="309568" cy="275820"/>
            <a:chOff x="1387827" y="2554900"/>
            <a:chExt cx="309568" cy="275820"/>
          </a:xfrm>
        </p:grpSpPr>
        <p:sp>
          <p:nvSpPr>
            <p:cNvPr id="83" name="object 239">
              <a:extLst>
                <a:ext uri="{FF2B5EF4-FFF2-40B4-BE49-F238E27FC236}">
                  <a16:creationId xmlns:a16="http://schemas.microsoft.com/office/drawing/2014/main" id="{0BEEFC4F-3BD3-A52D-8A17-E7302A96F55B}"/>
                </a:ext>
              </a:extLst>
            </p:cNvPr>
            <p:cNvSpPr/>
            <p:nvPr/>
          </p:nvSpPr>
          <p:spPr>
            <a:xfrm>
              <a:off x="1421574" y="2554900"/>
              <a:ext cx="275821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84" name="object 240" descr="object 240">
              <a:extLst>
                <a:ext uri="{FF2B5EF4-FFF2-40B4-BE49-F238E27FC236}">
                  <a16:creationId xmlns:a16="http://schemas.microsoft.com/office/drawing/2014/main" id="{AE03BE83-9E7B-66BB-5D1A-FD5D1556FCE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85185" y="259209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5" name="object 241" descr="object 241">
              <a:extLst>
                <a:ext uri="{FF2B5EF4-FFF2-40B4-BE49-F238E27FC236}">
                  <a16:creationId xmlns:a16="http://schemas.microsoft.com/office/drawing/2014/main" id="{12890D8B-3ED6-F18F-A585-1C00049A3C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85185" y="270694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6" name="object 242">
              <a:extLst>
                <a:ext uri="{FF2B5EF4-FFF2-40B4-BE49-F238E27FC236}">
                  <a16:creationId xmlns:a16="http://schemas.microsoft.com/office/drawing/2014/main" id="{DCB8A83A-9352-951F-919A-A46C58977AFF}"/>
                </a:ext>
              </a:extLst>
            </p:cNvPr>
            <p:cNvSpPr/>
            <p:nvPr/>
          </p:nvSpPr>
          <p:spPr>
            <a:xfrm>
              <a:off x="1387827" y="2555687"/>
              <a:ext cx="86731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506号室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506号室</dc:title>
  <cp:lastModifiedBy>福田啓</cp:lastModifiedBy>
  <cp:revision>9</cp:revision>
  <dcterms:modified xsi:type="dcterms:W3CDTF">2024-01-28T01:46:45Z</dcterms:modified>
</cp:coreProperties>
</file>