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296400" cy="92964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20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697230" y="2881883"/>
            <a:ext cx="7901941" cy="1952245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394460" y="5205984"/>
            <a:ext cx="6507482" cy="232410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464819" y="2138172"/>
            <a:ext cx="4043937" cy="6135624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1929995" y="605436"/>
            <a:ext cx="2849881" cy="9969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464819" y="2138172"/>
            <a:ext cx="8366761" cy="6135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8564607" y="8645652"/>
            <a:ext cx="266973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3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>
            <a:spLocks noGrp="1"/>
          </p:cNvSpPr>
          <p:nvPr>
            <p:ph type="title"/>
          </p:nvPr>
        </p:nvSpPr>
        <p:spPr>
          <a:xfrm>
            <a:off x="2628233" y="261786"/>
            <a:ext cx="2849882" cy="996952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505</a:t>
            </a:r>
            <a:r>
              <a:rPr sz="5500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65" name="object 3"/>
          <p:cNvSpPr txBox="1"/>
          <p:nvPr/>
        </p:nvSpPr>
        <p:spPr>
          <a:xfrm>
            <a:off x="1104849" y="1277961"/>
            <a:ext cx="3255648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3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dirty="0"/>
              <a:t>島型3</a:t>
            </a:r>
            <a:r>
              <a:rPr spc="265" dirty="0"/>
              <a:t>人</a:t>
            </a:r>
            <a:r>
              <a:rPr spc="75" dirty="0"/>
              <a:t>掛け</a:t>
            </a:r>
          </a:p>
        </p:txBody>
      </p:sp>
      <p:sp>
        <p:nvSpPr>
          <p:cNvPr id="66" name="object 4"/>
          <p:cNvSpPr txBox="1"/>
          <p:nvPr/>
        </p:nvSpPr>
        <p:spPr>
          <a:xfrm>
            <a:off x="4360497" y="1300125"/>
            <a:ext cx="1725297" cy="4462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 algn="ctr">
              <a:defRPr sz="2900" spc="25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最大</a:t>
            </a:r>
            <a:r>
              <a:rPr lang="en-US" dirty="0"/>
              <a:t>24</a:t>
            </a:r>
            <a:r>
              <a:rPr spc="204" dirty="0"/>
              <a:t>席</a:t>
            </a:r>
          </a:p>
        </p:txBody>
      </p:sp>
      <p:sp>
        <p:nvSpPr>
          <p:cNvPr id="80" name="object 19"/>
          <p:cNvSpPr/>
          <p:nvPr/>
        </p:nvSpPr>
        <p:spPr>
          <a:xfrm>
            <a:off x="807124" y="3354405"/>
            <a:ext cx="6152352" cy="45321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015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lnTo>
                  <a:pt x="0" y="15385"/>
                </a:lnTo>
              </a:path>
            </a:pathLst>
          </a:custGeom>
          <a:ln w="889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1" name="object 193"/>
          <p:cNvSpPr/>
          <p:nvPr/>
        </p:nvSpPr>
        <p:spPr>
          <a:xfrm>
            <a:off x="883831" y="5494628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2" name="object 194"/>
          <p:cNvSpPr/>
          <p:nvPr/>
        </p:nvSpPr>
        <p:spPr>
          <a:xfrm flipH="1" flipV="1">
            <a:off x="808759" y="2580470"/>
            <a:ext cx="2350313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3" name="object 195"/>
          <p:cNvSpPr/>
          <p:nvPr/>
        </p:nvSpPr>
        <p:spPr>
          <a:xfrm>
            <a:off x="4545279" y="2580470"/>
            <a:ext cx="2410919" cy="2"/>
          </a:xfrm>
          <a:prstGeom prst="line">
            <a:avLst/>
          </a:prstGeom>
          <a:ln w="30403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7" name="object 228"/>
          <p:cNvSpPr txBox="1"/>
          <p:nvPr/>
        </p:nvSpPr>
        <p:spPr>
          <a:xfrm>
            <a:off x="3401931" y="2355363"/>
            <a:ext cx="110109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3200" spc="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7.2m </a:t>
            </a:r>
          </a:p>
        </p:txBody>
      </p:sp>
      <p:sp>
        <p:nvSpPr>
          <p:cNvPr id="128" name="object 229"/>
          <p:cNvSpPr txBox="1"/>
          <p:nvPr/>
        </p:nvSpPr>
        <p:spPr>
          <a:xfrm>
            <a:off x="7605700" y="2536130"/>
            <a:ext cx="1096647" cy="241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1900" spc="1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有線</a:t>
            </a:r>
            <a:r>
              <a:rPr spc="130"/>
              <a:t>LAN</a:t>
            </a:r>
          </a:p>
        </p:txBody>
      </p:sp>
      <p:sp>
        <p:nvSpPr>
          <p:cNvPr id="129" name="object 230"/>
          <p:cNvSpPr/>
          <p:nvPr/>
        </p:nvSpPr>
        <p:spPr>
          <a:xfrm>
            <a:off x="7315086" y="2585541"/>
            <a:ext cx="218454" cy="218454"/>
          </a:xfrm>
          <a:prstGeom prst="rect">
            <a:avLst/>
          </a:prstGeom>
          <a:ln w="2971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30" name="object 231"/>
          <p:cNvSpPr txBox="1"/>
          <p:nvPr/>
        </p:nvSpPr>
        <p:spPr>
          <a:xfrm>
            <a:off x="7362600" y="2602171"/>
            <a:ext cx="106680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200" spc="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sp>
        <p:nvSpPr>
          <p:cNvPr id="131" name="object 232"/>
          <p:cNvSpPr txBox="1"/>
          <p:nvPr/>
        </p:nvSpPr>
        <p:spPr>
          <a:xfrm rot="16200000">
            <a:off x="932610" y="5532269"/>
            <a:ext cx="106680" cy="1605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400"/>
              </a:lnSpc>
              <a:defRPr sz="12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L</a:t>
            </a:r>
          </a:p>
        </p:txBody>
      </p:sp>
      <p:grpSp>
        <p:nvGrpSpPr>
          <p:cNvPr id="136" name="object 233"/>
          <p:cNvGrpSpPr/>
          <p:nvPr/>
        </p:nvGrpSpPr>
        <p:grpSpPr>
          <a:xfrm>
            <a:off x="797325" y="2431573"/>
            <a:ext cx="6943371" cy="5486100"/>
            <a:chOff x="0" y="-1"/>
            <a:chExt cx="6943370" cy="5486099"/>
          </a:xfrm>
        </p:grpSpPr>
        <p:sp>
          <p:nvSpPr>
            <p:cNvPr id="132" name="object 234"/>
            <p:cNvSpPr/>
            <p:nvPr/>
          </p:nvSpPr>
          <p:spPr>
            <a:xfrm flipH="1">
              <a:off x="0" y="-1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3" name="object 235"/>
            <p:cNvSpPr/>
            <p:nvPr/>
          </p:nvSpPr>
          <p:spPr>
            <a:xfrm>
              <a:off x="6177916" y="-2"/>
              <a:ext cx="2" cy="922836"/>
            </a:xfrm>
            <a:prstGeom prst="line">
              <a:avLst/>
            </a:pr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4" name="object 236"/>
            <p:cNvSpPr/>
            <p:nvPr/>
          </p:nvSpPr>
          <p:spPr>
            <a:xfrm>
              <a:off x="6943369" y="3320289"/>
              <a:ext cx="2" cy="2165810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35" name="object 237"/>
            <p:cNvSpPr/>
            <p:nvPr/>
          </p:nvSpPr>
          <p:spPr>
            <a:xfrm flipV="1">
              <a:off x="6943369" y="946186"/>
              <a:ext cx="2" cy="1349986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37" name="object 238"/>
          <p:cNvSpPr txBox="1"/>
          <p:nvPr/>
        </p:nvSpPr>
        <p:spPr>
          <a:xfrm rot="16200000">
            <a:off x="7311104" y="5051238"/>
            <a:ext cx="948057" cy="449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lnSpc>
                <a:spcPts val="3900"/>
              </a:lnSpc>
              <a:defRPr sz="3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t>5.3</a:t>
            </a:r>
            <a:r>
              <a:rPr sz="2800"/>
              <a:t>m</a:t>
            </a:r>
          </a:p>
        </p:txBody>
      </p:sp>
      <p:sp>
        <p:nvSpPr>
          <p:cNvPr id="138" name="object 240"/>
          <p:cNvSpPr/>
          <p:nvPr/>
        </p:nvSpPr>
        <p:spPr>
          <a:xfrm>
            <a:off x="6959476" y="7917666"/>
            <a:ext cx="1145567" cy="2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sp>
        <p:nvSpPr>
          <p:cNvPr id="139" name="object 241"/>
          <p:cNvSpPr/>
          <p:nvPr/>
        </p:nvSpPr>
        <p:spPr>
          <a:xfrm>
            <a:off x="6895976" y="3377767"/>
            <a:ext cx="1209067" cy="1"/>
          </a:xfrm>
          <a:prstGeom prst="line">
            <a:avLst/>
          </a:prstGeom>
          <a:noFill/>
          <a:ln w="1689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E13252A-EC5D-CF7F-8A93-744A50164B40}"/>
              </a:ext>
            </a:extLst>
          </p:cNvPr>
          <p:cNvGrpSpPr/>
          <p:nvPr/>
        </p:nvGrpSpPr>
        <p:grpSpPr>
          <a:xfrm>
            <a:off x="793087" y="6570817"/>
            <a:ext cx="716078" cy="1027890"/>
            <a:chOff x="793087" y="6570817"/>
            <a:chExt cx="716078" cy="1027890"/>
          </a:xfrm>
        </p:grpSpPr>
        <p:sp>
          <p:nvSpPr>
            <p:cNvPr id="84" name="object 196"/>
            <p:cNvSpPr/>
            <p:nvPr/>
          </p:nvSpPr>
          <p:spPr>
            <a:xfrm flipH="1">
              <a:off x="793087" y="6570819"/>
              <a:ext cx="2" cy="1008534"/>
            </a:xfrm>
            <a:prstGeom prst="line">
              <a:avLst/>
            </a:prstGeom>
            <a:ln w="25400">
              <a:solidFill>
                <a:srgbClr val="000000"/>
              </a:solidFill>
            </a:ln>
          </p:spPr>
          <p:txBody>
            <a:bodyPr lIns="45718" tIns="45718" rIns="45718" bIns="45718"/>
            <a:lstStyle/>
            <a:p>
              <a:endParaRPr/>
            </a:p>
          </p:txBody>
        </p:sp>
        <p:sp>
          <p:nvSpPr>
            <p:cNvPr id="140" name="object 242"/>
            <p:cNvSpPr/>
            <p:nvPr/>
          </p:nvSpPr>
          <p:spPr>
            <a:xfrm>
              <a:off x="844507" y="6870627"/>
              <a:ext cx="664658" cy="728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1556" y="20121"/>
                  </a:lnTo>
                  <a:lnTo>
                    <a:pt x="21425" y="18669"/>
                  </a:lnTo>
                  <a:lnTo>
                    <a:pt x="21208" y="17247"/>
                  </a:lnTo>
                  <a:lnTo>
                    <a:pt x="20907" y="15858"/>
                  </a:lnTo>
                  <a:lnTo>
                    <a:pt x="20525" y="14505"/>
                  </a:lnTo>
                  <a:lnTo>
                    <a:pt x="20063" y="13192"/>
                  </a:lnTo>
                  <a:lnTo>
                    <a:pt x="19522" y="11922"/>
                  </a:lnTo>
                  <a:lnTo>
                    <a:pt x="18904" y="10698"/>
                  </a:lnTo>
                  <a:lnTo>
                    <a:pt x="18211" y="9523"/>
                  </a:lnTo>
                  <a:lnTo>
                    <a:pt x="17445" y="8401"/>
                  </a:lnTo>
                  <a:lnTo>
                    <a:pt x="16608" y="7334"/>
                  </a:lnTo>
                  <a:lnTo>
                    <a:pt x="15700" y="6326"/>
                  </a:lnTo>
                  <a:lnTo>
                    <a:pt x="14725" y="5381"/>
                  </a:lnTo>
                  <a:lnTo>
                    <a:pt x="13683" y="4501"/>
                  </a:lnTo>
                  <a:lnTo>
                    <a:pt x="12577" y="3689"/>
                  </a:lnTo>
                  <a:lnTo>
                    <a:pt x="11408" y="2949"/>
                  </a:lnTo>
                  <a:lnTo>
                    <a:pt x="10178" y="2284"/>
                  </a:lnTo>
                  <a:lnTo>
                    <a:pt x="8888" y="1697"/>
                  </a:lnTo>
                  <a:lnTo>
                    <a:pt x="7541" y="1192"/>
                  </a:lnTo>
                  <a:lnTo>
                    <a:pt x="6137" y="772"/>
                  </a:lnTo>
                  <a:lnTo>
                    <a:pt x="4680" y="439"/>
                  </a:lnTo>
                  <a:lnTo>
                    <a:pt x="3170" y="197"/>
                  </a:lnTo>
                  <a:lnTo>
                    <a:pt x="1610" y="50"/>
                  </a:lnTo>
                  <a:lnTo>
                    <a:pt x="0" y="0"/>
                  </a:lnTo>
                </a:path>
              </a:pathLst>
            </a:custGeom>
            <a:noFill/>
            <a:ln w="304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1" name="object 243"/>
            <p:cNvSpPr/>
            <p:nvPr/>
          </p:nvSpPr>
          <p:spPr>
            <a:xfrm>
              <a:off x="848681" y="6570817"/>
              <a:ext cx="288025" cy="315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3780" y="21317"/>
                  </a:lnTo>
                  <a:lnTo>
                    <a:pt x="7264" y="20499"/>
                  </a:lnTo>
                  <a:lnTo>
                    <a:pt x="10428" y="19189"/>
                  </a:lnTo>
                  <a:lnTo>
                    <a:pt x="13248" y="17433"/>
                  </a:lnTo>
                  <a:lnTo>
                    <a:pt x="15700" y="15274"/>
                  </a:lnTo>
                  <a:lnTo>
                    <a:pt x="17760" y="12757"/>
                  </a:lnTo>
                  <a:lnTo>
                    <a:pt x="19404" y="9927"/>
                  </a:lnTo>
                  <a:lnTo>
                    <a:pt x="20608" y="6827"/>
                  </a:lnTo>
                  <a:lnTo>
                    <a:pt x="21348" y="3504"/>
                  </a:lnTo>
                  <a:lnTo>
                    <a:pt x="21600" y="0"/>
                  </a:lnTo>
                  <a:lnTo>
                    <a:pt x="0" y="0"/>
                  </a:lnTo>
                </a:path>
              </a:pathLst>
            </a:custGeom>
            <a:noFill/>
            <a:ln w="13169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334" name="テキスト"/>
          <p:cNvSpPr txBox="1"/>
          <p:nvPr/>
        </p:nvSpPr>
        <p:spPr>
          <a:xfrm>
            <a:off x="4855994" y="3738732"/>
            <a:ext cx="1004823" cy="3200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70" name="object 8"/>
          <p:cNvSpPr txBox="1"/>
          <p:nvPr/>
        </p:nvSpPr>
        <p:spPr>
          <a:xfrm>
            <a:off x="7155000" y="304171"/>
            <a:ext cx="894082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180cm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8420800" y="611948"/>
            <a:ext cx="751207" cy="307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2000" spc="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45cm</a:t>
            </a:r>
          </a:p>
        </p:txBody>
      </p:sp>
      <p:sp>
        <p:nvSpPr>
          <p:cNvPr id="489" name="Google Shape;255;p7">
            <a:extLst>
              <a:ext uri="{FF2B5EF4-FFF2-40B4-BE49-F238E27FC236}">
                <a16:creationId xmlns:a16="http://schemas.microsoft.com/office/drawing/2014/main" id="{72DD93BD-8C65-4C1C-43FF-B6F04278DED6}"/>
              </a:ext>
            </a:extLst>
          </p:cNvPr>
          <p:cNvSpPr/>
          <p:nvPr/>
        </p:nvSpPr>
        <p:spPr>
          <a:xfrm>
            <a:off x="6847841" y="612720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2" name="object 10"/>
          <p:cNvSpPr txBox="1"/>
          <p:nvPr/>
        </p:nvSpPr>
        <p:spPr>
          <a:xfrm>
            <a:off x="6847841" y="1047467"/>
            <a:ext cx="710700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335" name="object 10"/>
          <p:cNvSpPr txBox="1"/>
          <p:nvPr/>
        </p:nvSpPr>
        <p:spPr>
          <a:xfrm>
            <a:off x="7449111" y="1458082"/>
            <a:ext cx="652824" cy="292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spcBef>
                <a:spcPts val="1300"/>
              </a:spcBef>
              <a:defRPr sz="1900" spc="1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55cm</a:t>
            </a:r>
          </a:p>
        </p:txBody>
      </p:sp>
      <p:grpSp>
        <p:nvGrpSpPr>
          <p:cNvPr id="491" name="グループ化 490">
            <a:extLst>
              <a:ext uri="{FF2B5EF4-FFF2-40B4-BE49-F238E27FC236}">
                <a16:creationId xmlns:a16="http://schemas.microsoft.com/office/drawing/2014/main" id="{3C34A87C-F8A9-C44B-B9DD-B9F513215B21}"/>
              </a:ext>
            </a:extLst>
          </p:cNvPr>
          <p:cNvGrpSpPr/>
          <p:nvPr/>
        </p:nvGrpSpPr>
        <p:grpSpPr>
          <a:xfrm rot="10800000">
            <a:off x="6878987" y="1363214"/>
            <a:ext cx="460800" cy="460800"/>
            <a:chOff x="-1694023" y="3712170"/>
            <a:chExt cx="460800" cy="460800"/>
          </a:xfrm>
        </p:grpSpPr>
        <p:sp>
          <p:nvSpPr>
            <p:cNvPr id="492" name="Google Shape;135;p7">
              <a:extLst>
                <a:ext uri="{FF2B5EF4-FFF2-40B4-BE49-F238E27FC236}">
                  <a16:creationId xmlns:a16="http://schemas.microsoft.com/office/drawing/2014/main" id="{0F42C74E-A32F-C8F6-E65D-CDC37441873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3" name="直線コネクタ 492">
              <a:extLst>
                <a:ext uri="{FF2B5EF4-FFF2-40B4-BE49-F238E27FC236}">
                  <a16:creationId xmlns:a16="http://schemas.microsoft.com/office/drawing/2014/main" id="{388B5793-280D-96DF-37C3-BFA622A30B9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3" name="Google Shape;255;p7">
            <a:extLst>
              <a:ext uri="{FF2B5EF4-FFF2-40B4-BE49-F238E27FC236}">
                <a16:creationId xmlns:a16="http://schemas.microsoft.com/office/drawing/2014/main" id="{3DDBE0D6-8419-1DAE-0697-236BF81BCD97}"/>
              </a:ext>
            </a:extLst>
          </p:cNvPr>
          <p:cNvSpPr/>
          <p:nvPr/>
        </p:nvSpPr>
        <p:spPr>
          <a:xfrm>
            <a:off x="5007113" y="4097607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64" name="グループ化 463">
            <a:extLst>
              <a:ext uri="{FF2B5EF4-FFF2-40B4-BE49-F238E27FC236}">
                <a16:creationId xmlns:a16="http://schemas.microsoft.com/office/drawing/2014/main" id="{EC8E6DDC-4DA9-D12E-0083-6204171DA76D}"/>
              </a:ext>
            </a:extLst>
          </p:cNvPr>
          <p:cNvGrpSpPr/>
          <p:nvPr/>
        </p:nvGrpSpPr>
        <p:grpSpPr>
          <a:xfrm rot="10800000">
            <a:off x="6016862" y="3635160"/>
            <a:ext cx="460800" cy="460800"/>
            <a:chOff x="-1694023" y="3712170"/>
            <a:chExt cx="460800" cy="460800"/>
          </a:xfrm>
        </p:grpSpPr>
        <p:sp>
          <p:nvSpPr>
            <p:cNvPr id="494" name="Google Shape;135;p7">
              <a:extLst>
                <a:ext uri="{FF2B5EF4-FFF2-40B4-BE49-F238E27FC236}">
                  <a16:creationId xmlns:a16="http://schemas.microsoft.com/office/drawing/2014/main" id="{478FD2FB-BC90-AC21-C50E-44049924906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5" name="直線コネクタ 494">
              <a:extLst>
                <a:ext uri="{FF2B5EF4-FFF2-40B4-BE49-F238E27FC236}">
                  <a16:creationId xmlns:a16="http://schemas.microsoft.com/office/drawing/2014/main" id="{49B96794-7A88-48A0-69D8-A6624161217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5" name="グループ化 464">
            <a:extLst>
              <a:ext uri="{FF2B5EF4-FFF2-40B4-BE49-F238E27FC236}">
                <a16:creationId xmlns:a16="http://schemas.microsoft.com/office/drawing/2014/main" id="{52FA7051-2912-27EA-DBF8-FC12D7EC840F}"/>
              </a:ext>
            </a:extLst>
          </p:cNvPr>
          <p:cNvGrpSpPr/>
          <p:nvPr/>
        </p:nvGrpSpPr>
        <p:grpSpPr>
          <a:xfrm rot="10800000">
            <a:off x="5031458" y="3635160"/>
            <a:ext cx="460800" cy="460800"/>
            <a:chOff x="-1694023" y="3712170"/>
            <a:chExt cx="460800" cy="460800"/>
          </a:xfrm>
        </p:grpSpPr>
        <p:sp>
          <p:nvSpPr>
            <p:cNvPr id="488" name="Google Shape;135;p7">
              <a:extLst>
                <a:ext uri="{FF2B5EF4-FFF2-40B4-BE49-F238E27FC236}">
                  <a16:creationId xmlns:a16="http://schemas.microsoft.com/office/drawing/2014/main" id="{B386C184-FA1A-8517-6613-C655ECE8C87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0" name="直線コネクタ 489">
              <a:extLst>
                <a:ext uri="{FF2B5EF4-FFF2-40B4-BE49-F238E27FC236}">
                  <a16:creationId xmlns:a16="http://schemas.microsoft.com/office/drawing/2014/main" id="{726FF548-4FBF-6C55-B27B-D3EB9DF7759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66" name="グループ化 465">
            <a:extLst>
              <a:ext uri="{FF2B5EF4-FFF2-40B4-BE49-F238E27FC236}">
                <a16:creationId xmlns:a16="http://schemas.microsoft.com/office/drawing/2014/main" id="{626D4B91-7F57-0339-AEFE-C40493D8C8F7}"/>
              </a:ext>
            </a:extLst>
          </p:cNvPr>
          <p:cNvGrpSpPr/>
          <p:nvPr/>
        </p:nvGrpSpPr>
        <p:grpSpPr>
          <a:xfrm rot="10800000">
            <a:off x="5524160" y="3635160"/>
            <a:ext cx="460800" cy="460800"/>
            <a:chOff x="-1694023" y="3712170"/>
            <a:chExt cx="460800" cy="460800"/>
          </a:xfrm>
        </p:grpSpPr>
        <p:sp>
          <p:nvSpPr>
            <p:cNvPr id="467" name="Google Shape;135;p7">
              <a:extLst>
                <a:ext uri="{FF2B5EF4-FFF2-40B4-BE49-F238E27FC236}">
                  <a16:creationId xmlns:a16="http://schemas.microsoft.com/office/drawing/2014/main" id="{B9503E32-FAE1-BA97-7864-52F5377547F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8" name="直線コネクタ 467">
              <a:extLst>
                <a:ext uri="{FF2B5EF4-FFF2-40B4-BE49-F238E27FC236}">
                  <a16:creationId xmlns:a16="http://schemas.microsoft.com/office/drawing/2014/main" id="{EF852156-97F7-C272-EE5D-3616A52C58A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Google Shape;255;p7">
            <a:extLst>
              <a:ext uri="{FF2B5EF4-FFF2-40B4-BE49-F238E27FC236}">
                <a16:creationId xmlns:a16="http://schemas.microsoft.com/office/drawing/2014/main" id="{29B6B3A2-F4AB-DE26-F20D-A3040A1F165D}"/>
              </a:ext>
            </a:extLst>
          </p:cNvPr>
          <p:cNvSpPr/>
          <p:nvPr/>
        </p:nvSpPr>
        <p:spPr>
          <a:xfrm rot="10800000">
            <a:off x="5007114" y="4475918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909FFCDA-4C5E-6454-A71F-F2ECA6282C30}"/>
              </a:ext>
            </a:extLst>
          </p:cNvPr>
          <p:cNvGrpSpPr/>
          <p:nvPr/>
        </p:nvGrpSpPr>
        <p:grpSpPr>
          <a:xfrm>
            <a:off x="5044965" y="4855565"/>
            <a:ext cx="460800" cy="460800"/>
            <a:chOff x="-1694023" y="3712170"/>
            <a:chExt cx="460800" cy="460800"/>
          </a:xfrm>
        </p:grpSpPr>
        <p:sp>
          <p:nvSpPr>
            <p:cNvPr id="113" name="Google Shape;135;p7">
              <a:extLst>
                <a:ext uri="{FF2B5EF4-FFF2-40B4-BE49-F238E27FC236}">
                  <a16:creationId xmlns:a16="http://schemas.microsoft.com/office/drawing/2014/main" id="{42757375-0012-56F0-9240-D058D0ED216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D12FFD8F-6C8F-A817-83D2-28EFB0CB2D50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AB9BECA9-1D7B-42FD-24A4-4D240DF7A2A2}"/>
              </a:ext>
            </a:extLst>
          </p:cNvPr>
          <p:cNvGrpSpPr/>
          <p:nvPr/>
        </p:nvGrpSpPr>
        <p:grpSpPr>
          <a:xfrm>
            <a:off x="6030369" y="4855565"/>
            <a:ext cx="460800" cy="460800"/>
            <a:chOff x="-1694023" y="3712170"/>
            <a:chExt cx="460800" cy="460800"/>
          </a:xfrm>
        </p:grpSpPr>
        <p:sp>
          <p:nvSpPr>
            <p:cNvPr id="111" name="Google Shape;135;p7">
              <a:extLst>
                <a:ext uri="{FF2B5EF4-FFF2-40B4-BE49-F238E27FC236}">
                  <a16:creationId xmlns:a16="http://schemas.microsoft.com/office/drawing/2014/main" id="{5844B586-C8CC-5B22-CCF4-6828C1D431B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1CD3A02B-47DC-4BAA-5C72-6F9231DE2C4F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0F941ED8-36D2-0AE1-B518-ADA41691AB86}"/>
              </a:ext>
            </a:extLst>
          </p:cNvPr>
          <p:cNvGrpSpPr/>
          <p:nvPr/>
        </p:nvGrpSpPr>
        <p:grpSpPr>
          <a:xfrm>
            <a:off x="5537667" y="4855565"/>
            <a:ext cx="460800" cy="460800"/>
            <a:chOff x="-1694023" y="3712170"/>
            <a:chExt cx="460800" cy="460800"/>
          </a:xfrm>
        </p:grpSpPr>
        <p:sp>
          <p:nvSpPr>
            <p:cNvPr id="109" name="Google Shape;135;p7">
              <a:extLst>
                <a:ext uri="{FF2B5EF4-FFF2-40B4-BE49-F238E27FC236}">
                  <a16:creationId xmlns:a16="http://schemas.microsoft.com/office/drawing/2014/main" id="{46C2B797-3609-9E8F-BB4C-B2F2E3AF239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68BC3D2D-C85A-0113-2ED2-528E8788069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9" name="Google Shape;255;p7">
            <a:extLst>
              <a:ext uri="{FF2B5EF4-FFF2-40B4-BE49-F238E27FC236}">
                <a16:creationId xmlns:a16="http://schemas.microsoft.com/office/drawing/2014/main" id="{C4058B44-A7AE-EA10-5E3F-49FEFD618554}"/>
              </a:ext>
            </a:extLst>
          </p:cNvPr>
          <p:cNvSpPr/>
          <p:nvPr/>
        </p:nvSpPr>
        <p:spPr>
          <a:xfrm>
            <a:off x="2840171" y="4097608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0" name="グループ化 499">
            <a:extLst>
              <a:ext uri="{FF2B5EF4-FFF2-40B4-BE49-F238E27FC236}">
                <a16:creationId xmlns:a16="http://schemas.microsoft.com/office/drawing/2014/main" id="{84DEE6D4-4F0D-20DC-9E87-9AD30DF9F650}"/>
              </a:ext>
            </a:extLst>
          </p:cNvPr>
          <p:cNvGrpSpPr/>
          <p:nvPr/>
        </p:nvGrpSpPr>
        <p:grpSpPr>
          <a:xfrm rot="10800000">
            <a:off x="3849920" y="3635161"/>
            <a:ext cx="460800" cy="460800"/>
            <a:chOff x="-1694023" y="3712170"/>
            <a:chExt cx="460800" cy="4608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5D809854-5EF2-ACC1-4609-FA6CACC6645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1CCDFB66-989D-1000-ECC4-25533ADDA2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1" name="グループ化 500">
            <a:extLst>
              <a:ext uri="{FF2B5EF4-FFF2-40B4-BE49-F238E27FC236}">
                <a16:creationId xmlns:a16="http://schemas.microsoft.com/office/drawing/2014/main" id="{18B04FCD-96BF-547E-A51F-253D587A9FAB}"/>
              </a:ext>
            </a:extLst>
          </p:cNvPr>
          <p:cNvGrpSpPr/>
          <p:nvPr/>
        </p:nvGrpSpPr>
        <p:grpSpPr>
          <a:xfrm rot="10800000">
            <a:off x="2864516" y="3635161"/>
            <a:ext cx="460800" cy="460800"/>
            <a:chOff x="-1694023" y="3712170"/>
            <a:chExt cx="460800" cy="4608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64EF8043-E518-6BD1-26A9-7A66AB2626E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24306B17-D96F-43C0-BABF-008E575FB4E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2" name="グループ化 501">
            <a:extLst>
              <a:ext uri="{FF2B5EF4-FFF2-40B4-BE49-F238E27FC236}">
                <a16:creationId xmlns:a16="http://schemas.microsoft.com/office/drawing/2014/main" id="{B9915DF6-EB0E-8BFA-046A-09BA112DCB0F}"/>
              </a:ext>
            </a:extLst>
          </p:cNvPr>
          <p:cNvGrpSpPr/>
          <p:nvPr/>
        </p:nvGrpSpPr>
        <p:grpSpPr>
          <a:xfrm rot="10800000">
            <a:off x="3357218" y="3635161"/>
            <a:ext cx="460800" cy="460800"/>
            <a:chOff x="-1694023" y="3712170"/>
            <a:chExt cx="460800" cy="460800"/>
          </a:xfrm>
        </p:grpSpPr>
        <p:sp>
          <p:nvSpPr>
            <p:cNvPr id="503" name="Google Shape;135;p7">
              <a:extLst>
                <a:ext uri="{FF2B5EF4-FFF2-40B4-BE49-F238E27FC236}">
                  <a16:creationId xmlns:a16="http://schemas.microsoft.com/office/drawing/2014/main" id="{D3C4EFFF-1DEE-98DE-B6FE-6A9AD5963A8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4" name="直線コネクタ 503">
              <a:extLst>
                <a:ext uri="{FF2B5EF4-FFF2-40B4-BE49-F238E27FC236}">
                  <a16:creationId xmlns:a16="http://schemas.microsoft.com/office/drawing/2014/main" id="{47C23308-211F-D0D7-15DD-36D0B13485F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Google Shape;255;p7">
            <a:extLst>
              <a:ext uri="{FF2B5EF4-FFF2-40B4-BE49-F238E27FC236}">
                <a16:creationId xmlns:a16="http://schemas.microsoft.com/office/drawing/2014/main" id="{E862C4C7-B4E1-E7C5-AD29-EBA6DD274F69}"/>
              </a:ext>
            </a:extLst>
          </p:cNvPr>
          <p:cNvSpPr/>
          <p:nvPr/>
        </p:nvSpPr>
        <p:spPr>
          <a:xfrm rot="10800000">
            <a:off x="2840172" y="447591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9087D6C3-F773-1D20-6D07-D0AC76B435AE}"/>
              </a:ext>
            </a:extLst>
          </p:cNvPr>
          <p:cNvGrpSpPr/>
          <p:nvPr/>
        </p:nvGrpSpPr>
        <p:grpSpPr>
          <a:xfrm>
            <a:off x="2878023" y="4855566"/>
            <a:ext cx="460800" cy="460800"/>
            <a:chOff x="-1694023" y="3712170"/>
            <a:chExt cx="460800" cy="460800"/>
          </a:xfrm>
        </p:grpSpPr>
        <p:sp>
          <p:nvSpPr>
            <p:cNvPr id="103" name="Google Shape;135;p7">
              <a:extLst>
                <a:ext uri="{FF2B5EF4-FFF2-40B4-BE49-F238E27FC236}">
                  <a16:creationId xmlns:a16="http://schemas.microsoft.com/office/drawing/2014/main" id="{98C6F181-ACEC-FD21-7397-F1EAA43DA200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" name="直線コネクタ 103">
              <a:extLst>
                <a:ext uri="{FF2B5EF4-FFF2-40B4-BE49-F238E27FC236}">
                  <a16:creationId xmlns:a16="http://schemas.microsoft.com/office/drawing/2014/main" id="{A56E163D-8E7B-56C9-6C03-DBD34773070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7" name="グループ化 96">
            <a:extLst>
              <a:ext uri="{FF2B5EF4-FFF2-40B4-BE49-F238E27FC236}">
                <a16:creationId xmlns:a16="http://schemas.microsoft.com/office/drawing/2014/main" id="{DB8B29ED-2DAA-1F87-8DFB-8BD7E1944FFD}"/>
              </a:ext>
            </a:extLst>
          </p:cNvPr>
          <p:cNvGrpSpPr/>
          <p:nvPr/>
        </p:nvGrpSpPr>
        <p:grpSpPr>
          <a:xfrm>
            <a:off x="3863427" y="4855566"/>
            <a:ext cx="460800" cy="460800"/>
            <a:chOff x="-1694023" y="3712170"/>
            <a:chExt cx="460800" cy="460800"/>
          </a:xfrm>
        </p:grpSpPr>
        <p:sp>
          <p:nvSpPr>
            <p:cNvPr id="101" name="Google Shape;135;p7">
              <a:extLst>
                <a:ext uri="{FF2B5EF4-FFF2-40B4-BE49-F238E27FC236}">
                  <a16:creationId xmlns:a16="http://schemas.microsoft.com/office/drawing/2014/main" id="{82A4ACCA-83BA-B289-D09F-0DA88ACA77D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E674ED8-FDC0-7168-18D9-1BC3479938C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CA273E84-BF2E-AF90-A4CA-7A38146F479B}"/>
              </a:ext>
            </a:extLst>
          </p:cNvPr>
          <p:cNvGrpSpPr/>
          <p:nvPr/>
        </p:nvGrpSpPr>
        <p:grpSpPr>
          <a:xfrm>
            <a:off x="3370725" y="4855566"/>
            <a:ext cx="460800" cy="460800"/>
            <a:chOff x="-1694023" y="3712170"/>
            <a:chExt cx="460800" cy="460800"/>
          </a:xfrm>
        </p:grpSpPr>
        <p:sp>
          <p:nvSpPr>
            <p:cNvPr id="99" name="Google Shape;135;p7">
              <a:extLst>
                <a:ext uri="{FF2B5EF4-FFF2-40B4-BE49-F238E27FC236}">
                  <a16:creationId xmlns:a16="http://schemas.microsoft.com/office/drawing/2014/main" id="{344D1CE5-3EF7-21D3-D9B1-FCB1149FE3F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0" name="直線コネクタ 99">
              <a:extLst>
                <a:ext uri="{FF2B5EF4-FFF2-40B4-BE49-F238E27FC236}">
                  <a16:creationId xmlns:a16="http://schemas.microsoft.com/office/drawing/2014/main" id="{87E01C12-348B-9EAD-A115-D36E9977D97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Google Shape;255;p7">
            <a:extLst>
              <a:ext uri="{FF2B5EF4-FFF2-40B4-BE49-F238E27FC236}">
                <a16:creationId xmlns:a16="http://schemas.microsoft.com/office/drawing/2014/main" id="{F1505AB4-9548-F5C8-46D2-4CE3F0D97D44}"/>
              </a:ext>
            </a:extLst>
          </p:cNvPr>
          <p:cNvSpPr/>
          <p:nvPr/>
        </p:nvSpPr>
        <p:spPr>
          <a:xfrm>
            <a:off x="5007113" y="6166249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925FB4AE-0C2A-F84B-F838-D474BBE51075}"/>
              </a:ext>
            </a:extLst>
          </p:cNvPr>
          <p:cNvGrpSpPr/>
          <p:nvPr/>
        </p:nvGrpSpPr>
        <p:grpSpPr>
          <a:xfrm rot="10800000">
            <a:off x="6016862" y="5703802"/>
            <a:ext cx="460800" cy="460800"/>
            <a:chOff x="-1694023" y="3712170"/>
            <a:chExt cx="460800" cy="460800"/>
          </a:xfrm>
        </p:grpSpPr>
        <p:sp>
          <p:nvSpPr>
            <p:cNvPr id="48" name="Google Shape;135;p7">
              <a:extLst>
                <a:ext uri="{FF2B5EF4-FFF2-40B4-BE49-F238E27FC236}">
                  <a16:creationId xmlns:a16="http://schemas.microsoft.com/office/drawing/2014/main" id="{A78A3670-2D63-3947-0A2F-3D12FBD7F61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1F09CD42-D4D7-0E02-819B-15007F20223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2F87C05C-88D3-8F29-3377-ABBECF999323}"/>
              </a:ext>
            </a:extLst>
          </p:cNvPr>
          <p:cNvGrpSpPr/>
          <p:nvPr/>
        </p:nvGrpSpPr>
        <p:grpSpPr>
          <a:xfrm rot="10800000">
            <a:off x="5031458" y="5703802"/>
            <a:ext cx="460800" cy="460800"/>
            <a:chOff x="-1694023" y="3712170"/>
            <a:chExt cx="460800" cy="460800"/>
          </a:xfrm>
        </p:grpSpPr>
        <p:sp>
          <p:nvSpPr>
            <p:cNvPr id="46" name="Google Shape;135;p7">
              <a:extLst>
                <a:ext uri="{FF2B5EF4-FFF2-40B4-BE49-F238E27FC236}">
                  <a16:creationId xmlns:a16="http://schemas.microsoft.com/office/drawing/2014/main" id="{ECE27656-B520-F494-2D64-9AD891343B1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026CC009-A19F-BB9A-4EE3-D844DB0B26F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A561920A-085F-0E5B-93E5-A65508CCB9DD}"/>
              </a:ext>
            </a:extLst>
          </p:cNvPr>
          <p:cNvGrpSpPr/>
          <p:nvPr/>
        </p:nvGrpSpPr>
        <p:grpSpPr>
          <a:xfrm rot="10800000">
            <a:off x="5524160" y="5703802"/>
            <a:ext cx="460800" cy="460800"/>
            <a:chOff x="-1694023" y="3712170"/>
            <a:chExt cx="460800" cy="460800"/>
          </a:xfrm>
        </p:grpSpPr>
        <p:sp>
          <p:nvSpPr>
            <p:cNvPr id="44" name="Google Shape;135;p7">
              <a:extLst>
                <a:ext uri="{FF2B5EF4-FFF2-40B4-BE49-F238E27FC236}">
                  <a16:creationId xmlns:a16="http://schemas.microsoft.com/office/drawing/2014/main" id="{E1995137-0FD8-7786-18F6-962294AEBED3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1F3EA294-1E70-EC79-158B-A62B9C0EFB4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Google Shape;255;p7">
            <a:extLst>
              <a:ext uri="{FF2B5EF4-FFF2-40B4-BE49-F238E27FC236}">
                <a16:creationId xmlns:a16="http://schemas.microsoft.com/office/drawing/2014/main" id="{60D41690-F6BC-E0BA-7B1A-C6FC0B2EDD49}"/>
              </a:ext>
            </a:extLst>
          </p:cNvPr>
          <p:cNvSpPr/>
          <p:nvPr/>
        </p:nvSpPr>
        <p:spPr>
          <a:xfrm rot="10800000">
            <a:off x="5007114" y="6544561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176CECAE-3848-DE2B-C8AF-8343053F369B}"/>
              </a:ext>
            </a:extLst>
          </p:cNvPr>
          <p:cNvGrpSpPr/>
          <p:nvPr/>
        </p:nvGrpSpPr>
        <p:grpSpPr>
          <a:xfrm>
            <a:off x="5044965" y="6924208"/>
            <a:ext cx="460800" cy="460800"/>
            <a:chOff x="-1694023" y="3712170"/>
            <a:chExt cx="460800" cy="4608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87C6B153-759E-FE20-A5F9-8A0F7CD9C9F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7DE5B145-63AF-6FD5-650D-87A8C1FAF9E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EB46365-A978-1F19-D63F-9EB8B5EF8F9F}"/>
              </a:ext>
            </a:extLst>
          </p:cNvPr>
          <p:cNvGrpSpPr/>
          <p:nvPr/>
        </p:nvGrpSpPr>
        <p:grpSpPr>
          <a:xfrm>
            <a:off x="6030369" y="6924208"/>
            <a:ext cx="460800" cy="460800"/>
            <a:chOff x="-1694023" y="3712170"/>
            <a:chExt cx="460800" cy="4608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C55E6391-7615-F83C-908B-7ECCDB69E56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88DFAD87-467D-9983-FB07-85599FDF3AA7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9F66F754-A48E-0375-9EEC-4DD0B1BE0242}"/>
              </a:ext>
            </a:extLst>
          </p:cNvPr>
          <p:cNvGrpSpPr/>
          <p:nvPr/>
        </p:nvGrpSpPr>
        <p:grpSpPr>
          <a:xfrm>
            <a:off x="5537667" y="6924208"/>
            <a:ext cx="460800" cy="460800"/>
            <a:chOff x="-1694023" y="3712170"/>
            <a:chExt cx="460800" cy="4608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F7ADB9AE-DDC4-D75F-21F8-242C036F3AE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7BCEB83E-C4E5-D421-4988-8DF30FAFB9F3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Google Shape;255;p7">
            <a:extLst>
              <a:ext uri="{FF2B5EF4-FFF2-40B4-BE49-F238E27FC236}">
                <a16:creationId xmlns:a16="http://schemas.microsoft.com/office/drawing/2014/main" id="{1D3A669A-2287-87D4-6191-D6FD7C3DADD5}"/>
              </a:ext>
            </a:extLst>
          </p:cNvPr>
          <p:cNvSpPr/>
          <p:nvPr/>
        </p:nvSpPr>
        <p:spPr>
          <a:xfrm>
            <a:off x="2840171" y="6166250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52" name="グループ化 451">
            <a:extLst>
              <a:ext uri="{FF2B5EF4-FFF2-40B4-BE49-F238E27FC236}">
                <a16:creationId xmlns:a16="http://schemas.microsoft.com/office/drawing/2014/main" id="{4EA92D16-92D8-41A5-6A8D-1A2D27519846}"/>
              </a:ext>
            </a:extLst>
          </p:cNvPr>
          <p:cNvGrpSpPr/>
          <p:nvPr/>
        </p:nvGrpSpPr>
        <p:grpSpPr>
          <a:xfrm rot="10800000">
            <a:off x="3849920" y="5703803"/>
            <a:ext cx="460800" cy="460800"/>
            <a:chOff x="-1694023" y="3712170"/>
            <a:chExt cx="460800" cy="460800"/>
          </a:xfrm>
        </p:grpSpPr>
        <p:sp>
          <p:nvSpPr>
            <p:cNvPr id="460" name="Google Shape;135;p7">
              <a:extLst>
                <a:ext uri="{FF2B5EF4-FFF2-40B4-BE49-F238E27FC236}">
                  <a16:creationId xmlns:a16="http://schemas.microsoft.com/office/drawing/2014/main" id="{6999665E-ECF4-A651-2D71-6D99243C929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1" name="直線コネクタ 460">
              <a:extLst>
                <a:ext uri="{FF2B5EF4-FFF2-40B4-BE49-F238E27FC236}">
                  <a16:creationId xmlns:a16="http://schemas.microsoft.com/office/drawing/2014/main" id="{A2C2240A-AD77-CFB7-252C-540EABED95D4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4" name="グループ化 453">
            <a:extLst>
              <a:ext uri="{FF2B5EF4-FFF2-40B4-BE49-F238E27FC236}">
                <a16:creationId xmlns:a16="http://schemas.microsoft.com/office/drawing/2014/main" id="{FAC2F0A6-391B-7815-FBC6-031C52DCBA0E}"/>
              </a:ext>
            </a:extLst>
          </p:cNvPr>
          <p:cNvGrpSpPr/>
          <p:nvPr/>
        </p:nvGrpSpPr>
        <p:grpSpPr>
          <a:xfrm rot="10800000">
            <a:off x="2864516" y="5703803"/>
            <a:ext cx="460800" cy="460800"/>
            <a:chOff x="-1694023" y="3712170"/>
            <a:chExt cx="460800" cy="460800"/>
          </a:xfrm>
        </p:grpSpPr>
        <p:sp>
          <p:nvSpPr>
            <p:cNvPr id="458" name="Google Shape;135;p7">
              <a:extLst>
                <a:ext uri="{FF2B5EF4-FFF2-40B4-BE49-F238E27FC236}">
                  <a16:creationId xmlns:a16="http://schemas.microsoft.com/office/drawing/2014/main" id="{41256E36-09A2-E7D7-1BB0-F28E9591015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9" name="直線コネクタ 458">
              <a:extLst>
                <a:ext uri="{FF2B5EF4-FFF2-40B4-BE49-F238E27FC236}">
                  <a16:creationId xmlns:a16="http://schemas.microsoft.com/office/drawing/2014/main" id="{4AD08B10-3955-A0FB-6D85-98F43DC36AA5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55" name="グループ化 454">
            <a:extLst>
              <a:ext uri="{FF2B5EF4-FFF2-40B4-BE49-F238E27FC236}">
                <a16:creationId xmlns:a16="http://schemas.microsoft.com/office/drawing/2014/main" id="{A461BEC3-7184-E6D0-A112-C4456DA1CE74}"/>
              </a:ext>
            </a:extLst>
          </p:cNvPr>
          <p:cNvGrpSpPr/>
          <p:nvPr/>
        </p:nvGrpSpPr>
        <p:grpSpPr>
          <a:xfrm rot="10800000">
            <a:off x="3357218" y="5703803"/>
            <a:ext cx="460800" cy="460800"/>
            <a:chOff x="-1694023" y="3712170"/>
            <a:chExt cx="460800" cy="460800"/>
          </a:xfrm>
        </p:grpSpPr>
        <p:sp>
          <p:nvSpPr>
            <p:cNvPr id="456" name="Google Shape;135;p7">
              <a:extLst>
                <a:ext uri="{FF2B5EF4-FFF2-40B4-BE49-F238E27FC236}">
                  <a16:creationId xmlns:a16="http://schemas.microsoft.com/office/drawing/2014/main" id="{86ACF3A2-E1E2-CA92-DDF1-A5A7389AF21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57" name="直線コネクタ 456">
              <a:extLst>
                <a:ext uri="{FF2B5EF4-FFF2-40B4-BE49-F238E27FC236}">
                  <a16:creationId xmlns:a16="http://schemas.microsoft.com/office/drawing/2014/main" id="{51EAD04D-FF46-D190-AC3D-E49042EA6E7B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Google Shape;255;p7">
            <a:extLst>
              <a:ext uri="{FF2B5EF4-FFF2-40B4-BE49-F238E27FC236}">
                <a16:creationId xmlns:a16="http://schemas.microsoft.com/office/drawing/2014/main" id="{F8C0CAEC-8743-9EC3-8474-13614541AA26}"/>
              </a:ext>
            </a:extLst>
          </p:cNvPr>
          <p:cNvSpPr/>
          <p:nvPr/>
        </p:nvSpPr>
        <p:spPr>
          <a:xfrm rot="10800000">
            <a:off x="2840172" y="6544562"/>
            <a:ext cx="1508400" cy="3780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75D88BCD-3A10-59D3-14A6-ABE3F5B04D5E}"/>
              </a:ext>
            </a:extLst>
          </p:cNvPr>
          <p:cNvGrpSpPr/>
          <p:nvPr/>
        </p:nvGrpSpPr>
        <p:grpSpPr>
          <a:xfrm>
            <a:off x="2878023" y="6924209"/>
            <a:ext cx="460800" cy="460800"/>
            <a:chOff x="-1694023" y="3712170"/>
            <a:chExt cx="460800" cy="460800"/>
          </a:xfrm>
        </p:grpSpPr>
        <p:sp>
          <p:nvSpPr>
            <p:cNvPr id="61" name="Google Shape;135;p7">
              <a:extLst>
                <a:ext uri="{FF2B5EF4-FFF2-40B4-BE49-F238E27FC236}">
                  <a16:creationId xmlns:a16="http://schemas.microsoft.com/office/drawing/2014/main" id="{93DF2026-D4C5-206E-A4B8-7782D1D930F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755031D3-BD3E-B7EC-3421-3B9A85050BA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F9364F6E-2A33-C9C6-F878-4396043290A9}"/>
              </a:ext>
            </a:extLst>
          </p:cNvPr>
          <p:cNvGrpSpPr/>
          <p:nvPr/>
        </p:nvGrpSpPr>
        <p:grpSpPr>
          <a:xfrm>
            <a:off x="3863427" y="6924209"/>
            <a:ext cx="460800" cy="460800"/>
            <a:chOff x="-1694023" y="3712170"/>
            <a:chExt cx="460800" cy="460800"/>
          </a:xfrm>
        </p:grpSpPr>
        <p:sp>
          <p:nvSpPr>
            <p:cNvPr id="59" name="Google Shape;135;p7">
              <a:extLst>
                <a:ext uri="{FF2B5EF4-FFF2-40B4-BE49-F238E27FC236}">
                  <a16:creationId xmlns:a16="http://schemas.microsoft.com/office/drawing/2014/main" id="{384EEF7D-14FC-FC3E-3DFC-C670B89938FE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D005547D-B539-3376-2021-0EB2844D50F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グループ化 55">
            <a:extLst>
              <a:ext uri="{FF2B5EF4-FFF2-40B4-BE49-F238E27FC236}">
                <a16:creationId xmlns:a16="http://schemas.microsoft.com/office/drawing/2014/main" id="{85AE453F-C914-9095-20DD-20A9031A6D38}"/>
              </a:ext>
            </a:extLst>
          </p:cNvPr>
          <p:cNvGrpSpPr/>
          <p:nvPr/>
        </p:nvGrpSpPr>
        <p:grpSpPr>
          <a:xfrm>
            <a:off x="3370725" y="6924209"/>
            <a:ext cx="460800" cy="460800"/>
            <a:chOff x="-1694023" y="3712170"/>
            <a:chExt cx="460800" cy="460800"/>
          </a:xfrm>
        </p:grpSpPr>
        <p:sp>
          <p:nvSpPr>
            <p:cNvPr id="57" name="Google Shape;135;p7">
              <a:extLst>
                <a:ext uri="{FF2B5EF4-FFF2-40B4-BE49-F238E27FC236}">
                  <a16:creationId xmlns:a16="http://schemas.microsoft.com/office/drawing/2014/main" id="{14C9ED0C-A418-710C-BF3F-93D970F7A62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694023" y="3712170"/>
              <a:ext cx="460800" cy="460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FEC8A7DF-61B6-40E5-128B-679AC74B6E8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-1694023" y="4039783"/>
              <a:ext cx="4608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2C5E582-B3D0-4639-1CCA-7E94C37CB416}"/>
              </a:ext>
            </a:extLst>
          </p:cNvPr>
          <p:cNvGrpSpPr/>
          <p:nvPr/>
        </p:nvGrpSpPr>
        <p:grpSpPr>
          <a:xfrm>
            <a:off x="6413509" y="7511878"/>
            <a:ext cx="332310" cy="372972"/>
            <a:chOff x="6192322" y="7495857"/>
            <a:chExt cx="332310" cy="372972"/>
          </a:xfrm>
        </p:grpSpPr>
        <p:sp>
          <p:nvSpPr>
            <p:cNvPr id="4" name="object 244">
              <a:extLst>
                <a:ext uri="{FF2B5EF4-FFF2-40B4-BE49-F238E27FC236}">
                  <a16:creationId xmlns:a16="http://schemas.microsoft.com/office/drawing/2014/main" id="{23853688-6256-876A-44EE-FE87777217EF}"/>
                </a:ext>
              </a:extLst>
            </p:cNvPr>
            <p:cNvSpPr/>
            <p:nvPr/>
          </p:nvSpPr>
          <p:spPr>
            <a:xfrm>
              <a:off x="6192322" y="7495857"/>
              <a:ext cx="332310" cy="332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3671" y="386"/>
                  </a:lnTo>
                  <a:lnTo>
                    <a:pt x="16251" y="1474"/>
                  </a:lnTo>
                  <a:lnTo>
                    <a:pt x="18437" y="3163"/>
                  </a:lnTo>
                  <a:lnTo>
                    <a:pt x="20125" y="5349"/>
                  </a:lnTo>
                  <a:lnTo>
                    <a:pt x="21214" y="7929"/>
                  </a:lnTo>
                  <a:lnTo>
                    <a:pt x="21600" y="10800"/>
                  </a:lnTo>
                  <a:lnTo>
                    <a:pt x="21214" y="13671"/>
                  </a:lnTo>
                  <a:lnTo>
                    <a:pt x="20125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4"/>
                  </a:lnTo>
                  <a:lnTo>
                    <a:pt x="7929" y="386"/>
                  </a:lnTo>
                  <a:lnTo>
                    <a:pt x="10800" y="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5" name="object 245" descr="object 245">
              <a:extLst>
                <a:ext uri="{FF2B5EF4-FFF2-40B4-BE49-F238E27FC236}">
                  <a16:creationId xmlns:a16="http://schemas.microsoft.com/office/drawing/2014/main" id="{BD2889ED-1885-9995-A33E-23E94107407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37138" y="7645291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6" name="object 246" descr="object 246">
              <a:extLst>
                <a:ext uri="{FF2B5EF4-FFF2-40B4-BE49-F238E27FC236}">
                  <a16:creationId xmlns:a16="http://schemas.microsoft.com/office/drawing/2014/main" id="{E86283F5-B64A-FBB2-3F1C-10B7402612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75512" y="7645291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" name="object 247">
              <a:extLst>
                <a:ext uri="{FF2B5EF4-FFF2-40B4-BE49-F238E27FC236}">
                  <a16:creationId xmlns:a16="http://schemas.microsoft.com/office/drawing/2014/main" id="{6FACA593-6774-8390-7FAA-A9374180F1A4}"/>
                </a:ext>
              </a:extLst>
            </p:cNvPr>
            <p:cNvSpPr/>
            <p:nvPr/>
          </p:nvSpPr>
          <p:spPr>
            <a:xfrm>
              <a:off x="6193262" y="7764332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836" y="8750"/>
                  </a:lnTo>
                  <a:lnTo>
                    <a:pt x="4339" y="15578"/>
                  </a:lnTo>
                  <a:lnTo>
                    <a:pt x="7372" y="20017"/>
                  </a:lnTo>
                  <a:lnTo>
                    <a:pt x="10800" y="21600"/>
                  </a:lnTo>
                  <a:lnTo>
                    <a:pt x="14228" y="20017"/>
                  </a:lnTo>
                  <a:lnTo>
                    <a:pt x="17261" y="15578"/>
                  </a:lnTo>
                  <a:lnTo>
                    <a:pt x="19764" y="875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9" name="object 248">
            <a:extLst>
              <a:ext uri="{FF2B5EF4-FFF2-40B4-BE49-F238E27FC236}">
                <a16:creationId xmlns:a16="http://schemas.microsoft.com/office/drawing/2014/main" id="{D3CF4FA2-6179-18D6-4F47-0D484EA2F42B}"/>
              </a:ext>
            </a:extLst>
          </p:cNvPr>
          <p:cNvSpPr/>
          <p:nvPr/>
        </p:nvSpPr>
        <p:spPr>
          <a:xfrm>
            <a:off x="6315581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13671" y="21214"/>
                </a:lnTo>
                <a:lnTo>
                  <a:pt x="16251" y="20126"/>
                </a:lnTo>
                <a:lnTo>
                  <a:pt x="18437" y="18437"/>
                </a:lnTo>
                <a:lnTo>
                  <a:pt x="20125" y="16251"/>
                </a:lnTo>
                <a:lnTo>
                  <a:pt x="21214" y="13671"/>
                </a:lnTo>
                <a:lnTo>
                  <a:pt x="21600" y="10800"/>
                </a:lnTo>
                <a:lnTo>
                  <a:pt x="21214" y="7929"/>
                </a:lnTo>
                <a:lnTo>
                  <a:pt x="20125" y="5349"/>
                </a:lnTo>
                <a:lnTo>
                  <a:pt x="18437" y="3163"/>
                </a:lnTo>
                <a:lnTo>
                  <a:pt x="16251" y="1475"/>
                </a:lnTo>
                <a:lnTo>
                  <a:pt x="13671" y="386"/>
                </a:lnTo>
                <a:lnTo>
                  <a:pt x="10800" y="0"/>
                </a:lnTo>
                <a:lnTo>
                  <a:pt x="7929" y="386"/>
                </a:lnTo>
                <a:lnTo>
                  <a:pt x="5349" y="1475"/>
                </a:lnTo>
                <a:lnTo>
                  <a:pt x="3163" y="3163"/>
                </a:lnTo>
                <a:lnTo>
                  <a:pt x="1475" y="5349"/>
                </a:lnTo>
                <a:lnTo>
                  <a:pt x="386" y="7929"/>
                </a:lnTo>
                <a:lnTo>
                  <a:pt x="0" y="10800"/>
                </a:lnTo>
                <a:lnTo>
                  <a:pt x="386" y="13671"/>
                </a:lnTo>
                <a:lnTo>
                  <a:pt x="1475" y="16251"/>
                </a:lnTo>
                <a:lnTo>
                  <a:pt x="3163" y="18437"/>
                </a:lnTo>
                <a:lnTo>
                  <a:pt x="5349" y="20126"/>
                </a:lnTo>
                <a:lnTo>
                  <a:pt x="7929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0" name="object 249" descr="object 249">
            <a:extLst>
              <a:ext uri="{FF2B5EF4-FFF2-40B4-BE49-F238E27FC236}">
                <a16:creationId xmlns:a16="http://schemas.microsoft.com/office/drawing/2014/main" id="{4DAF2FB8-D3A2-0B43-70A8-5A37AA2BC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0397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1" name="object 250" descr="object 250">
            <a:extLst>
              <a:ext uri="{FF2B5EF4-FFF2-40B4-BE49-F238E27FC236}">
                <a16:creationId xmlns:a16="http://schemas.microsoft.com/office/drawing/2014/main" id="{C3EACBAA-91C9-26B7-7E65-8B5EF0B4E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8770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2" name="object 251">
            <a:extLst>
              <a:ext uri="{FF2B5EF4-FFF2-40B4-BE49-F238E27FC236}">
                <a16:creationId xmlns:a16="http://schemas.microsoft.com/office/drawing/2014/main" id="{0F26CFA2-0BAB-DF2C-758A-6FD8C2C5746F}"/>
              </a:ext>
            </a:extLst>
          </p:cNvPr>
          <p:cNvSpPr/>
          <p:nvPr/>
        </p:nvSpPr>
        <p:spPr>
          <a:xfrm>
            <a:off x="6316521" y="3333698"/>
            <a:ext cx="330431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4" name="object 252">
            <a:extLst>
              <a:ext uri="{FF2B5EF4-FFF2-40B4-BE49-F238E27FC236}">
                <a16:creationId xmlns:a16="http://schemas.microsoft.com/office/drawing/2014/main" id="{3388F6DF-1730-F1E9-7B83-ECAA50E6ACEF}"/>
              </a:ext>
            </a:extLst>
          </p:cNvPr>
          <p:cNvSpPr/>
          <p:nvPr/>
        </p:nvSpPr>
        <p:spPr>
          <a:xfrm>
            <a:off x="1305109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7929" y="21214"/>
                </a:lnTo>
                <a:lnTo>
                  <a:pt x="5349" y="20126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5"/>
                </a:lnTo>
                <a:lnTo>
                  <a:pt x="7929" y="386"/>
                </a:lnTo>
                <a:lnTo>
                  <a:pt x="10800" y="0"/>
                </a:lnTo>
                <a:lnTo>
                  <a:pt x="13671" y="386"/>
                </a:lnTo>
                <a:lnTo>
                  <a:pt x="16251" y="1475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6"/>
                </a:lnTo>
                <a:lnTo>
                  <a:pt x="13671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15" name="object 253" descr="object 253">
            <a:extLst>
              <a:ext uri="{FF2B5EF4-FFF2-40B4-BE49-F238E27FC236}">
                <a16:creationId xmlns:a16="http://schemas.microsoft.com/office/drawing/2014/main" id="{B83998E2-9D24-772D-9DFB-32042D93E0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6379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16" name="object 254" descr="object 254">
            <a:extLst>
              <a:ext uri="{FF2B5EF4-FFF2-40B4-BE49-F238E27FC236}">
                <a16:creationId xmlns:a16="http://schemas.microsoft.com/office/drawing/2014/main" id="{310A8144-728B-11BF-9697-43C1B56F86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8006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7" name="object 255">
            <a:extLst>
              <a:ext uri="{FF2B5EF4-FFF2-40B4-BE49-F238E27FC236}">
                <a16:creationId xmlns:a16="http://schemas.microsoft.com/office/drawing/2014/main" id="{0E65439D-6D0C-C9E0-09A9-801A7510B6D2}"/>
              </a:ext>
            </a:extLst>
          </p:cNvPr>
          <p:cNvSpPr/>
          <p:nvPr/>
        </p:nvSpPr>
        <p:spPr>
          <a:xfrm>
            <a:off x="1306049" y="3333698"/>
            <a:ext cx="330430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4A1EBEF-E20E-2537-9D8B-EB7B79C60C18}"/>
              </a:ext>
            </a:extLst>
          </p:cNvPr>
          <p:cNvGrpSpPr/>
          <p:nvPr/>
        </p:nvGrpSpPr>
        <p:grpSpPr>
          <a:xfrm>
            <a:off x="793271" y="5855909"/>
            <a:ext cx="372973" cy="332311"/>
            <a:chOff x="852072" y="5776815"/>
            <a:chExt cx="372973" cy="332311"/>
          </a:xfrm>
        </p:grpSpPr>
        <p:sp>
          <p:nvSpPr>
            <p:cNvPr id="19" name="object 256">
              <a:extLst>
                <a:ext uri="{FF2B5EF4-FFF2-40B4-BE49-F238E27FC236}">
                  <a16:creationId xmlns:a16="http://schemas.microsoft.com/office/drawing/2014/main" id="{70CE87EB-C5FB-3875-0DA9-76FCDBC50477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20" name="object 257" descr="object 257">
              <a:extLst>
                <a:ext uri="{FF2B5EF4-FFF2-40B4-BE49-F238E27FC236}">
                  <a16:creationId xmlns:a16="http://schemas.microsoft.com/office/drawing/2014/main" id="{B02E82D1-FE49-AD84-6487-39F67C22C1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1" name="object 258" descr="object 258">
              <a:extLst>
                <a:ext uri="{FF2B5EF4-FFF2-40B4-BE49-F238E27FC236}">
                  <a16:creationId xmlns:a16="http://schemas.microsoft.com/office/drawing/2014/main" id="{8C23D774-0778-898C-5F3B-63E828D228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2" name="object 259">
              <a:extLst>
                <a:ext uri="{FF2B5EF4-FFF2-40B4-BE49-F238E27FC236}">
                  <a16:creationId xmlns:a16="http://schemas.microsoft.com/office/drawing/2014/main" id="{C4E320C5-8D14-1BC9-4CEF-5C3F417C8D1F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4F143B4C-FD8B-BD61-6FDA-79B61156B41E}"/>
              </a:ext>
            </a:extLst>
          </p:cNvPr>
          <p:cNvGrpSpPr/>
          <p:nvPr/>
        </p:nvGrpSpPr>
        <p:grpSpPr>
          <a:xfrm>
            <a:off x="793271" y="3757286"/>
            <a:ext cx="372973" cy="332311"/>
            <a:chOff x="852072" y="5776815"/>
            <a:chExt cx="372973" cy="332311"/>
          </a:xfrm>
        </p:grpSpPr>
        <p:sp>
          <p:nvSpPr>
            <p:cNvPr id="24" name="object 256">
              <a:extLst>
                <a:ext uri="{FF2B5EF4-FFF2-40B4-BE49-F238E27FC236}">
                  <a16:creationId xmlns:a16="http://schemas.microsoft.com/office/drawing/2014/main" id="{403FFC2D-5E91-812F-6821-6F483DCF8916}"/>
                </a:ext>
              </a:extLst>
            </p:cNvPr>
            <p:cNvSpPr/>
            <p:nvPr/>
          </p:nvSpPr>
          <p:spPr>
            <a:xfrm>
              <a:off x="892733" y="5776815"/>
              <a:ext cx="332312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214" y="13671"/>
                  </a:lnTo>
                  <a:lnTo>
                    <a:pt x="20126" y="16251"/>
                  </a:lnTo>
                  <a:lnTo>
                    <a:pt x="18437" y="18437"/>
                  </a:lnTo>
                  <a:lnTo>
                    <a:pt x="16251" y="20125"/>
                  </a:lnTo>
                  <a:lnTo>
                    <a:pt x="13671" y="21214"/>
                  </a:lnTo>
                  <a:lnTo>
                    <a:pt x="10800" y="21600"/>
                  </a:lnTo>
                  <a:lnTo>
                    <a:pt x="7929" y="21214"/>
                  </a:lnTo>
                  <a:lnTo>
                    <a:pt x="5349" y="20125"/>
                  </a:lnTo>
                  <a:lnTo>
                    <a:pt x="3163" y="18437"/>
                  </a:lnTo>
                  <a:lnTo>
                    <a:pt x="1475" y="16251"/>
                  </a:lnTo>
                  <a:lnTo>
                    <a:pt x="386" y="13671"/>
                  </a:lnTo>
                  <a:lnTo>
                    <a:pt x="0" y="10800"/>
                  </a:lnTo>
                  <a:lnTo>
                    <a:pt x="386" y="7929"/>
                  </a:lnTo>
                  <a:lnTo>
                    <a:pt x="1475" y="5349"/>
                  </a:lnTo>
                  <a:lnTo>
                    <a:pt x="3163" y="3163"/>
                  </a:lnTo>
                  <a:lnTo>
                    <a:pt x="5349" y="1475"/>
                  </a:lnTo>
                  <a:lnTo>
                    <a:pt x="7929" y="386"/>
                  </a:lnTo>
                  <a:lnTo>
                    <a:pt x="10800" y="0"/>
                  </a:lnTo>
                  <a:lnTo>
                    <a:pt x="13671" y="386"/>
                  </a:lnTo>
                  <a:lnTo>
                    <a:pt x="16251" y="1475"/>
                  </a:lnTo>
                  <a:lnTo>
                    <a:pt x="18437" y="3163"/>
                  </a:lnTo>
                  <a:lnTo>
                    <a:pt x="20126" y="5349"/>
                  </a:lnTo>
                  <a:lnTo>
                    <a:pt x="21214" y="7929"/>
                  </a:lnTo>
                  <a:lnTo>
                    <a:pt x="21600" y="108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448" name="object 257" descr="object 257">
              <a:extLst>
                <a:ext uri="{FF2B5EF4-FFF2-40B4-BE49-F238E27FC236}">
                  <a16:creationId xmlns:a16="http://schemas.microsoft.com/office/drawing/2014/main" id="{F1990145-A2D9-A75C-4517-1A132EA203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821631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9" name="object 258" descr="object 258">
              <a:extLst>
                <a:ext uri="{FF2B5EF4-FFF2-40B4-BE49-F238E27FC236}">
                  <a16:creationId xmlns:a16="http://schemas.microsoft.com/office/drawing/2014/main" id="{991A9DCB-CFFB-891F-8507-5077915F1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9373" y="5960005"/>
              <a:ext cx="106237" cy="10622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50" name="object 259">
              <a:extLst>
                <a:ext uri="{FF2B5EF4-FFF2-40B4-BE49-F238E27FC236}">
                  <a16:creationId xmlns:a16="http://schemas.microsoft.com/office/drawing/2014/main" id="{C57F468E-1492-825E-D0C9-E3D3F3E759D9}"/>
                </a:ext>
              </a:extLst>
            </p:cNvPr>
            <p:cNvSpPr/>
            <p:nvPr/>
          </p:nvSpPr>
          <p:spPr>
            <a:xfrm>
              <a:off x="852072" y="5777755"/>
              <a:ext cx="104497" cy="330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2850" y="1836"/>
                  </a:lnTo>
                  <a:lnTo>
                    <a:pt x="6022" y="4339"/>
                  </a:lnTo>
                  <a:lnTo>
                    <a:pt x="1583" y="7372"/>
                  </a:lnTo>
                  <a:lnTo>
                    <a:pt x="0" y="10800"/>
                  </a:lnTo>
                  <a:lnTo>
                    <a:pt x="1583" y="14228"/>
                  </a:lnTo>
                  <a:lnTo>
                    <a:pt x="6022" y="17261"/>
                  </a:lnTo>
                  <a:lnTo>
                    <a:pt x="12850" y="19764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sp>
        <p:nvSpPr>
          <p:cNvPr id="509" name="object 252">
            <a:extLst>
              <a:ext uri="{FF2B5EF4-FFF2-40B4-BE49-F238E27FC236}">
                <a16:creationId xmlns:a16="http://schemas.microsoft.com/office/drawing/2014/main" id="{BDF91A1D-C5B3-283D-5BDC-8782C8412046}"/>
              </a:ext>
            </a:extLst>
          </p:cNvPr>
          <p:cNvSpPr/>
          <p:nvPr/>
        </p:nvSpPr>
        <p:spPr>
          <a:xfrm>
            <a:off x="3688545" y="3374360"/>
            <a:ext cx="332310" cy="33231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1600"/>
                </a:moveTo>
                <a:lnTo>
                  <a:pt x="7929" y="21214"/>
                </a:lnTo>
                <a:lnTo>
                  <a:pt x="5349" y="20126"/>
                </a:lnTo>
                <a:lnTo>
                  <a:pt x="3163" y="18437"/>
                </a:lnTo>
                <a:lnTo>
                  <a:pt x="1475" y="16251"/>
                </a:lnTo>
                <a:lnTo>
                  <a:pt x="386" y="13671"/>
                </a:lnTo>
                <a:lnTo>
                  <a:pt x="0" y="10800"/>
                </a:lnTo>
                <a:lnTo>
                  <a:pt x="386" y="7929"/>
                </a:lnTo>
                <a:lnTo>
                  <a:pt x="1475" y="5349"/>
                </a:lnTo>
                <a:lnTo>
                  <a:pt x="3163" y="3163"/>
                </a:lnTo>
                <a:lnTo>
                  <a:pt x="5349" y="1475"/>
                </a:lnTo>
                <a:lnTo>
                  <a:pt x="7929" y="386"/>
                </a:lnTo>
                <a:lnTo>
                  <a:pt x="10800" y="0"/>
                </a:lnTo>
                <a:lnTo>
                  <a:pt x="13671" y="386"/>
                </a:lnTo>
                <a:lnTo>
                  <a:pt x="16251" y="1475"/>
                </a:lnTo>
                <a:lnTo>
                  <a:pt x="18437" y="3163"/>
                </a:lnTo>
                <a:lnTo>
                  <a:pt x="20125" y="5349"/>
                </a:lnTo>
                <a:lnTo>
                  <a:pt x="21214" y="7929"/>
                </a:lnTo>
                <a:lnTo>
                  <a:pt x="21600" y="10800"/>
                </a:lnTo>
                <a:lnTo>
                  <a:pt x="21214" y="13671"/>
                </a:lnTo>
                <a:lnTo>
                  <a:pt x="20125" y="16251"/>
                </a:lnTo>
                <a:lnTo>
                  <a:pt x="18437" y="18437"/>
                </a:lnTo>
                <a:lnTo>
                  <a:pt x="16251" y="20126"/>
                </a:lnTo>
                <a:lnTo>
                  <a:pt x="13671" y="21214"/>
                </a:lnTo>
                <a:lnTo>
                  <a:pt x="10800" y="21600"/>
                </a:lnTo>
                <a:close/>
              </a:path>
            </a:pathLst>
          </a:custGeom>
          <a:noFill/>
          <a:ln w="11861" cap="flat">
            <a:solidFill>
              <a:srgbClr val="000000"/>
            </a:solidFill>
            <a:prstDash val="solid"/>
            <a:round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pic>
        <p:nvPicPr>
          <p:cNvPr id="510" name="object 253" descr="object 253">
            <a:extLst>
              <a:ext uri="{FF2B5EF4-FFF2-40B4-BE49-F238E27FC236}">
                <a16:creationId xmlns:a16="http://schemas.microsoft.com/office/drawing/2014/main" id="{52160001-6422-7E93-4DE3-1F52151D02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9815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511" name="object 254" descr="object 254">
            <a:extLst>
              <a:ext uri="{FF2B5EF4-FFF2-40B4-BE49-F238E27FC236}">
                <a16:creationId xmlns:a16="http://schemas.microsoft.com/office/drawing/2014/main" id="{4D2CBBE4-266B-520B-7E33-4376D3F608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1442" y="3450999"/>
            <a:ext cx="106224" cy="10623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7" name="object 255">
            <a:extLst>
              <a:ext uri="{FF2B5EF4-FFF2-40B4-BE49-F238E27FC236}">
                <a16:creationId xmlns:a16="http://schemas.microsoft.com/office/drawing/2014/main" id="{40B82381-C239-79FF-3A82-91D56C920656}"/>
              </a:ext>
            </a:extLst>
          </p:cNvPr>
          <p:cNvSpPr/>
          <p:nvPr/>
        </p:nvSpPr>
        <p:spPr>
          <a:xfrm>
            <a:off x="3689485" y="3333698"/>
            <a:ext cx="330430" cy="1044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7372" y="1583"/>
                </a:lnTo>
                <a:lnTo>
                  <a:pt x="4339" y="6022"/>
                </a:lnTo>
                <a:lnTo>
                  <a:pt x="1836" y="12850"/>
                </a:lnTo>
                <a:lnTo>
                  <a:pt x="0" y="21600"/>
                </a:lnTo>
                <a:lnTo>
                  <a:pt x="21600" y="21600"/>
                </a:lnTo>
                <a:lnTo>
                  <a:pt x="19764" y="12850"/>
                </a:lnTo>
                <a:lnTo>
                  <a:pt x="17261" y="6022"/>
                </a:lnTo>
                <a:lnTo>
                  <a:pt x="14228" y="1583"/>
                </a:lnTo>
                <a:lnTo>
                  <a:pt x="10800" y="0"/>
                </a:lnTo>
                <a:close/>
              </a:path>
            </a:pathLst>
          </a:custGeom>
          <a:solidFill>
            <a:srgbClr val="000000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t">
            <a:noAutofit/>
          </a:bodyPr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85E9028B-23C4-56A2-6D07-4A16E62D600F}"/>
              </a:ext>
            </a:extLst>
          </p:cNvPr>
          <p:cNvGrpSpPr/>
          <p:nvPr/>
        </p:nvGrpSpPr>
        <p:grpSpPr>
          <a:xfrm rot="10800000">
            <a:off x="5606567" y="7530620"/>
            <a:ext cx="332310" cy="372973"/>
            <a:chOff x="6315586" y="3437938"/>
            <a:chExt cx="332310" cy="372973"/>
          </a:xfrm>
        </p:grpSpPr>
        <p:sp>
          <p:nvSpPr>
            <p:cNvPr id="69" name="object 248">
              <a:extLst>
                <a:ext uri="{FF2B5EF4-FFF2-40B4-BE49-F238E27FC236}">
                  <a16:creationId xmlns:a16="http://schemas.microsoft.com/office/drawing/2014/main" id="{EA99599E-21CC-082B-CBC5-D1FEC2D53DB1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73" name="object 249" descr="object 249">
              <a:extLst>
                <a:ext uri="{FF2B5EF4-FFF2-40B4-BE49-F238E27FC236}">
                  <a16:creationId xmlns:a16="http://schemas.microsoft.com/office/drawing/2014/main" id="{3278EDF7-0502-C305-B762-29645062CE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4" name="object 250" descr="object 250">
              <a:extLst>
                <a:ext uri="{FF2B5EF4-FFF2-40B4-BE49-F238E27FC236}">
                  <a16:creationId xmlns:a16="http://schemas.microsoft.com/office/drawing/2014/main" id="{C6A3E455-3564-F207-D5A3-0C6AA72656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5" name="object 251">
              <a:extLst>
                <a:ext uri="{FF2B5EF4-FFF2-40B4-BE49-F238E27FC236}">
                  <a16:creationId xmlns:a16="http://schemas.microsoft.com/office/drawing/2014/main" id="{F27932F5-744E-7329-4D7A-65F9B17D6653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01535C6C-4B1D-7C49-29DA-F94D5205244F}"/>
              </a:ext>
            </a:extLst>
          </p:cNvPr>
          <p:cNvGrpSpPr/>
          <p:nvPr/>
        </p:nvGrpSpPr>
        <p:grpSpPr>
          <a:xfrm rot="10800000">
            <a:off x="3792757" y="7515630"/>
            <a:ext cx="332310" cy="372973"/>
            <a:chOff x="6315586" y="3437938"/>
            <a:chExt cx="332310" cy="372973"/>
          </a:xfrm>
        </p:grpSpPr>
        <p:sp>
          <p:nvSpPr>
            <p:cNvPr id="77" name="object 248">
              <a:extLst>
                <a:ext uri="{FF2B5EF4-FFF2-40B4-BE49-F238E27FC236}">
                  <a16:creationId xmlns:a16="http://schemas.microsoft.com/office/drawing/2014/main" id="{CFC6853D-F895-A37D-FAAD-A32281AAC5CC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78" name="object 249" descr="object 249">
              <a:extLst>
                <a:ext uri="{FF2B5EF4-FFF2-40B4-BE49-F238E27FC236}">
                  <a16:creationId xmlns:a16="http://schemas.microsoft.com/office/drawing/2014/main" id="{8D563136-974C-D04C-E817-5CFC68A531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79" name="object 250" descr="object 250">
              <a:extLst>
                <a:ext uri="{FF2B5EF4-FFF2-40B4-BE49-F238E27FC236}">
                  <a16:creationId xmlns:a16="http://schemas.microsoft.com/office/drawing/2014/main" id="{94BA7628-6743-BEC2-AEBE-F61BF47BE7F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85" name="object 251">
              <a:extLst>
                <a:ext uri="{FF2B5EF4-FFF2-40B4-BE49-F238E27FC236}">
                  <a16:creationId xmlns:a16="http://schemas.microsoft.com/office/drawing/2014/main" id="{7821E72D-1901-8026-B793-F49B9F85EF6A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56F4A9F5-E661-08FA-AC1E-FFA394441D37}"/>
              </a:ext>
            </a:extLst>
          </p:cNvPr>
          <p:cNvGrpSpPr/>
          <p:nvPr/>
        </p:nvGrpSpPr>
        <p:grpSpPr>
          <a:xfrm rot="10800000">
            <a:off x="3133190" y="7515630"/>
            <a:ext cx="332310" cy="372973"/>
            <a:chOff x="6315586" y="3437938"/>
            <a:chExt cx="332310" cy="372973"/>
          </a:xfrm>
        </p:grpSpPr>
        <p:sp>
          <p:nvSpPr>
            <p:cNvPr id="87" name="object 248">
              <a:extLst>
                <a:ext uri="{FF2B5EF4-FFF2-40B4-BE49-F238E27FC236}">
                  <a16:creationId xmlns:a16="http://schemas.microsoft.com/office/drawing/2014/main" id="{CDDB4335-CB70-DC52-4D51-A74A40F71908}"/>
                </a:ext>
              </a:extLst>
            </p:cNvPr>
            <p:cNvSpPr/>
            <p:nvPr/>
          </p:nvSpPr>
          <p:spPr>
            <a:xfrm>
              <a:off x="6315586" y="3478600"/>
              <a:ext cx="332310" cy="332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lnTo>
                    <a:pt x="13671" y="21214"/>
                  </a:lnTo>
                  <a:lnTo>
                    <a:pt x="16251" y="20126"/>
                  </a:lnTo>
                  <a:lnTo>
                    <a:pt x="18437" y="18437"/>
                  </a:lnTo>
                  <a:lnTo>
                    <a:pt x="20125" y="16251"/>
                  </a:lnTo>
                  <a:lnTo>
                    <a:pt x="21214" y="13671"/>
                  </a:lnTo>
                  <a:lnTo>
                    <a:pt x="21600" y="10800"/>
                  </a:lnTo>
                  <a:lnTo>
                    <a:pt x="21214" y="7929"/>
                  </a:lnTo>
                  <a:lnTo>
                    <a:pt x="20125" y="5349"/>
                  </a:lnTo>
                  <a:lnTo>
                    <a:pt x="18437" y="3163"/>
                  </a:lnTo>
                  <a:lnTo>
                    <a:pt x="16251" y="1475"/>
                  </a:lnTo>
                  <a:lnTo>
                    <a:pt x="13671" y="386"/>
                  </a:lnTo>
                  <a:lnTo>
                    <a:pt x="10800" y="0"/>
                  </a:lnTo>
                  <a:lnTo>
                    <a:pt x="7929" y="386"/>
                  </a:lnTo>
                  <a:lnTo>
                    <a:pt x="5349" y="1475"/>
                  </a:lnTo>
                  <a:lnTo>
                    <a:pt x="3163" y="3163"/>
                  </a:lnTo>
                  <a:lnTo>
                    <a:pt x="1475" y="5349"/>
                  </a:lnTo>
                  <a:lnTo>
                    <a:pt x="386" y="7929"/>
                  </a:lnTo>
                  <a:lnTo>
                    <a:pt x="0" y="10800"/>
                  </a:lnTo>
                  <a:lnTo>
                    <a:pt x="386" y="13671"/>
                  </a:lnTo>
                  <a:lnTo>
                    <a:pt x="1475" y="16251"/>
                  </a:lnTo>
                  <a:lnTo>
                    <a:pt x="3163" y="18437"/>
                  </a:lnTo>
                  <a:lnTo>
                    <a:pt x="5349" y="20126"/>
                  </a:lnTo>
                  <a:lnTo>
                    <a:pt x="7929" y="21214"/>
                  </a:lnTo>
                  <a:lnTo>
                    <a:pt x="10800" y="21600"/>
                  </a:lnTo>
                  <a:close/>
                </a:path>
              </a:pathLst>
            </a:custGeom>
            <a:noFill/>
            <a:ln w="1186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pic>
          <p:nvPicPr>
            <p:cNvPr id="88" name="object 249" descr="object 249">
              <a:extLst>
                <a:ext uri="{FF2B5EF4-FFF2-40B4-BE49-F238E27FC236}">
                  <a16:creationId xmlns:a16="http://schemas.microsoft.com/office/drawing/2014/main" id="{2834CD32-7F95-14D7-F4FF-5D0D3CA9F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60402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89" name="object 250" descr="object 250">
              <a:extLst>
                <a:ext uri="{FF2B5EF4-FFF2-40B4-BE49-F238E27FC236}">
                  <a16:creationId xmlns:a16="http://schemas.microsoft.com/office/drawing/2014/main" id="{B3724554-EAE6-2871-9284-37E273AC8CD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498775" y="3555239"/>
              <a:ext cx="106224" cy="106237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0" name="object 251">
              <a:extLst>
                <a:ext uri="{FF2B5EF4-FFF2-40B4-BE49-F238E27FC236}">
                  <a16:creationId xmlns:a16="http://schemas.microsoft.com/office/drawing/2014/main" id="{A3E7C3F4-ADDC-819D-41D6-09A6E2C99F2F}"/>
                </a:ext>
              </a:extLst>
            </p:cNvPr>
            <p:cNvSpPr/>
            <p:nvPr/>
          </p:nvSpPr>
          <p:spPr>
            <a:xfrm>
              <a:off x="6316526" y="3437938"/>
              <a:ext cx="330431" cy="104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7372" y="1583"/>
                  </a:lnTo>
                  <a:lnTo>
                    <a:pt x="4339" y="6022"/>
                  </a:lnTo>
                  <a:lnTo>
                    <a:pt x="1836" y="1285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19764" y="12850"/>
                  </a:lnTo>
                  <a:lnTo>
                    <a:pt x="17261" y="6022"/>
                  </a:lnTo>
                  <a:lnTo>
                    <a:pt x="14228" y="1583"/>
                  </a:lnTo>
                  <a:lnTo>
                    <a:pt x="10800" y="0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defRPr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</Words>
  <Application>Microsoft Office PowerPoint</Application>
  <PresentationFormat>ユーザー設定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Helvetica Neue</vt:lpstr>
      <vt:lpstr>小塚ゴシック Pr6N M</vt:lpstr>
      <vt:lpstr>Calibri</vt:lpstr>
      <vt:lpstr>Helvetica</vt:lpstr>
      <vt:lpstr>Office Theme</vt:lpstr>
      <vt:lpstr>505号室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505号室</dc:title>
  <cp:lastModifiedBy>福田啓</cp:lastModifiedBy>
  <cp:revision>14</cp:revision>
  <dcterms:modified xsi:type="dcterms:W3CDTF">2024-01-28T01:54:00Z</dcterms:modified>
</cp:coreProperties>
</file>