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9296400" cy="92964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4"/>
  </p:normalViewPr>
  <p:slideViewPr>
    <p:cSldViewPr snapToGrid="0">
      <p:cViewPr varScale="1">
        <p:scale>
          <a:sx n="60" d="100"/>
          <a:sy n="60" d="100"/>
        </p:scale>
        <p:origin x="206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62" name="Shape 6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Helvetica Neue"/>
      </a:defRPr>
    </a:lvl1pPr>
    <a:lvl2pPr indent="228600" latinLnBrk="0">
      <a:defRPr sz="1200">
        <a:latin typeface="+mj-lt"/>
        <a:ea typeface="+mj-ea"/>
        <a:cs typeface="+mj-cs"/>
        <a:sym typeface="Helvetica Neue"/>
      </a:defRPr>
    </a:lvl2pPr>
    <a:lvl3pPr indent="457200" latinLnBrk="0">
      <a:defRPr sz="1200">
        <a:latin typeface="+mj-lt"/>
        <a:ea typeface="+mj-ea"/>
        <a:cs typeface="+mj-cs"/>
        <a:sym typeface="Helvetica Neue"/>
      </a:defRPr>
    </a:lvl3pPr>
    <a:lvl4pPr indent="685800" latinLnBrk="0">
      <a:defRPr sz="1200">
        <a:latin typeface="+mj-lt"/>
        <a:ea typeface="+mj-ea"/>
        <a:cs typeface="+mj-cs"/>
        <a:sym typeface="Helvetica Neue"/>
      </a:defRPr>
    </a:lvl4pPr>
    <a:lvl5pPr indent="914400" latinLnBrk="0">
      <a:defRPr sz="1200">
        <a:latin typeface="+mj-lt"/>
        <a:ea typeface="+mj-ea"/>
        <a:cs typeface="+mj-cs"/>
        <a:sym typeface="Helvetica Neue"/>
      </a:defRPr>
    </a:lvl5pPr>
    <a:lvl6pPr indent="1143000" latinLnBrk="0">
      <a:defRPr sz="1200">
        <a:latin typeface="+mj-lt"/>
        <a:ea typeface="+mj-ea"/>
        <a:cs typeface="+mj-cs"/>
        <a:sym typeface="Helvetica Neue"/>
      </a:defRPr>
    </a:lvl6pPr>
    <a:lvl7pPr indent="1371600" latinLnBrk="0">
      <a:defRPr sz="1200">
        <a:latin typeface="+mj-lt"/>
        <a:ea typeface="+mj-ea"/>
        <a:cs typeface="+mj-cs"/>
        <a:sym typeface="Helvetica Neue"/>
      </a:defRPr>
    </a:lvl7pPr>
    <a:lvl8pPr indent="1600200" latinLnBrk="0">
      <a:defRPr sz="1200">
        <a:latin typeface="+mj-lt"/>
        <a:ea typeface="+mj-ea"/>
        <a:cs typeface="+mj-cs"/>
        <a:sym typeface="Helvetica Neue"/>
      </a:defRPr>
    </a:lvl8pPr>
    <a:lvl9pPr indent="1828800" latinLnBrk="0">
      <a:defRPr sz="1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タイトルテキスト"/>
          <p:cNvSpPr txBox="1">
            <a:spLocks noGrp="1"/>
          </p:cNvSpPr>
          <p:nvPr>
            <p:ph type="title"/>
          </p:nvPr>
        </p:nvSpPr>
        <p:spPr>
          <a:xfrm>
            <a:off x="697230" y="2881883"/>
            <a:ext cx="7901941" cy="1952245"/>
          </a:xfrm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12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1394460" y="5205984"/>
            <a:ext cx="6507482" cy="2324102"/>
          </a:xfrm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13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21" name="本文レベル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22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30" name="本文レベル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3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39" name="本文レベル1…"/>
          <p:cNvSpPr txBox="1">
            <a:spLocks noGrp="1"/>
          </p:cNvSpPr>
          <p:nvPr>
            <p:ph type="body" sz="half" idx="1"/>
          </p:nvPr>
        </p:nvSpPr>
        <p:spPr>
          <a:xfrm>
            <a:off x="464819" y="2138172"/>
            <a:ext cx="4043937" cy="6135624"/>
          </a:xfrm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40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48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テキスト"/>
          <p:cNvSpPr txBox="1">
            <a:spLocks noGrp="1"/>
          </p:cNvSpPr>
          <p:nvPr>
            <p:ph type="title"/>
          </p:nvPr>
        </p:nvSpPr>
        <p:spPr>
          <a:xfrm>
            <a:off x="1929995" y="605436"/>
            <a:ext cx="2849881" cy="9969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3" name="本文レベル1…"/>
          <p:cNvSpPr txBox="1">
            <a:spLocks noGrp="1"/>
          </p:cNvSpPr>
          <p:nvPr>
            <p:ph type="body" idx="1"/>
          </p:nvPr>
        </p:nvSpPr>
        <p:spPr>
          <a:xfrm>
            <a:off x="464819" y="2138172"/>
            <a:ext cx="8366761" cy="61356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4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8564607" y="8645652"/>
            <a:ext cx="266973" cy="27940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r">
              <a:defRPr>
                <a:solidFill>
                  <a:srgbClr val="888888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9pPr>
    </p:titleStyle>
    <p:body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object 2"/>
          <p:cNvSpPr txBox="1">
            <a:spLocks noGrp="1"/>
          </p:cNvSpPr>
          <p:nvPr>
            <p:ph type="title"/>
          </p:nvPr>
        </p:nvSpPr>
        <p:spPr>
          <a:xfrm>
            <a:off x="2628233" y="261786"/>
            <a:ext cx="2849882" cy="996952"/>
          </a:xfrm>
          <a:prstGeom prst="rect">
            <a:avLst/>
          </a:prstGeom>
        </p:spPr>
        <p:txBody>
          <a:bodyPr/>
          <a:lstStyle/>
          <a:p>
            <a:pPr indent="12700" algn="ctr">
              <a:spcBef>
                <a:spcPts val="100"/>
              </a:spcBef>
            </a:pPr>
            <a:r>
              <a:rPr dirty="0"/>
              <a:t>505</a:t>
            </a:r>
            <a:r>
              <a:rPr sz="5500" dirty="0">
                <a:latin typeface="+mn-lt"/>
                <a:ea typeface="+mn-ea"/>
                <a:cs typeface="+mn-cs"/>
                <a:sym typeface="Helvetica"/>
              </a:rPr>
              <a:t>号室</a:t>
            </a:r>
          </a:p>
        </p:txBody>
      </p:sp>
      <p:sp>
        <p:nvSpPr>
          <p:cNvPr id="65" name="object 3"/>
          <p:cNvSpPr txBox="1"/>
          <p:nvPr/>
        </p:nvSpPr>
        <p:spPr>
          <a:xfrm>
            <a:off x="1104849" y="1277961"/>
            <a:ext cx="3255648" cy="4616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 algn="ctr">
              <a:defRPr sz="3000" spc="6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pPr>
            <a:r>
              <a:rPr lang="en-US" dirty="0"/>
              <a:t>コの字3</a:t>
            </a:r>
            <a:r>
              <a:rPr spc="265" dirty="0"/>
              <a:t>人</a:t>
            </a:r>
            <a:r>
              <a:rPr spc="75" dirty="0"/>
              <a:t>掛け</a:t>
            </a:r>
          </a:p>
        </p:txBody>
      </p:sp>
      <p:sp>
        <p:nvSpPr>
          <p:cNvPr id="66" name="object 4"/>
          <p:cNvSpPr txBox="1"/>
          <p:nvPr/>
        </p:nvSpPr>
        <p:spPr>
          <a:xfrm>
            <a:off x="4360497" y="1300125"/>
            <a:ext cx="1725297" cy="4462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 algn="ctr">
              <a:defRPr sz="2900" spc="254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pPr>
            <a:r>
              <a:rPr dirty="0"/>
              <a:t>最大</a:t>
            </a:r>
            <a:r>
              <a:rPr lang="en-US" dirty="0"/>
              <a:t>18</a:t>
            </a:r>
            <a:r>
              <a:rPr spc="204" dirty="0"/>
              <a:t>席</a:t>
            </a:r>
          </a:p>
        </p:txBody>
      </p:sp>
      <p:sp>
        <p:nvSpPr>
          <p:cNvPr id="80" name="object 19"/>
          <p:cNvSpPr/>
          <p:nvPr/>
        </p:nvSpPr>
        <p:spPr>
          <a:xfrm>
            <a:off x="807124" y="3354405"/>
            <a:ext cx="6152352" cy="45321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015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0"/>
                </a:lnTo>
                <a:lnTo>
                  <a:pt x="0" y="0"/>
                </a:lnTo>
                <a:lnTo>
                  <a:pt x="0" y="15385"/>
                </a:lnTo>
              </a:path>
            </a:pathLst>
          </a:custGeom>
          <a:ln w="88900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81" name="object 193"/>
          <p:cNvSpPr/>
          <p:nvPr/>
        </p:nvSpPr>
        <p:spPr>
          <a:xfrm>
            <a:off x="883831" y="5494628"/>
            <a:ext cx="218454" cy="218454"/>
          </a:xfrm>
          <a:prstGeom prst="rect">
            <a:avLst/>
          </a:prstGeom>
          <a:ln w="29717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82" name="object 194"/>
          <p:cNvSpPr/>
          <p:nvPr/>
        </p:nvSpPr>
        <p:spPr>
          <a:xfrm flipH="1" flipV="1">
            <a:off x="808759" y="2580470"/>
            <a:ext cx="2350313" cy="2"/>
          </a:xfrm>
          <a:prstGeom prst="line">
            <a:avLst/>
          </a:prstGeom>
          <a:ln w="30403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83" name="object 195"/>
          <p:cNvSpPr/>
          <p:nvPr/>
        </p:nvSpPr>
        <p:spPr>
          <a:xfrm>
            <a:off x="4545279" y="2580470"/>
            <a:ext cx="2410919" cy="2"/>
          </a:xfrm>
          <a:prstGeom prst="line">
            <a:avLst/>
          </a:prstGeom>
          <a:ln w="30403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27" name="object 228"/>
          <p:cNvSpPr txBox="1"/>
          <p:nvPr/>
        </p:nvSpPr>
        <p:spPr>
          <a:xfrm>
            <a:off x="3401931" y="2355363"/>
            <a:ext cx="1101092" cy="40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3200" spc="20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t>7.2m </a:t>
            </a:r>
          </a:p>
        </p:txBody>
      </p:sp>
      <p:sp>
        <p:nvSpPr>
          <p:cNvPr id="128" name="object 229"/>
          <p:cNvSpPr txBox="1"/>
          <p:nvPr/>
        </p:nvSpPr>
        <p:spPr>
          <a:xfrm>
            <a:off x="7605700" y="2536130"/>
            <a:ext cx="1096647" cy="241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sz="1900" spc="16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pPr>
            <a:r>
              <a:t>有線</a:t>
            </a:r>
            <a:r>
              <a:rPr spc="130"/>
              <a:t>LAN</a:t>
            </a:r>
          </a:p>
        </p:txBody>
      </p:sp>
      <p:sp>
        <p:nvSpPr>
          <p:cNvPr id="129" name="object 230"/>
          <p:cNvSpPr/>
          <p:nvPr/>
        </p:nvSpPr>
        <p:spPr>
          <a:xfrm>
            <a:off x="7315086" y="2585541"/>
            <a:ext cx="218454" cy="218454"/>
          </a:xfrm>
          <a:prstGeom prst="rect">
            <a:avLst/>
          </a:prstGeom>
          <a:ln w="29717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30" name="object 231"/>
          <p:cNvSpPr txBox="1"/>
          <p:nvPr/>
        </p:nvSpPr>
        <p:spPr>
          <a:xfrm>
            <a:off x="7362600" y="2602171"/>
            <a:ext cx="106680" cy="152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200" spc="5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t>L</a:t>
            </a:r>
          </a:p>
        </p:txBody>
      </p:sp>
      <p:sp>
        <p:nvSpPr>
          <p:cNvPr id="131" name="object 232"/>
          <p:cNvSpPr txBox="1"/>
          <p:nvPr/>
        </p:nvSpPr>
        <p:spPr>
          <a:xfrm rot="16200000">
            <a:off x="932610" y="5532269"/>
            <a:ext cx="106680" cy="1605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lnSpc>
                <a:spcPts val="1400"/>
              </a:lnSpc>
              <a:defRPr sz="120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t>L</a:t>
            </a:r>
          </a:p>
        </p:txBody>
      </p:sp>
      <p:grpSp>
        <p:nvGrpSpPr>
          <p:cNvPr id="136" name="object 233"/>
          <p:cNvGrpSpPr/>
          <p:nvPr/>
        </p:nvGrpSpPr>
        <p:grpSpPr>
          <a:xfrm>
            <a:off x="797325" y="2431573"/>
            <a:ext cx="6943371" cy="5486100"/>
            <a:chOff x="0" y="-1"/>
            <a:chExt cx="6943370" cy="5486099"/>
          </a:xfrm>
        </p:grpSpPr>
        <p:sp>
          <p:nvSpPr>
            <p:cNvPr id="132" name="object 234"/>
            <p:cNvSpPr/>
            <p:nvPr/>
          </p:nvSpPr>
          <p:spPr>
            <a:xfrm flipH="1">
              <a:off x="0" y="-1"/>
              <a:ext cx="2" cy="922836"/>
            </a:xfrm>
            <a:prstGeom prst="line">
              <a:avLst/>
            </a:prstGeom>
            <a:noFill/>
            <a:ln w="30403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133" name="object 235"/>
            <p:cNvSpPr/>
            <p:nvPr/>
          </p:nvSpPr>
          <p:spPr>
            <a:xfrm>
              <a:off x="6177916" y="-2"/>
              <a:ext cx="2" cy="922836"/>
            </a:xfrm>
            <a:prstGeom prst="line">
              <a:avLst/>
            </a:prstGeom>
            <a:noFill/>
            <a:ln w="30403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134" name="object 236"/>
            <p:cNvSpPr/>
            <p:nvPr/>
          </p:nvSpPr>
          <p:spPr>
            <a:xfrm>
              <a:off x="6943369" y="3320289"/>
              <a:ext cx="2" cy="2165810"/>
            </a:xfrm>
            <a:prstGeom prst="line">
              <a:avLst/>
            </a:prstGeom>
            <a:noFill/>
            <a:ln w="16891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135" name="object 237"/>
            <p:cNvSpPr/>
            <p:nvPr/>
          </p:nvSpPr>
          <p:spPr>
            <a:xfrm flipV="1">
              <a:off x="6943369" y="946186"/>
              <a:ext cx="2" cy="1349986"/>
            </a:xfrm>
            <a:prstGeom prst="line">
              <a:avLst/>
            </a:prstGeom>
            <a:noFill/>
            <a:ln w="16891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137" name="object 238"/>
          <p:cNvSpPr txBox="1"/>
          <p:nvPr/>
        </p:nvSpPr>
        <p:spPr>
          <a:xfrm rot="16200000">
            <a:off x="7311104" y="5051238"/>
            <a:ext cx="948057" cy="4495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lnSpc>
                <a:spcPts val="3900"/>
              </a:lnSpc>
              <a:defRPr sz="3500" spc="-2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pPr>
            <a:r>
              <a:t>5.3</a:t>
            </a:r>
            <a:r>
              <a:rPr sz="2800"/>
              <a:t>m</a:t>
            </a:r>
          </a:p>
        </p:txBody>
      </p:sp>
      <p:sp>
        <p:nvSpPr>
          <p:cNvPr id="138" name="object 240"/>
          <p:cNvSpPr/>
          <p:nvPr/>
        </p:nvSpPr>
        <p:spPr>
          <a:xfrm>
            <a:off x="6959476" y="7917666"/>
            <a:ext cx="1145567" cy="2"/>
          </a:xfrm>
          <a:prstGeom prst="line">
            <a:avLst/>
          </a:prstGeom>
          <a:noFill/>
          <a:ln w="16891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endParaRPr/>
          </a:p>
        </p:txBody>
      </p:sp>
      <p:sp>
        <p:nvSpPr>
          <p:cNvPr id="139" name="object 241"/>
          <p:cNvSpPr/>
          <p:nvPr/>
        </p:nvSpPr>
        <p:spPr>
          <a:xfrm>
            <a:off x="6895976" y="3377767"/>
            <a:ext cx="1209067" cy="1"/>
          </a:xfrm>
          <a:prstGeom prst="line">
            <a:avLst/>
          </a:prstGeom>
          <a:noFill/>
          <a:ln w="16891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endParaRPr/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951E73B6-09EC-A526-56D5-C5507F9CFD4F}"/>
              </a:ext>
            </a:extLst>
          </p:cNvPr>
          <p:cNvGrpSpPr/>
          <p:nvPr/>
        </p:nvGrpSpPr>
        <p:grpSpPr>
          <a:xfrm>
            <a:off x="793087" y="6570817"/>
            <a:ext cx="716078" cy="1027890"/>
            <a:chOff x="793087" y="6570817"/>
            <a:chExt cx="716078" cy="1027890"/>
          </a:xfrm>
        </p:grpSpPr>
        <p:sp>
          <p:nvSpPr>
            <p:cNvPr id="84" name="object 196"/>
            <p:cNvSpPr/>
            <p:nvPr/>
          </p:nvSpPr>
          <p:spPr>
            <a:xfrm flipH="1">
              <a:off x="793087" y="6570819"/>
              <a:ext cx="2" cy="1008534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txBody>
            <a:bodyPr lIns="45718" tIns="45718" rIns="45718" bIns="45718"/>
            <a:lstStyle/>
            <a:p>
              <a:endParaRPr/>
            </a:p>
          </p:txBody>
        </p:sp>
        <p:sp>
          <p:nvSpPr>
            <p:cNvPr id="140" name="object 242"/>
            <p:cNvSpPr/>
            <p:nvPr/>
          </p:nvSpPr>
          <p:spPr>
            <a:xfrm>
              <a:off x="844507" y="6870627"/>
              <a:ext cx="664658" cy="7280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1600" y="21600"/>
                  </a:lnTo>
                  <a:lnTo>
                    <a:pt x="21556" y="20121"/>
                  </a:lnTo>
                  <a:lnTo>
                    <a:pt x="21425" y="18669"/>
                  </a:lnTo>
                  <a:lnTo>
                    <a:pt x="21208" y="17247"/>
                  </a:lnTo>
                  <a:lnTo>
                    <a:pt x="20907" y="15858"/>
                  </a:lnTo>
                  <a:lnTo>
                    <a:pt x="20525" y="14505"/>
                  </a:lnTo>
                  <a:lnTo>
                    <a:pt x="20063" y="13192"/>
                  </a:lnTo>
                  <a:lnTo>
                    <a:pt x="19522" y="11922"/>
                  </a:lnTo>
                  <a:lnTo>
                    <a:pt x="18904" y="10698"/>
                  </a:lnTo>
                  <a:lnTo>
                    <a:pt x="18211" y="9523"/>
                  </a:lnTo>
                  <a:lnTo>
                    <a:pt x="17445" y="8401"/>
                  </a:lnTo>
                  <a:lnTo>
                    <a:pt x="16608" y="7334"/>
                  </a:lnTo>
                  <a:lnTo>
                    <a:pt x="15700" y="6326"/>
                  </a:lnTo>
                  <a:lnTo>
                    <a:pt x="14725" y="5381"/>
                  </a:lnTo>
                  <a:lnTo>
                    <a:pt x="13683" y="4501"/>
                  </a:lnTo>
                  <a:lnTo>
                    <a:pt x="12577" y="3689"/>
                  </a:lnTo>
                  <a:lnTo>
                    <a:pt x="11408" y="2949"/>
                  </a:lnTo>
                  <a:lnTo>
                    <a:pt x="10178" y="2284"/>
                  </a:lnTo>
                  <a:lnTo>
                    <a:pt x="8888" y="1697"/>
                  </a:lnTo>
                  <a:lnTo>
                    <a:pt x="7541" y="1192"/>
                  </a:lnTo>
                  <a:lnTo>
                    <a:pt x="6137" y="772"/>
                  </a:lnTo>
                  <a:lnTo>
                    <a:pt x="4680" y="439"/>
                  </a:lnTo>
                  <a:lnTo>
                    <a:pt x="3170" y="197"/>
                  </a:lnTo>
                  <a:lnTo>
                    <a:pt x="1610" y="50"/>
                  </a:lnTo>
                  <a:lnTo>
                    <a:pt x="0" y="0"/>
                  </a:lnTo>
                </a:path>
              </a:pathLst>
            </a:custGeom>
            <a:noFill/>
            <a:ln w="30403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141" name="object 243"/>
            <p:cNvSpPr/>
            <p:nvPr/>
          </p:nvSpPr>
          <p:spPr>
            <a:xfrm>
              <a:off x="848681" y="6570817"/>
              <a:ext cx="288025" cy="315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3780" y="21317"/>
                  </a:lnTo>
                  <a:lnTo>
                    <a:pt x="7264" y="20499"/>
                  </a:lnTo>
                  <a:lnTo>
                    <a:pt x="10428" y="19189"/>
                  </a:lnTo>
                  <a:lnTo>
                    <a:pt x="13248" y="17433"/>
                  </a:lnTo>
                  <a:lnTo>
                    <a:pt x="15700" y="15274"/>
                  </a:lnTo>
                  <a:lnTo>
                    <a:pt x="17760" y="12757"/>
                  </a:lnTo>
                  <a:lnTo>
                    <a:pt x="19404" y="9927"/>
                  </a:lnTo>
                  <a:lnTo>
                    <a:pt x="20608" y="6827"/>
                  </a:lnTo>
                  <a:lnTo>
                    <a:pt x="21348" y="3504"/>
                  </a:lnTo>
                  <a:lnTo>
                    <a:pt x="21600" y="0"/>
                  </a:lnTo>
                  <a:lnTo>
                    <a:pt x="0" y="0"/>
                  </a:lnTo>
                </a:path>
              </a:pathLst>
            </a:custGeom>
            <a:noFill/>
            <a:ln w="13169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</p:grpSp>
      <p:sp>
        <p:nvSpPr>
          <p:cNvPr id="334" name="テキスト"/>
          <p:cNvSpPr txBox="1"/>
          <p:nvPr/>
        </p:nvSpPr>
        <p:spPr>
          <a:xfrm>
            <a:off x="4855994" y="3738732"/>
            <a:ext cx="1004823" cy="320038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>
            <a:spAutoFit/>
          </a:bodyPr>
          <a:lstStyle/>
          <a:p>
            <a:endParaRPr/>
          </a:p>
        </p:txBody>
      </p:sp>
      <p:sp>
        <p:nvSpPr>
          <p:cNvPr id="70" name="object 8"/>
          <p:cNvSpPr txBox="1"/>
          <p:nvPr/>
        </p:nvSpPr>
        <p:spPr>
          <a:xfrm>
            <a:off x="7155000" y="304171"/>
            <a:ext cx="894082" cy="3077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defRPr sz="2000" spc="12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pPr algn="ctr"/>
            <a:r>
              <a:rPr dirty="0"/>
              <a:t>180cm</a:t>
            </a:r>
          </a:p>
        </p:txBody>
      </p:sp>
      <p:sp>
        <p:nvSpPr>
          <p:cNvPr id="71" name="object 9"/>
          <p:cNvSpPr txBox="1"/>
          <p:nvPr/>
        </p:nvSpPr>
        <p:spPr>
          <a:xfrm>
            <a:off x="8420800" y="611948"/>
            <a:ext cx="751207" cy="3077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defRPr sz="2000" spc="114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pPr algn="ctr"/>
            <a:r>
              <a:rPr dirty="0"/>
              <a:t>45cm</a:t>
            </a:r>
          </a:p>
        </p:txBody>
      </p:sp>
      <p:sp>
        <p:nvSpPr>
          <p:cNvPr id="489" name="Google Shape;255;p7">
            <a:extLst>
              <a:ext uri="{FF2B5EF4-FFF2-40B4-BE49-F238E27FC236}">
                <a16:creationId xmlns:a16="http://schemas.microsoft.com/office/drawing/2014/main" id="{72DD93BD-8C65-4C1C-43FF-B6F04278DED6}"/>
              </a:ext>
            </a:extLst>
          </p:cNvPr>
          <p:cNvSpPr/>
          <p:nvPr/>
        </p:nvSpPr>
        <p:spPr>
          <a:xfrm>
            <a:off x="6847841" y="612720"/>
            <a:ext cx="1508400" cy="37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2" name="object 10"/>
          <p:cNvSpPr txBox="1"/>
          <p:nvPr/>
        </p:nvSpPr>
        <p:spPr>
          <a:xfrm>
            <a:off x="6847841" y="1047467"/>
            <a:ext cx="710700" cy="2923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 indent="12700">
              <a:spcBef>
                <a:spcPts val="1300"/>
              </a:spcBef>
              <a:defRPr sz="1900" spc="135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pPr algn="ctr"/>
            <a:r>
              <a:rPr dirty="0"/>
              <a:t>5</a:t>
            </a:r>
            <a:r>
              <a:rPr lang="en-US" dirty="0"/>
              <a:t>5</a:t>
            </a:r>
            <a:r>
              <a:rPr dirty="0"/>
              <a:t>cm</a:t>
            </a:r>
          </a:p>
        </p:txBody>
      </p:sp>
      <p:sp>
        <p:nvSpPr>
          <p:cNvPr id="335" name="object 10"/>
          <p:cNvSpPr txBox="1"/>
          <p:nvPr/>
        </p:nvSpPr>
        <p:spPr>
          <a:xfrm>
            <a:off x="7449111" y="1458082"/>
            <a:ext cx="652824" cy="2923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 indent="12700">
              <a:spcBef>
                <a:spcPts val="1300"/>
              </a:spcBef>
              <a:defRPr sz="1900" spc="135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pPr algn="ctr"/>
            <a:r>
              <a:rPr dirty="0"/>
              <a:t>55cm</a:t>
            </a:r>
          </a:p>
        </p:txBody>
      </p:sp>
      <p:grpSp>
        <p:nvGrpSpPr>
          <p:cNvPr id="491" name="グループ化 490">
            <a:extLst>
              <a:ext uri="{FF2B5EF4-FFF2-40B4-BE49-F238E27FC236}">
                <a16:creationId xmlns:a16="http://schemas.microsoft.com/office/drawing/2014/main" id="{3C34A87C-F8A9-C44B-B9DD-B9F513215B21}"/>
              </a:ext>
            </a:extLst>
          </p:cNvPr>
          <p:cNvGrpSpPr/>
          <p:nvPr/>
        </p:nvGrpSpPr>
        <p:grpSpPr>
          <a:xfrm rot="10800000">
            <a:off x="6878987" y="1363214"/>
            <a:ext cx="460800" cy="460800"/>
            <a:chOff x="-1694023" y="3712170"/>
            <a:chExt cx="460800" cy="460800"/>
          </a:xfrm>
        </p:grpSpPr>
        <p:sp>
          <p:nvSpPr>
            <p:cNvPr id="492" name="Google Shape;135;p7">
              <a:extLst>
                <a:ext uri="{FF2B5EF4-FFF2-40B4-BE49-F238E27FC236}">
                  <a16:creationId xmlns:a16="http://schemas.microsoft.com/office/drawing/2014/main" id="{0F42C74E-A32F-C8F6-E65D-CDC37441873B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694023" y="3712170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93" name="直線コネクタ 492">
              <a:extLst>
                <a:ext uri="{FF2B5EF4-FFF2-40B4-BE49-F238E27FC236}">
                  <a16:creationId xmlns:a16="http://schemas.microsoft.com/office/drawing/2014/main" id="{388B5793-280D-96DF-37C3-BFA622A30B94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-1694023" y="4039783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7" name="Google Shape;255;p7">
            <a:extLst>
              <a:ext uri="{FF2B5EF4-FFF2-40B4-BE49-F238E27FC236}">
                <a16:creationId xmlns:a16="http://schemas.microsoft.com/office/drawing/2014/main" id="{60C9F49D-E64E-E1D6-43B4-33B104D3E14A}"/>
              </a:ext>
            </a:extLst>
          </p:cNvPr>
          <p:cNvSpPr/>
          <p:nvPr/>
        </p:nvSpPr>
        <p:spPr>
          <a:xfrm rot="5400000">
            <a:off x="4894171" y="4663624"/>
            <a:ext cx="1508400" cy="37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78" name="グループ化 77">
            <a:extLst>
              <a:ext uri="{FF2B5EF4-FFF2-40B4-BE49-F238E27FC236}">
                <a16:creationId xmlns:a16="http://schemas.microsoft.com/office/drawing/2014/main" id="{D75147D5-6AD3-0FB4-62D5-364231F22EE5}"/>
              </a:ext>
            </a:extLst>
          </p:cNvPr>
          <p:cNvGrpSpPr/>
          <p:nvPr/>
        </p:nvGrpSpPr>
        <p:grpSpPr>
          <a:xfrm rot="16200000">
            <a:off x="5839018" y="5108173"/>
            <a:ext cx="460800" cy="460800"/>
            <a:chOff x="-1694023" y="3712170"/>
            <a:chExt cx="460800" cy="460800"/>
          </a:xfrm>
        </p:grpSpPr>
        <p:sp>
          <p:nvSpPr>
            <p:cNvPr id="90" name="Google Shape;135;p7">
              <a:extLst>
                <a:ext uri="{FF2B5EF4-FFF2-40B4-BE49-F238E27FC236}">
                  <a16:creationId xmlns:a16="http://schemas.microsoft.com/office/drawing/2014/main" id="{06A37E0C-CE4B-4039-3534-E6A63ED94313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694023" y="3712170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1" name="直線コネクタ 90">
              <a:extLst>
                <a:ext uri="{FF2B5EF4-FFF2-40B4-BE49-F238E27FC236}">
                  <a16:creationId xmlns:a16="http://schemas.microsoft.com/office/drawing/2014/main" id="{9039963C-8889-B98B-F35D-A84FFEE9277F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-1694023" y="4039783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9" name="グループ化 78">
            <a:extLst>
              <a:ext uri="{FF2B5EF4-FFF2-40B4-BE49-F238E27FC236}">
                <a16:creationId xmlns:a16="http://schemas.microsoft.com/office/drawing/2014/main" id="{DDA11CE0-6A7C-3A3B-7D9E-575DB41CF0F9}"/>
              </a:ext>
            </a:extLst>
          </p:cNvPr>
          <p:cNvGrpSpPr/>
          <p:nvPr/>
        </p:nvGrpSpPr>
        <p:grpSpPr>
          <a:xfrm rot="16200000">
            <a:off x="5839018" y="4122769"/>
            <a:ext cx="460800" cy="460800"/>
            <a:chOff x="-1694023" y="3712170"/>
            <a:chExt cx="460800" cy="460800"/>
          </a:xfrm>
        </p:grpSpPr>
        <p:sp>
          <p:nvSpPr>
            <p:cNvPr id="88" name="Google Shape;135;p7">
              <a:extLst>
                <a:ext uri="{FF2B5EF4-FFF2-40B4-BE49-F238E27FC236}">
                  <a16:creationId xmlns:a16="http://schemas.microsoft.com/office/drawing/2014/main" id="{6FA88EEA-165D-A118-7396-EBE5486C43F5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694023" y="3712170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9" name="直線コネクタ 88">
              <a:extLst>
                <a:ext uri="{FF2B5EF4-FFF2-40B4-BE49-F238E27FC236}">
                  <a16:creationId xmlns:a16="http://schemas.microsoft.com/office/drawing/2014/main" id="{F2CE8598-B245-2DC0-85CF-807482545FC6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-1694023" y="4039783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5" name="グループ化 84">
            <a:extLst>
              <a:ext uri="{FF2B5EF4-FFF2-40B4-BE49-F238E27FC236}">
                <a16:creationId xmlns:a16="http://schemas.microsoft.com/office/drawing/2014/main" id="{03A6FB8F-6565-9287-6F7A-99E230B1ECD9}"/>
              </a:ext>
            </a:extLst>
          </p:cNvPr>
          <p:cNvGrpSpPr/>
          <p:nvPr/>
        </p:nvGrpSpPr>
        <p:grpSpPr>
          <a:xfrm rot="16200000">
            <a:off x="5839018" y="4615471"/>
            <a:ext cx="460800" cy="460800"/>
            <a:chOff x="-1694023" y="3712170"/>
            <a:chExt cx="460800" cy="460800"/>
          </a:xfrm>
        </p:grpSpPr>
        <p:sp>
          <p:nvSpPr>
            <p:cNvPr id="86" name="Google Shape;135;p7">
              <a:extLst>
                <a:ext uri="{FF2B5EF4-FFF2-40B4-BE49-F238E27FC236}">
                  <a16:creationId xmlns:a16="http://schemas.microsoft.com/office/drawing/2014/main" id="{D159A1B4-2E74-7F63-285E-C4BB1C69CB5D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694023" y="3712170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7" name="直線コネクタ 86">
              <a:extLst>
                <a:ext uri="{FF2B5EF4-FFF2-40B4-BE49-F238E27FC236}">
                  <a16:creationId xmlns:a16="http://schemas.microsoft.com/office/drawing/2014/main" id="{E732EDD7-2F1D-BAC4-2566-6CB3E84E74ED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-1694023" y="4039783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09" name="Google Shape;255;p7">
            <a:extLst>
              <a:ext uri="{FF2B5EF4-FFF2-40B4-BE49-F238E27FC236}">
                <a16:creationId xmlns:a16="http://schemas.microsoft.com/office/drawing/2014/main" id="{3889935E-93FB-AE1A-F674-D17F08ADD8C3}"/>
              </a:ext>
            </a:extLst>
          </p:cNvPr>
          <p:cNvSpPr/>
          <p:nvPr/>
        </p:nvSpPr>
        <p:spPr>
          <a:xfrm rot="5400000">
            <a:off x="4894172" y="6163629"/>
            <a:ext cx="1508400" cy="37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10" name="グループ化 509">
            <a:extLst>
              <a:ext uri="{FF2B5EF4-FFF2-40B4-BE49-F238E27FC236}">
                <a16:creationId xmlns:a16="http://schemas.microsoft.com/office/drawing/2014/main" id="{C116A2B7-4F82-B218-15FC-09C1F63D14E3}"/>
              </a:ext>
            </a:extLst>
          </p:cNvPr>
          <p:cNvGrpSpPr/>
          <p:nvPr/>
        </p:nvGrpSpPr>
        <p:grpSpPr>
          <a:xfrm rot="16200000">
            <a:off x="5839019" y="6608178"/>
            <a:ext cx="460800" cy="460800"/>
            <a:chOff x="-1694023" y="3712170"/>
            <a:chExt cx="460800" cy="460800"/>
          </a:xfrm>
        </p:grpSpPr>
        <p:sp>
          <p:nvSpPr>
            <p:cNvPr id="75" name="Google Shape;135;p7">
              <a:extLst>
                <a:ext uri="{FF2B5EF4-FFF2-40B4-BE49-F238E27FC236}">
                  <a16:creationId xmlns:a16="http://schemas.microsoft.com/office/drawing/2014/main" id="{13506D73-C850-F9B8-502A-8D7AB793FC85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694023" y="3712170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6" name="直線コネクタ 75">
              <a:extLst>
                <a:ext uri="{FF2B5EF4-FFF2-40B4-BE49-F238E27FC236}">
                  <a16:creationId xmlns:a16="http://schemas.microsoft.com/office/drawing/2014/main" id="{F087FD43-41B3-3BCF-C3D8-533CE1DBE931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-1694023" y="4039783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11" name="グループ化 510">
            <a:extLst>
              <a:ext uri="{FF2B5EF4-FFF2-40B4-BE49-F238E27FC236}">
                <a16:creationId xmlns:a16="http://schemas.microsoft.com/office/drawing/2014/main" id="{350EF086-8A01-55BD-E77F-D80319016863}"/>
              </a:ext>
            </a:extLst>
          </p:cNvPr>
          <p:cNvGrpSpPr/>
          <p:nvPr/>
        </p:nvGrpSpPr>
        <p:grpSpPr>
          <a:xfrm rot="16200000">
            <a:off x="5839019" y="5622774"/>
            <a:ext cx="460800" cy="460800"/>
            <a:chOff x="-1694023" y="3712170"/>
            <a:chExt cx="460800" cy="460800"/>
          </a:xfrm>
        </p:grpSpPr>
        <p:sp>
          <p:nvSpPr>
            <p:cNvPr id="73" name="Google Shape;135;p7">
              <a:extLst>
                <a:ext uri="{FF2B5EF4-FFF2-40B4-BE49-F238E27FC236}">
                  <a16:creationId xmlns:a16="http://schemas.microsoft.com/office/drawing/2014/main" id="{06C9A01B-AED5-19EC-98A4-2C4AFA3FE037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694023" y="3712170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4" name="直線コネクタ 73">
              <a:extLst>
                <a:ext uri="{FF2B5EF4-FFF2-40B4-BE49-F238E27FC236}">
                  <a16:creationId xmlns:a16="http://schemas.microsoft.com/office/drawing/2014/main" id="{FC957F71-2E8D-1DBF-FF1B-0E2E9E113D14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-1694023" y="4039783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7" name="グループ化 66">
            <a:extLst>
              <a:ext uri="{FF2B5EF4-FFF2-40B4-BE49-F238E27FC236}">
                <a16:creationId xmlns:a16="http://schemas.microsoft.com/office/drawing/2014/main" id="{0676FD97-0874-0576-463D-6335A5908A79}"/>
              </a:ext>
            </a:extLst>
          </p:cNvPr>
          <p:cNvGrpSpPr/>
          <p:nvPr/>
        </p:nvGrpSpPr>
        <p:grpSpPr>
          <a:xfrm rot="16200000">
            <a:off x="5839019" y="6115476"/>
            <a:ext cx="460800" cy="460800"/>
            <a:chOff x="-1694023" y="3712170"/>
            <a:chExt cx="460800" cy="460800"/>
          </a:xfrm>
        </p:grpSpPr>
        <p:sp>
          <p:nvSpPr>
            <p:cNvPr id="68" name="Google Shape;135;p7">
              <a:extLst>
                <a:ext uri="{FF2B5EF4-FFF2-40B4-BE49-F238E27FC236}">
                  <a16:creationId xmlns:a16="http://schemas.microsoft.com/office/drawing/2014/main" id="{D8394BD5-A988-09C3-B655-63FC75703F53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694023" y="3712170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9" name="直線コネクタ 68">
              <a:extLst>
                <a:ext uri="{FF2B5EF4-FFF2-40B4-BE49-F238E27FC236}">
                  <a16:creationId xmlns:a16="http://schemas.microsoft.com/office/drawing/2014/main" id="{7EF6EFB5-0967-7890-CDDC-787B34446CD0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-1694023" y="4039783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99" name="Google Shape;255;p7">
            <a:extLst>
              <a:ext uri="{FF2B5EF4-FFF2-40B4-BE49-F238E27FC236}">
                <a16:creationId xmlns:a16="http://schemas.microsoft.com/office/drawing/2014/main" id="{C4058B44-A7AE-EA10-5E3F-49FEFD618554}"/>
              </a:ext>
            </a:extLst>
          </p:cNvPr>
          <p:cNvSpPr/>
          <p:nvPr/>
        </p:nvSpPr>
        <p:spPr>
          <a:xfrm>
            <a:off x="2445657" y="4097608"/>
            <a:ext cx="1508400" cy="37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00" name="グループ化 499">
            <a:extLst>
              <a:ext uri="{FF2B5EF4-FFF2-40B4-BE49-F238E27FC236}">
                <a16:creationId xmlns:a16="http://schemas.microsoft.com/office/drawing/2014/main" id="{84DEE6D4-4F0D-20DC-9E87-9AD30DF9F650}"/>
              </a:ext>
            </a:extLst>
          </p:cNvPr>
          <p:cNvGrpSpPr/>
          <p:nvPr/>
        </p:nvGrpSpPr>
        <p:grpSpPr>
          <a:xfrm rot="10800000">
            <a:off x="3455406" y="3635161"/>
            <a:ext cx="460800" cy="460800"/>
            <a:chOff x="-1694023" y="3712170"/>
            <a:chExt cx="460800" cy="460800"/>
          </a:xfrm>
        </p:grpSpPr>
        <p:sp>
          <p:nvSpPr>
            <p:cNvPr id="507" name="Google Shape;135;p7">
              <a:extLst>
                <a:ext uri="{FF2B5EF4-FFF2-40B4-BE49-F238E27FC236}">
                  <a16:creationId xmlns:a16="http://schemas.microsoft.com/office/drawing/2014/main" id="{5D809854-5EF2-ACC1-4609-FA6CACC66450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694023" y="3712170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08" name="直線コネクタ 507">
              <a:extLst>
                <a:ext uri="{FF2B5EF4-FFF2-40B4-BE49-F238E27FC236}">
                  <a16:creationId xmlns:a16="http://schemas.microsoft.com/office/drawing/2014/main" id="{1CCDFB66-989D-1000-ECC4-25533ADDA27B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-1694023" y="4039783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01" name="グループ化 500">
            <a:extLst>
              <a:ext uri="{FF2B5EF4-FFF2-40B4-BE49-F238E27FC236}">
                <a16:creationId xmlns:a16="http://schemas.microsoft.com/office/drawing/2014/main" id="{18B04FCD-96BF-547E-A51F-253D587A9FAB}"/>
              </a:ext>
            </a:extLst>
          </p:cNvPr>
          <p:cNvGrpSpPr/>
          <p:nvPr/>
        </p:nvGrpSpPr>
        <p:grpSpPr>
          <a:xfrm rot="10800000">
            <a:off x="2470002" y="3635161"/>
            <a:ext cx="460800" cy="460800"/>
            <a:chOff x="-1694023" y="3712170"/>
            <a:chExt cx="460800" cy="460800"/>
          </a:xfrm>
        </p:grpSpPr>
        <p:sp>
          <p:nvSpPr>
            <p:cNvPr id="505" name="Google Shape;135;p7">
              <a:extLst>
                <a:ext uri="{FF2B5EF4-FFF2-40B4-BE49-F238E27FC236}">
                  <a16:creationId xmlns:a16="http://schemas.microsoft.com/office/drawing/2014/main" id="{64EF8043-E518-6BD1-26A9-7A66AB2626EC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694023" y="3712170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06" name="直線コネクタ 505">
              <a:extLst>
                <a:ext uri="{FF2B5EF4-FFF2-40B4-BE49-F238E27FC236}">
                  <a16:creationId xmlns:a16="http://schemas.microsoft.com/office/drawing/2014/main" id="{24306B17-D96F-43C0-BABF-008E575FB4E6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-1694023" y="4039783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02" name="グループ化 501">
            <a:extLst>
              <a:ext uri="{FF2B5EF4-FFF2-40B4-BE49-F238E27FC236}">
                <a16:creationId xmlns:a16="http://schemas.microsoft.com/office/drawing/2014/main" id="{B9915DF6-EB0E-8BFA-046A-09BA112DCB0F}"/>
              </a:ext>
            </a:extLst>
          </p:cNvPr>
          <p:cNvGrpSpPr/>
          <p:nvPr/>
        </p:nvGrpSpPr>
        <p:grpSpPr>
          <a:xfrm rot="10800000">
            <a:off x="2962704" y="3635161"/>
            <a:ext cx="460800" cy="460800"/>
            <a:chOff x="-1694023" y="3712170"/>
            <a:chExt cx="460800" cy="460800"/>
          </a:xfrm>
        </p:grpSpPr>
        <p:sp>
          <p:nvSpPr>
            <p:cNvPr id="503" name="Google Shape;135;p7">
              <a:extLst>
                <a:ext uri="{FF2B5EF4-FFF2-40B4-BE49-F238E27FC236}">
                  <a16:creationId xmlns:a16="http://schemas.microsoft.com/office/drawing/2014/main" id="{D3C4EFFF-1DEE-98DE-B6FE-6A9AD5963A84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694023" y="3712170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04" name="直線コネクタ 503">
              <a:extLst>
                <a:ext uri="{FF2B5EF4-FFF2-40B4-BE49-F238E27FC236}">
                  <a16:creationId xmlns:a16="http://schemas.microsoft.com/office/drawing/2014/main" id="{47C23308-211F-D0D7-15DD-36D0B13485F5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-1694023" y="4039783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63" name="Google Shape;255;p7">
            <a:extLst>
              <a:ext uri="{FF2B5EF4-FFF2-40B4-BE49-F238E27FC236}">
                <a16:creationId xmlns:a16="http://schemas.microsoft.com/office/drawing/2014/main" id="{3DDBE0D6-8419-1DAE-0697-236BF81BCD97}"/>
              </a:ext>
            </a:extLst>
          </p:cNvPr>
          <p:cNvSpPr/>
          <p:nvPr/>
        </p:nvSpPr>
        <p:spPr>
          <a:xfrm>
            <a:off x="3945662" y="4097607"/>
            <a:ext cx="1508400" cy="37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64" name="グループ化 463">
            <a:extLst>
              <a:ext uri="{FF2B5EF4-FFF2-40B4-BE49-F238E27FC236}">
                <a16:creationId xmlns:a16="http://schemas.microsoft.com/office/drawing/2014/main" id="{EC8E6DDC-4DA9-D12E-0083-6204171DA76D}"/>
              </a:ext>
            </a:extLst>
          </p:cNvPr>
          <p:cNvGrpSpPr/>
          <p:nvPr/>
        </p:nvGrpSpPr>
        <p:grpSpPr>
          <a:xfrm rot="10800000">
            <a:off x="4955411" y="3635160"/>
            <a:ext cx="460800" cy="460800"/>
            <a:chOff x="-1694023" y="3712170"/>
            <a:chExt cx="460800" cy="460800"/>
          </a:xfrm>
        </p:grpSpPr>
        <p:sp>
          <p:nvSpPr>
            <p:cNvPr id="494" name="Google Shape;135;p7">
              <a:extLst>
                <a:ext uri="{FF2B5EF4-FFF2-40B4-BE49-F238E27FC236}">
                  <a16:creationId xmlns:a16="http://schemas.microsoft.com/office/drawing/2014/main" id="{478FD2FB-BC90-AC21-C50E-44049924906A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694023" y="3712170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95" name="直線コネクタ 494">
              <a:extLst>
                <a:ext uri="{FF2B5EF4-FFF2-40B4-BE49-F238E27FC236}">
                  <a16:creationId xmlns:a16="http://schemas.microsoft.com/office/drawing/2014/main" id="{49B96794-7A88-48A0-69D8-A6624161217E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-1694023" y="4039783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65" name="グループ化 464">
            <a:extLst>
              <a:ext uri="{FF2B5EF4-FFF2-40B4-BE49-F238E27FC236}">
                <a16:creationId xmlns:a16="http://schemas.microsoft.com/office/drawing/2014/main" id="{52FA7051-2912-27EA-DBF8-FC12D7EC840F}"/>
              </a:ext>
            </a:extLst>
          </p:cNvPr>
          <p:cNvGrpSpPr/>
          <p:nvPr/>
        </p:nvGrpSpPr>
        <p:grpSpPr>
          <a:xfrm rot="10800000">
            <a:off x="3970007" y="3635160"/>
            <a:ext cx="460800" cy="460800"/>
            <a:chOff x="-1694023" y="3712170"/>
            <a:chExt cx="460800" cy="460800"/>
          </a:xfrm>
        </p:grpSpPr>
        <p:sp>
          <p:nvSpPr>
            <p:cNvPr id="488" name="Google Shape;135;p7">
              <a:extLst>
                <a:ext uri="{FF2B5EF4-FFF2-40B4-BE49-F238E27FC236}">
                  <a16:creationId xmlns:a16="http://schemas.microsoft.com/office/drawing/2014/main" id="{B386C184-FA1A-8517-6613-C655ECE8C870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694023" y="3712170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90" name="直線コネクタ 489">
              <a:extLst>
                <a:ext uri="{FF2B5EF4-FFF2-40B4-BE49-F238E27FC236}">
                  <a16:creationId xmlns:a16="http://schemas.microsoft.com/office/drawing/2014/main" id="{726FF548-4FBF-6C55-B27B-D3EB9DF77597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-1694023" y="4039783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66" name="グループ化 465">
            <a:extLst>
              <a:ext uri="{FF2B5EF4-FFF2-40B4-BE49-F238E27FC236}">
                <a16:creationId xmlns:a16="http://schemas.microsoft.com/office/drawing/2014/main" id="{626D4B91-7F57-0339-AEFE-C40493D8C8F7}"/>
              </a:ext>
            </a:extLst>
          </p:cNvPr>
          <p:cNvGrpSpPr/>
          <p:nvPr/>
        </p:nvGrpSpPr>
        <p:grpSpPr>
          <a:xfrm rot="10800000">
            <a:off x="4462709" y="3635160"/>
            <a:ext cx="460800" cy="460800"/>
            <a:chOff x="-1694023" y="3712170"/>
            <a:chExt cx="460800" cy="460800"/>
          </a:xfrm>
        </p:grpSpPr>
        <p:sp>
          <p:nvSpPr>
            <p:cNvPr id="467" name="Google Shape;135;p7">
              <a:extLst>
                <a:ext uri="{FF2B5EF4-FFF2-40B4-BE49-F238E27FC236}">
                  <a16:creationId xmlns:a16="http://schemas.microsoft.com/office/drawing/2014/main" id="{B9503E32-FAE1-BA97-7864-52F5377547F8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694023" y="3712170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68" name="直線コネクタ 467">
              <a:extLst>
                <a:ext uri="{FF2B5EF4-FFF2-40B4-BE49-F238E27FC236}">
                  <a16:creationId xmlns:a16="http://schemas.microsoft.com/office/drawing/2014/main" id="{EF852156-97F7-C272-EE5D-3616A52C58AF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-1694023" y="4039783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5" name="Google Shape;255;p7">
            <a:extLst>
              <a:ext uri="{FF2B5EF4-FFF2-40B4-BE49-F238E27FC236}">
                <a16:creationId xmlns:a16="http://schemas.microsoft.com/office/drawing/2014/main" id="{29B6B3A2-F4AB-DE26-F20D-A3040A1F165D}"/>
              </a:ext>
            </a:extLst>
          </p:cNvPr>
          <p:cNvSpPr/>
          <p:nvPr/>
        </p:nvSpPr>
        <p:spPr>
          <a:xfrm rot="10800000">
            <a:off x="3945663" y="6725635"/>
            <a:ext cx="1508400" cy="37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06" name="グループ化 105">
            <a:extLst>
              <a:ext uri="{FF2B5EF4-FFF2-40B4-BE49-F238E27FC236}">
                <a16:creationId xmlns:a16="http://schemas.microsoft.com/office/drawing/2014/main" id="{909FFCDA-4C5E-6454-A71F-F2ECA6282C30}"/>
              </a:ext>
            </a:extLst>
          </p:cNvPr>
          <p:cNvGrpSpPr/>
          <p:nvPr/>
        </p:nvGrpSpPr>
        <p:grpSpPr>
          <a:xfrm>
            <a:off x="3983514" y="7105282"/>
            <a:ext cx="460800" cy="460800"/>
            <a:chOff x="-1694023" y="3712170"/>
            <a:chExt cx="460800" cy="460800"/>
          </a:xfrm>
        </p:grpSpPr>
        <p:sp>
          <p:nvSpPr>
            <p:cNvPr id="113" name="Google Shape;135;p7">
              <a:extLst>
                <a:ext uri="{FF2B5EF4-FFF2-40B4-BE49-F238E27FC236}">
                  <a16:creationId xmlns:a16="http://schemas.microsoft.com/office/drawing/2014/main" id="{42757375-0012-56F0-9240-D058D0ED2168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694023" y="3712170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14" name="直線コネクタ 113">
              <a:extLst>
                <a:ext uri="{FF2B5EF4-FFF2-40B4-BE49-F238E27FC236}">
                  <a16:creationId xmlns:a16="http://schemas.microsoft.com/office/drawing/2014/main" id="{D12FFD8F-6C8F-A817-83D2-28EFB0CB2D50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-1694023" y="4039783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7" name="グループ化 106">
            <a:extLst>
              <a:ext uri="{FF2B5EF4-FFF2-40B4-BE49-F238E27FC236}">
                <a16:creationId xmlns:a16="http://schemas.microsoft.com/office/drawing/2014/main" id="{AB9BECA9-1D7B-42FD-24A4-4D240DF7A2A2}"/>
              </a:ext>
            </a:extLst>
          </p:cNvPr>
          <p:cNvGrpSpPr/>
          <p:nvPr/>
        </p:nvGrpSpPr>
        <p:grpSpPr>
          <a:xfrm>
            <a:off x="4968918" y="7105282"/>
            <a:ext cx="460800" cy="460800"/>
            <a:chOff x="-1694023" y="3712170"/>
            <a:chExt cx="460800" cy="460800"/>
          </a:xfrm>
        </p:grpSpPr>
        <p:sp>
          <p:nvSpPr>
            <p:cNvPr id="111" name="Google Shape;135;p7">
              <a:extLst>
                <a:ext uri="{FF2B5EF4-FFF2-40B4-BE49-F238E27FC236}">
                  <a16:creationId xmlns:a16="http://schemas.microsoft.com/office/drawing/2014/main" id="{5844B586-C8CC-5B22-CCF4-6828C1D431BC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694023" y="3712170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12" name="直線コネクタ 111">
              <a:extLst>
                <a:ext uri="{FF2B5EF4-FFF2-40B4-BE49-F238E27FC236}">
                  <a16:creationId xmlns:a16="http://schemas.microsoft.com/office/drawing/2014/main" id="{1CD3A02B-47DC-4BAA-5C72-6F9231DE2C4F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-1694023" y="4039783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8" name="グループ化 107">
            <a:extLst>
              <a:ext uri="{FF2B5EF4-FFF2-40B4-BE49-F238E27FC236}">
                <a16:creationId xmlns:a16="http://schemas.microsoft.com/office/drawing/2014/main" id="{0F941ED8-36D2-0AE1-B518-ADA41691AB86}"/>
              </a:ext>
            </a:extLst>
          </p:cNvPr>
          <p:cNvGrpSpPr/>
          <p:nvPr/>
        </p:nvGrpSpPr>
        <p:grpSpPr>
          <a:xfrm>
            <a:off x="4476216" y="7105282"/>
            <a:ext cx="460800" cy="460800"/>
            <a:chOff x="-1694023" y="3712170"/>
            <a:chExt cx="460800" cy="460800"/>
          </a:xfrm>
        </p:grpSpPr>
        <p:sp>
          <p:nvSpPr>
            <p:cNvPr id="109" name="Google Shape;135;p7">
              <a:extLst>
                <a:ext uri="{FF2B5EF4-FFF2-40B4-BE49-F238E27FC236}">
                  <a16:creationId xmlns:a16="http://schemas.microsoft.com/office/drawing/2014/main" id="{46C2B797-3609-9E8F-BB4C-B2F2E3AF2398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694023" y="3712170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10" name="直線コネクタ 109">
              <a:extLst>
                <a:ext uri="{FF2B5EF4-FFF2-40B4-BE49-F238E27FC236}">
                  <a16:creationId xmlns:a16="http://schemas.microsoft.com/office/drawing/2014/main" id="{68BC3D2D-C85A-0113-2ED2-528E8788069C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-1694023" y="4039783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5" name="Google Shape;255;p7">
            <a:extLst>
              <a:ext uri="{FF2B5EF4-FFF2-40B4-BE49-F238E27FC236}">
                <a16:creationId xmlns:a16="http://schemas.microsoft.com/office/drawing/2014/main" id="{E862C4C7-B4E1-E7C5-AD29-EBA6DD274F69}"/>
              </a:ext>
            </a:extLst>
          </p:cNvPr>
          <p:cNvSpPr/>
          <p:nvPr/>
        </p:nvSpPr>
        <p:spPr>
          <a:xfrm rot="10800000">
            <a:off x="2445658" y="6725636"/>
            <a:ext cx="1508400" cy="37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96" name="グループ化 95">
            <a:extLst>
              <a:ext uri="{FF2B5EF4-FFF2-40B4-BE49-F238E27FC236}">
                <a16:creationId xmlns:a16="http://schemas.microsoft.com/office/drawing/2014/main" id="{9087D6C3-F773-1D20-6D07-D0AC76B435AE}"/>
              </a:ext>
            </a:extLst>
          </p:cNvPr>
          <p:cNvGrpSpPr/>
          <p:nvPr/>
        </p:nvGrpSpPr>
        <p:grpSpPr>
          <a:xfrm>
            <a:off x="2483509" y="7105283"/>
            <a:ext cx="460800" cy="460800"/>
            <a:chOff x="-1694023" y="3712170"/>
            <a:chExt cx="460800" cy="460800"/>
          </a:xfrm>
        </p:grpSpPr>
        <p:sp>
          <p:nvSpPr>
            <p:cNvPr id="103" name="Google Shape;135;p7">
              <a:extLst>
                <a:ext uri="{FF2B5EF4-FFF2-40B4-BE49-F238E27FC236}">
                  <a16:creationId xmlns:a16="http://schemas.microsoft.com/office/drawing/2014/main" id="{98C6F181-ACEC-FD21-7397-F1EAA43DA200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694023" y="3712170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4" name="直線コネクタ 103">
              <a:extLst>
                <a:ext uri="{FF2B5EF4-FFF2-40B4-BE49-F238E27FC236}">
                  <a16:creationId xmlns:a16="http://schemas.microsoft.com/office/drawing/2014/main" id="{A56E163D-8E7B-56C9-6C03-DBD347730706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-1694023" y="4039783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7" name="グループ化 96">
            <a:extLst>
              <a:ext uri="{FF2B5EF4-FFF2-40B4-BE49-F238E27FC236}">
                <a16:creationId xmlns:a16="http://schemas.microsoft.com/office/drawing/2014/main" id="{DB8B29ED-2DAA-1F87-8DFB-8BD7E1944FFD}"/>
              </a:ext>
            </a:extLst>
          </p:cNvPr>
          <p:cNvGrpSpPr/>
          <p:nvPr/>
        </p:nvGrpSpPr>
        <p:grpSpPr>
          <a:xfrm>
            <a:off x="3468913" y="7105283"/>
            <a:ext cx="460800" cy="460800"/>
            <a:chOff x="-1694023" y="3712170"/>
            <a:chExt cx="460800" cy="460800"/>
          </a:xfrm>
        </p:grpSpPr>
        <p:sp>
          <p:nvSpPr>
            <p:cNvPr id="101" name="Google Shape;135;p7">
              <a:extLst>
                <a:ext uri="{FF2B5EF4-FFF2-40B4-BE49-F238E27FC236}">
                  <a16:creationId xmlns:a16="http://schemas.microsoft.com/office/drawing/2014/main" id="{82A4ACCA-83BA-B289-D09F-0DA88ACA77DB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694023" y="3712170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2" name="直線コネクタ 101">
              <a:extLst>
                <a:ext uri="{FF2B5EF4-FFF2-40B4-BE49-F238E27FC236}">
                  <a16:creationId xmlns:a16="http://schemas.microsoft.com/office/drawing/2014/main" id="{4E674ED8-FDC0-7168-18D9-1BC3479938C9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-1694023" y="4039783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8" name="グループ化 97">
            <a:extLst>
              <a:ext uri="{FF2B5EF4-FFF2-40B4-BE49-F238E27FC236}">
                <a16:creationId xmlns:a16="http://schemas.microsoft.com/office/drawing/2014/main" id="{CA273E84-BF2E-AF90-A4CA-7A38146F479B}"/>
              </a:ext>
            </a:extLst>
          </p:cNvPr>
          <p:cNvGrpSpPr/>
          <p:nvPr/>
        </p:nvGrpSpPr>
        <p:grpSpPr>
          <a:xfrm>
            <a:off x="2976211" y="7105283"/>
            <a:ext cx="460800" cy="460800"/>
            <a:chOff x="-1694023" y="3712170"/>
            <a:chExt cx="460800" cy="460800"/>
          </a:xfrm>
        </p:grpSpPr>
        <p:sp>
          <p:nvSpPr>
            <p:cNvPr id="99" name="Google Shape;135;p7">
              <a:extLst>
                <a:ext uri="{FF2B5EF4-FFF2-40B4-BE49-F238E27FC236}">
                  <a16:creationId xmlns:a16="http://schemas.microsoft.com/office/drawing/2014/main" id="{344D1CE5-3EF7-21D3-D9B1-FCB1149FE3F7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694023" y="3712170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0" name="直線コネクタ 99">
              <a:extLst>
                <a:ext uri="{FF2B5EF4-FFF2-40B4-BE49-F238E27FC236}">
                  <a16:creationId xmlns:a16="http://schemas.microsoft.com/office/drawing/2014/main" id="{87E01C12-348B-9EAD-A115-D36E9977D976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-1694023" y="4039783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" name="object 244">
            <a:extLst>
              <a:ext uri="{FF2B5EF4-FFF2-40B4-BE49-F238E27FC236}">
                <a16:creationId xmlns:a16="http://schemas.microsoft.com/office/drawing/2014/main" id="{686A92AF-337D-36F8-15CB-FC0492F01165}"/>
              </a:ext>
            </a:extLst>
          </p:cNvPr>
          <p:cNvSpPr/>
          <p:nvPr/>
        </p:nvSpPr>
        <p:spPr>
          <a:xfrm>
            <a:off x="6413509" y="7511878"/>
            <a:ext cx="332310" cy="3323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13671" y="386"/>
                </a:lnTo>
                <a:lnTo>
                  <a:pt x="16251" y="1474"/>
                </a:lnTo>
                <a:lnTo>
                  <a:pt x="18437" y="3163"/>
                </a:lnTo>
                <a:lnTo>
                  <a:pt x="20125" y="5349"/>
                </a:lnTo>
                <a:lnTo>
                  <a:pt x="21214" y="7929"/>
                </a:lnTo>
                <a:lnTo>
                  <a:pt x="21600" y="10800"/>
                </a:lnTo>
                <a:lnTo>
                  <a:pt x="21214" y="13671"/>
                </a:lnTo>
                <a:lnTo>
                  <a:pt x="20125" y="16251"/>
                </a:lnTo>
                <a:lnTo>
                  <a:pt x="18437" y="18437"/>
                </a:lnTo>
                <a:lnTo>
                  <a:pt x="16251" y="20125"/>
                </a:lnTo>
                <a:lnTo>
                  <a:pt x="13671" y="21214"/>
                </a:lnTo>
                <a:lnTo>
                  <a:pt x="10800" y="21600"/>
                </a:lnTo>
                <a:lnTo>
                  <a:pt x="7929" y="21214"/>
                </a:lnTo>
                <a:lnTo>
                  <a:pt x="5349" y="20125"/>
                </a:lnTo>
                <a:lnTo>
                  <a:pt x="3163" y="18437"/>
                </a:lnTo>
                <a:lnTo>
                  <a:pt x="1475" y="16251"/>
                </a:lnTo>
                <a:lnTo>
                  <a:pt x="386" y="13671"/>
                </a:lnTo>
                <a:lnTo>
                  <a:pt x="0" y="10800"/>
                </a:lnTo>
                <a:lnTo>
                  <a:pt x="386" y="7929"/>
                </a:lnTo>
                <a:lnTo>
                  <a:pt x="1475" y="5349"/>
                </a:lnTo>
                <a:lnTo>
                  <a:pt x="3163" y="3163"/>
                </a:lnTo>
                <a:lnTo>
                  <a:pt x="5349" y="1474"/>
                </a:lnTo>
                <a:lnTo>
                  <a:pt x="7929" y="386"/>
                </a:lnTo>
                <a:lnTo>
                  <a:pt x="10800" y="0"/>
                </a:lnTo>
                <a:close/>
              </a:path>
            </a:pathLst>
          </a:custGeom>
          <a:noFill/>
          <a:ln w="11861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pic>
        <p:nvPicPr>
          <p:cNvPr id="5" name="object 245" descr="object 245">
            <a:extLst>
              <a:ext uri="{FF2B5EF4-FFF2-40B4-BE49-F238E27FC236}">
                <a16:creationId xmlns:a16="http://schemas.microsoft.com/office/drawing/2014/main" id="{2BC8A48C-C7E7-3F4C-91E8-5699BDDB41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58325" y="7661312"/>
            <a:ext cx="106224" cy="106237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pic>
        <p:nvPicPr>
          <p:cNvPr id="6" name="object 246" descr="object 246">
            <a:extLst>
              <a:ext uri="{FF2B5EF4-FFF2-40B4-BE49-F238E27FC236}">
                <a16:creationId xmlns:a16="http://schemas.microsoft.com/office/drawing/2014/main" id="{FE0FD8AF-5298-0294-AE4C-7E04602905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96699" y="7661312"/>
            <a:ext cx="106224" cy="106237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sp>
        <p:nvSpPr>
          <p:cNvPr id="7" name="object 247">
            <a:extLst>
              <a:ext uri="{FF2B5EF4-FFF2-40B4-BE49-F238E27FC236}">
                <a16:creationId xmlns:a16="http://schemas.microsoft.com/office/drawing/2014/main" id="{83D781FA-1E43-CBC3-97D3-72BEBE3A25A7}"/>
              </a:ext>
            </a:extLst>
          </p:cNvPr>
          <p:cNvSpPr/>
          <p:nvPr/>
        </p:nvSpPr>
        <p:spPr>
          <a:xfrm>
            <a:off x="6414449" y="7780353"/>
            <a:ext cx="330431" cy="10449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lnTo>
                  <a:pt x="0" y="0"/>
                </a:lnTo>
                <a:lnTo>
                  <a:pt x="1836" y="8750"/>
                </a:lnTo>
                <a:lnTo>
                  <a:pt x="4339" y="15578"/>
                </a:lnTo>
                <a:lnTo>
                  <a:pt x="7372" y="20017"/>
                </a:lnTo>
                <a:lnTo>
                  <a:pt x="10800" y="21600"/>
                </a:lnTo>
                <a:lnTo>
                  <a:pt x="14228" y="20017"/>
                </a:lnTo>
                <a:lnTo>
                  <a:pt x="17261" y="15578"/>
                </a:lnTo>
                <a:lnTo>
                  <a:pt x="19764" y="8750"/>
                </a:lnTo>
                <a:lnTo>
                  <a:pt x="21600" y="0"/>
                </a:lnTo>
                <a:close/>
              </a:path>
            </a:pathLst>
          </a:custGeom>
          <a:solidFill>
            <a:srgbClr val="000000"/>
          </a:solidFill>
          <a:ln w="12700" cap="flat">
            <a:noFill/>
            <a:miter lim="400000"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9" name="object 248">
            <a:extLst>
              <a:ext uri="{FF2B5EF4-FFF2-40B4-BE49-F238E27FC236}">
                <a16:creationId xmlns:a16="http://schemas.microsoft.com/office/drawing/2014/main" id="{6019A019-9FA0-FDD4-688D-5298A8FABABA}"/>
              </a:ext>
            </a:extLst>
          </p:cNvPr>
          <p:cNvSpPr/>
          <p:nvPr/>
        </p:nvSpPr>
        <p:spPr>
          <a:xfrm>
            <a:off x="6315581" y="3374360"/>
            <a:ext cx="332310" cy="33231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1600"/>
                </a:moveTo>
                <a:lnTo>
                  <a:pt x="13671" y="21214"/>
                </a:lnTo>
                <a:lnTo>
                  <a:pt x="16251" y="20126"/>
                </a:lnTo>
                <a:lnTo>
                  <a:pt x="18437" y="18437"/>
                </a:lnTo>
                <a:lnTo>
                  <a:pt x="20125" y="16251"/>
                </a:lnTo>
                <a:lnTo>
                  <a:pt x="21214" y="13671"/>
                </a:lnTo>
                <a:lnTo>
                  <a:pt x="21600" y="10800"/>
                </a:lnTo>
                <a:lnTo>
                  <a:pt x="21214" y="7929"/>
                </a:lnTo>
                <a:lnTo>
                  <a:pt x="20125" y="5349"/>
                </a:lnTo>
                <a:lnTo>
                  <a:pt x="18437" y="3163"/>
                </a:lnTo>
                <a:lnTo>
                  <a:pt x="16251" y="1475"/>
                </a:lnTo>
                <a:lnTo>
                  <a:pt x="13671" y="386"/>
                </a:lnTo>
                <a:lnTo>
                  <a:pt x="10800" y="0"/>
                </a:lnTo>
                <a:lnTo>
                  <a:pt x="7929" y="386"/>
                </a:lnTo>
                <a:lnTo>
                  <a:pt x="5349" y="1475"/>
                </a:lnTo>
                <a:lnTo>
                  <a:pt x="3163" y="3163"/>
                </a:lnTo>
                <a:lnTo>
                  <a:pt x="1475" y="5349"/>
                </a:lnTo>
                <a:lnTo>
                  <a:pt x="386" y="7929"/>
                </a:lnTo>
                <a:lnTo>
                  <a:pt x="0" y="10800"/>
                </a:lnTo>
                <a:lnTo>
                  <a:pt x="386" y="13671"/>
                </a:lnTo>
                <a:lnTo>
                  <a:pt x="1475" y="16251"/>
                </a:lnTo>
                <a:lnTo>
                  <a:pt x="3163" y="18437"/>
                </a:lnTo>
                <a:lnTo>
                  <a:pt x="5349" y="20126"/>
                </a:lnTo>
                <a:lnTo>
                  <a:pt x="7929" y="21214"/>
                </a:lnTo>
                <a:lnTo>
                  <a:pt x="10800" y="21600"/>
                </a:lnTo>
                <a:close/>
              </a:path>
            </a:pathLst>
          </a:custGeom>
          <a:noFill/>
          <a:ln w="11861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pic>
        <p:nvPicPr>
          <p:cNvPr id="10" name="object 249" descr="object 249">
            <a:extLst>
              <a:ext uri="{FF2B5EF4-FFF2-40B4-BE49-F238E27FC236}">
                <a16:creationId xmlns:a16="http://schemas.microsoft.com/office/drawing/2014/main" id="{6608429B-FB6A-3E03-BCD4-854874B59D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60397" y="3450999"/>
            <a:ext cx="106224" cy="106237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pic>
        <p:nvPicPr>
          <p:cNvPr id="11" name="object 250" descr="object 250">
            <a:extLst>
              <a:ext uri="{FF2B5EF4-FFF2-40B4-BE49-F238E27FC236}">
                <a16:creationId xmlns:a16="http://schemas.microsoft.com/office/drawing/2014/main" id="{4F8B08FE-8F67-F5E7-9299-CE6E18744D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98770" y="3450999"/>
            <a:ext cx="106224" cy="106237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sp>
        <p:nvSpPr>
          <p:cNvPr id="12" name="object 251">
            <a:extLst>
              <a:ext uri="{FF2B5EF4-FFF2-40B4-BE49-F238E27FC236}">
                <a16:creationId xmlns:a16="http://schemas.microsoft.com/office/drawing/2014/main" id="{6D260C48-444C-2E5F-28D6-0697CA87AB73}"/>
              </a:ext>
            </a:extLst>
          </p:cNvPr>
          <p:cNvSpPr/>
          <p:nvPr/>
        </p:nvSpPr>
        <p:spPr>
          <a:xfrm>
            <a:off x="6316521" y="3333698"/>
            <a:ext cx="330431" cy="10449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7372" y="1583"/>
                </a:lnTo>
                <a:lnTo>
                  <a:pt x="4339" y="6022"/>
                </a:lnTo>
                <a:lnTo>
                  <a:pt x="1836" y="12850"/>
                </a:lnTo>
                <a:lnTo>
                  <a:pt x="0" y="21600"/>
                </a:lnTo>
                <a:lnTo>
                  <a:pt x="21600" y="21600"/>
                </a:lnTo>
                <a:lnTo>
                  <a:pt x="19764" y="12850"/>
                </a:lnTo>
                <a:lnTo>
                  <a:pt x="17261" y="6022"/>
                </a:lnTo>
                <a:lnTo>
                  <a:pt x="14228" y="1583"/>
                </a:lnTo>
                <a:lnTo>
                  <a:pt x="10800" y="0"/>
                </a:lnTo>
                <a:close/>
              </a:path>
            </a:pathLst>
          </a:custGeom>
          <a:solidFill>
            <a:srgbClr val="000000"/>
          </a:solidFill>
          <a:ln w="12700" cap="flat">
            <a:noFill/>
            <a:miter lim="400000"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BC5CDC32-FD27-8DA7-5400-BAB3BAEEF32D}"/>
              </a:ext>
            </a:extLst>
          </p:cNvPr>
          <p:cNvGrpSpPr/>
          <p:nvPr/>
        </p:nvGrpSpPr>
        <p:grpSpPr>
          <a:xfrm>
            <a:off x="1305109" y="3333698"/>
            <a:ext cx="332310" cy="372973"/>
            <a:chOff x="1358668" y="3425238"/>
            <a:chExt cx="332310" cy="372973"/>
          </a:xfrm>
        </p:grpSpPr>
        <p:sp>
          <p:nvSpPr>
            <p:cNvPr id="14" name="object 252">
              <a:extLst>
                <a:ext uri="{FF2B5EF4-FFF2-40B4-BE49-F238E27FC236}">
                  <a16:creationId xmlns:a16="http://schemas.microsoft.com/office/drawing/2014/main" id="{9CA9E161-5302-2853-61DB-EDD7B42DB263}"/>
                </a:ext>
              </a:extLst>
            </p:cNvPr>
            <p:cNvSpPr/>
            <p:nvPr/>
          </p:nvSpPr>
          <p:spPr>
            <a:xfrm>
              <a:off x="1358668" y="3465900"/>
              <a:ext cx="332310" cy="3323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21600"/>
                  </a:moveTo>
                  <a:lnTo>
                    <a:pt x="7929" y="21214"/>
                  </a:lnTo>
                  <a:lnTo>
                    <a:pt x="5349" y="20126"/>
                  </a:lnTo>
                  <a:lnTo>
                    <a:pt x="3163" y="18437"/>
                  </a:lnTo>
                  <a:lnTo>
                    <a:pt x="1475" y="16251"/>
                  </a:lnTo>
                  <a:lnTo>
                    <a:pt x="386" y="13671"/>
                  </a:lnTo>
                  <a:lnTo>
                    <a:pt x="0" y="10800"/>
                  </a:lnTo>
                  <a:lnTo>
                    <a:pt x="386" y="7929"/>
                  </a:lnTo>
                  <a:lnTo>
                    <a:pt x="1475" y="5349"/>
                  </a:lnTo>
                  <a:lnTo>
                    <a:pt x="3163" y="3163"/>
                  </a:lnTo>
                  <a:lnTo>
                    <a:pt x="5349" y="1475"/>
                  </a:lnTo>
                  <a:lnTo>
                    <a:pt x="7929" y="386"/>
                  </a:lnTo>
                  <a:lnTo>
                    <a:pt x="10800" y="0"/>
                  </a:lnTo>
                  <a:lnTo>
                    <a:pt x="13671" y="386"/>
                  </a:lnTo>
                  <a:lnTo>
                    <a:pt x="16251" y="1475"/>
                  </a:lnTo>
                  <a:lnTo>
                    <a:pt x="18437" y="3163"/>
                  </a:lnTo>
                  <a:lnTo>
                    <a:pt x="20125" y="5349"/>
                  </a:lnTo>
                  <a:lnTo>
                    <a:pt x="21214" y="7929"/>
                  </a:lnTo>
                  <a:lnTo>
                    <a:pt x="21600" y="10800"/>
                  </a:lnTo>
                  <a:lnTo>
                    <a:pt x="21214" y="13671"/>
                  </a:lnTo>
                  <a:lnTo>
                    <a:pt x="20125" y="16251"/>
                  </a:lnTo>
                  <a:lnTo>
                    <a:pt x="18437" y="18437"/>
                  </a:lnTo>
                  <a:lnTo>
                    <a:pt x="16251" y="20126"/>
                  </a:lnTo>
                  <a:lnTo>
                    <a:pt x="13671" y="21214"/>
                  </a:lnTo>
                  <a:lnTo>
                    <a:pt x="10800" y="21600"/>
                  </a:lnTo>
                  <a:close/>
                </a:path>
              </a:pathLst>
            </a:custGeom>
            <a:noFill/>
            <a:ln w="11861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pic>
          <p:nvPicPr>
            <p:cNvPr id="15" name="object 253" descr="object 253">
              <a:extLst>
                <a:ext uri="{FF2B5EF4-FFF2-40B4-BE49-F238E27FC236}">
                  <a16:creationId xmlns:a16="http://schemas.microsoft.com/office/drawing/2014/main" id="{4831B857-CF0A-92BA-43D2-C7D30700C41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539938" y="3542539"/>
              <a:ext cx="106224" cy="10623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6" name="object 254" descr="object 254">
              <a:extLst>
                <a:ext uri="{FF2B5EF4-FFF2-40B4-BE49-F238E27FC236}">
                  <a16:creationId xmlns:a16="http://schemas.microsoft.com/office/drawing/2014/main" id="{495D0199-CC40-C2D0-DF5F-B05569BCB42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401565" y="3542539"/>
              <a:ext cx="106224" cy="10623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7" name="object 255">
              <a:extLst>
                <a:ext uri="{FF2B5EF4-FFF2-40B4-BE49-F238E27FC236}">
                  <a16:creationId xmlns:a16="http://schemas.microsoft.com/office/drawing/2014/main" id="{C0AF9C33-5E95-BE2B-43C0-56AA27782372}"/>
                </a:ext>
              </a:extLst>
            </p:cNvPr>
            <p:cNvSpPr/>
            <p:nvPr/>
          </p:nvSpPr>
          <p:spPr>
            <a:xfrm>
              <a:off x="1359608" y="3425238"/>
              <a:ext cx="330430" cy="1044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7372" y="1583"/>
                  </a:lnTo>
                  <a:lnTo>
                    <a:pt x="4339" y="6022"/>
                  </a:lnTo>
                  <a:lnTo>
                    <a:pt x="1836" y="1285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19764" y="12850"/>
                  </a:lnTo>
                  <a:lnTo>
                    <a:pt x="17261" y="6022"/>
                  </a:lnTo>
                  <a:lnTo>
                    <a:pt x="14228" y="1583"/>
                  </a:lnTo>
                  <a:lnTo>
                    <a:pt x="10800" y="0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</p:grp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DB5D4EE0-BE5D-9B71-D805-F394AE5FD4E4}"/>
              </a:ext>
            </a:extLst>
          </p:cNvPr>
          <p:cNvGrpSpPr/>
          <p:nvPr/>
        </p:nvGrpSpPr>
        <p:grpSpPr>
          <a:xfrm>
            <a:off x="793271" y="5855909"/>
            <a:ext cx="372973" cy="332311"/>
            <a:chOff x="852072" y="5776815"/>
            <a:chExt cx="372973" cy="332311"/>
          </a:xfrm>
        </p:grpSpPr>
        <p:sp>
          <p:nvSpPr>
            <p:cNvPr id="19" name="object 256">
              <a:extLst>
                <a:ext uri="{FF2B5EF4-FFF2-40B4-BE49-F238E27FC236}">
                  <a16:creationId xmlns:a16="http://schemas.microsoft.com/office/drawing/2014/main" id="{4A3E10C9-08EF-D9A0-20F1-42ECF0E66554}"/>
                </a:ext>
              </a:extLst>
            </p:cNvPr>
            <p:cNvSpPr/>
            <p:nvPr/>
          </p:nvSpPr>
          <p:spPr>
            <a:xfrm>
              <a:off x="892733" y="5776815"/>
              <a:ext cx="332312" cy="3323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21214" y="13671"/>
                  </a:lnTo>
                  <a:lnTo>
                    <a:pt x="20126" y="16251"/>
                  </a:lnTo>
                  <a:lnTo>
                    <a:pt x="18437" y="18437"/>
                  </a:lnTo>
                  <a:lnTo>
                    <a:pt x="16251" y="20125"/>
                  </a:lnTo>
                  <a:lnTo>
                    <a:pt x="13671" y="21214"/>
                  </a:lnTo>
                  <a:lnTo>
                    <a:pt x="10800" y="21600"/>
                  </a:lnTo>
                  <a:lnTo>
                    <a:pt x="7929" y="21214"/>
                  </a:lnTo>
                  <a:lnTo>
                    <a:pt x="5349" y="20125"/>
                  </a:lnTo>
                  <a:lnTo>
                    <a:pt x="3163" y="18437"/>
                  </a:lnTo>
                  <a:lnTo>
                    <a:pt x="1475" y="16251"/>
                  </a:lnTo>
                  <a:lnTo>
                    <a:pt x="386" y="13671"/>
                  </a:lnTo>
                  <a:lnTo>
                    <a:pt x="0" y="10800"/>
                  </a:lnTo>
                  <a:lnTo>
                    <a:pt x="386" y="7929"/>
                  </a:lnTo>
                  <a:lnTo>
                    <a:pt x="1475" y="5349"/>
                  </a:lnTo>
                  <a:lnTo>
                    <a:pt x="3163" y="3163"/>
                  </a:lnTo>
                  <a:lnTo>
                    <a:pt x="5349" y="1475"/>
                  </a:lnTo>
                  <a:lnTo>
                    <a:pt x="7929" y="386"/>
                  </a:lnTo>
                  <a:lnTo>
                    <a:pt x="10800" y="0"/>
                  </a:lnTo>
                  <a:lnTo>
                    <a:pt x="13671" y="386"/>
                  </a:lnTo>
                  <a:lnTo>
                    <a:pt x="16251" y="1475"/>
                  </a:lnTo>
                  <a:lnTo>
                    <a:pt x="18437" y="3163"/>
                  </a:lnTo>
                  <a:lnTo>
                    <a:pt x="20126" y="5349"/>
                  </a:lnTo>
                  <a:lnTo>
                    <a:pt x="21214" y="7929"/>
                  </a:lnTo>
                  <a:lnTo>
                    <a:pt x="21600" y="10800"/>
                  </a:lnTo>
                  <a:close/>
                </a:path>
              </a:pathLst>
            </a:custGeom>
            <a:noFill/>
            <a:ln w="11861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pic>
          <p:nvPicPr>
            <p:cNvPr id="20" name="object 257" descr="object 257">
              <a:extLst>
                <a:ext uri="{FF2B5EF4-FFF2-40B4-BE49-F238E27FC236}">
                  <a16:creationId xmlns:a16="http://schemas.microsoft.com/office/drawing/2014/main" id="{1588366E-A10A-1967-6044-E9D6495E07E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69373" y="5821631"/>
              <a:ext cx="106237" cy="10622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1" name="object 258" descr="object 258">
              <a:extLst>
                <a:ext uri="{FF2B5EF4-FFF2-40B4-BE49-F238E27FC236}">
                  <a16:creationId xmlns:a16="http://schemas.microsoft.com/office/drawing/2014/main" id="{95EA20C1-A221-DCA2-C947-0CEF00B4E4F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69373" y="5960005"/>
              <a:ext cx="106237" cy="10622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2" name="object 259">
              <a:extLst>
                <a:ext uri="{FF2B5EF4-FFF2-40B4-BE49-F238E27FC236}">
                  <a16:creationId xmlns:a16="http://schemas.microsoft.com/office/drawing/2014/main" id="{B5C7635C-D2C4-0037-DA89-B7322C740DD8}"/>
                </a:ext>
              </a:extLst>
            </p:cNvPr>
            <p:cNvSpPr/>
            <p:nvPr/>
          </p:nvSpPr>
          <p:spPr>
            <a:xfrm>
              <a:off x="852072" y="5777755"/>
              <a:ext cx="104497" cy="3304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2850" y="1836"/>
                  </a:lnTo>
                  <a:lnTo>
                    <a:pt x="6022" y="4339"/>
                  </a:lnTo>
                  <a:lnTo>
                    <a:pt x="1583" y="7372"/>
                  </a:lnTo>
                  <a:lnTo>
                    <a:pt x="0" y="10800"/>
                  </a:lnTo>
                  <a:lnTo>
                    <a:pt x="1583" y="14228"/>
                  </a:lnTo>
                  <a:lnTo>
                    <a:pt x="6022" y="17261"/>
                  </a:lnTo>
                  <a:lnTo>
                    <a:pt x="12850" y="19764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</p:grp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F6BAA673-ECE4-A655-FC12-66FCC0A210AF}"/>
              </a:ext>
            </a:extLst>
          </p:cNvPr>
          <p:cNvGrpSpPr/>
          <p:nvPr/>
        </p:nvGrpSpPr>
        <p:grpSpPr>
          <a:xfrm>
            <a:off x="793271" y="3757286"/>
            <a:ext cx="372973" cy="332311"/>
            <a:chOff x="852072" y="5776815"/>
            <a:chExt cx="372973" cy="332311"/>
          </a:xfrm>
        </p:grpSpPr>
        <p:sp>
          <p:nvSpPr>
            <p:cNvPr id="24" name="object 256">
              <a:extLst>
                <a:ext uri="{FF2B5EF4-FFF2-40B4-BE49-F238E27FC236}">
                  <a16:creationId xmlns:a16="http://schemas.microsoft.com/office/drawing/2014/main" id="{49029ABD-752C-5295-6720-0FC37748D5C8}"/>
                </a:ext>
              </a:extLst>
            </p:cNvPr>
            <p:cNvSpPr/>
            <p:nvPr/>
          </p:nvSpPr>
          <p:spPr>
            <a:xfrm>
              <a:off x="892733" y="5776815"/>
              <a:ext cx="332312" cy="3323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21214" y="13671"/>
                  </a:lnTo>
                  <a:lnTo>
                    <a:pt x="20126" y="16251"/>
                  </a:lnTo>
                  <a:lnTo>
                    <a:pt x="18437" y="18437"/>
                  </a:lnTo>
                  <a:lnTo>
                    <a:pt x="16251" y="20125"/>
                  </a:lnTo>
                  <a:lnTo>
                    <a:pt x="13671" y="21214"/>
                  </a:lnTo>
                  <a:lnTo>
                    <a:pt x="10800" y="21600"/>
                  </a:lnTo>
                  <a:lnTo>
                    <a:pt x="7929" y="21214"/>
                  </a:lnTo>
                  <a:lnTo>
                    <a:pt x="5349" y="20125"/>
                  </a:lnTo>
                  <a:lnTo>
                    <a:pt x="3163" y="18437"/>
                  </a:lnTo>
                  <a:lnTo>
                    <a:pt x="1475" y="16251"/>
                  </a:lnTo>
                  <a:lnTo>
                    <a:pt x="386" y="13671"/>
                  </a:lnTo>
                  <a:lnTo>
                    <a:pt x="0" y="10800"/>
                  </a:lnTo>
                  <a:lnTo>
                    <a:pt x="386" y="7929"/>
                  </a:lnTo>
                  <a:lnTo>
                    <a:pt x="1475" y="5349"/>
                  </a:lnTo>
                  <a:lnTo>
                    <a:pt x="3163" y="3163"/>
                  </a:lnTo>
                  <a:lnTo>
                    <a:pt x="5349" y="1475"/>
                  </a:lnTo>
                  <a:lnTo>
                    <a:pt x="7929" y="386"/>
                  </a:lnTo>
                  <a:lnTo>
                    <a:pt x="10800" y="0"/>
                  </a:lnTo>
                  <a:lnTo>
                    <a:pt x="13671" y="386"/>
                  </a:lnTo>
                  <a:lnTo>
                    <a:pt x="16251" y="1475"/>
                  </a:lnTo>
                  <a:lnTo>
                    <a:pt x="18437" y="3163"/>
                  </a:lnTo>
                  <a:lnTo>
                    <a:pt x="20126" y="5349"/>
                  </a:lnTo>
                  <a:lnTo>
                    <a:pt x="21214" y="7929"/>
                  </a:lnTo>
                  <a:lnTo>
                    <a:pt x="21600" y="10800"/>
                  </a:lnTo>
                  <a:close/>
                </a:path>
              </a:pathLst>
            </a:custGeom>
            <a:noFill/>
            <a:ln w="11861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pic>
          <p:nvPicPr>
            <p:cNvPr id="25" name="object 257" descr="object 257">
              <a:extLst>
                <a:ext uri="{FF2B5EF4-FFF2-40B4-BE49-F238E27FC236}">
                  <a16:creationId xmlns:a16="http://schemas.microsoft.com/office/drawing/2014/main" id="{00E992D3-6915-B3AD-26BC-08D79C16031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69373" y="5821631"/>
              <a:ext cx="106237" cy="10622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6" name="object 258" descr="object 258">
              <a:extLst>
                <a:ext uri="{FF2B5EF4-FFF2-40B4-BE49-F238E27FC236}">
                  <a16:creationId xmlns:a16="http://schemas.microsoft.com/office/drawing/2014/main" id="{5153CCF8-53E2-FFFC-87F8-33AD321C003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69373" y="5960005"/>
              <a:ext cx="106237" cy="10622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7" name="object 259">
              <a:extLst>
                <a:ext uri="{FF2B5EF4-FFF2-40B4-BE49-F238E27FC236}">
                  <a16:creationId xmlns:a16="http://schemas.microsoft.com/office/drawing/2014/main" id="{FC957E9E-3C0C-33A8-29A6-D5A84055354B}"/>
                </a:ext>
              </a:extLst>
            </p:cNvPr>
            <p:cNvSpPr/>
            <p:nvPr/>
          </p:nvSpPr>
          <p:spPr>
            <a:xfrm>
              <a:off x="852072" y="5777755"/>
              <a:ext cx="104497" cy="3304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2850" y="1836"/>
                  </a:lnTo>
                  <a:lnTo>
                    <a:pt x="6022" y="4339"/>
                  </a:lnTo>
                  <a:lnTo>
                    <a:pt x="1583" y="7372"/>
                  </a:lnTo>
                  <a:lnTo>
                    <a:pt x="0" y="10800"/>
                  </a:lnTo>
                  <a:lnTo>
                    <a:pt x="1583" y="14228"/>
                  </a:lnTo>
                  <a:lnTo>
                    <a:pt x="6022" y="17261"/>
                  </a:lnTo>
                  <a:lnTo>
                    <a:pt x="12850" y="19764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</p:grpSp>
      <p:sp>
        <p:nvSpPr>
          <p:cNvPr id="29" name="object 252">
            <a:extLst>
              <a:ext uri="{FF2B5EF4-FFF2-40B4-BE49-F238E27FC236}">
                <a16:creationId xmlns:a16="http://schemas.microsoft.com/office/drawing/2014/main" id="{B6ED7F5C-E8D2-6887-24D5-1BC5613A5CB8}"/>
              </a:ext>
            </a:extLst>
          </p:cNvPr>
          <p:cNvSpPr/>
          <p:nvPr/>
        </p:nvSpPr>
        <p:spPr>
          <a:xfrm>
            <a:off x="3688545" y="3374360"/>
            <a:ext cx="332310" cy="33231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1600"/>
                </a:moveTo>
                <a:lnTo>
                  <a:pt x="7929" y="21214"/>
                </a:lnTo>
                <a:lnTo>
                  <a:pt x="5349" y="20126"/>
                </a:lnTo>
                <a:lnTo>
                  <a:pt x="3163" y="18437"/>
                </a:lnTo>
                <a:lnTo>
                  <a:pt x="1475" y="16251"/>
                </a:lnTo>
                <a:lnTo>
                  <a:pt x="386" y="13671"/>
                </a:lnTo>
                <a:lnTo>
                  <a:pt x="0" y="10800"/>
                </a:lnTo>
                <a:lnTo>
                  <a:pt x="386" y="7929"/>
                </a:lnTo>
                <a:lnTo>
                  <a:pt x="1475" y="5349"/>
                </a:lnTo>
                <a:lnTo>
                  <a:pt x="3163" y="3163"/>
                </a:lnTo>
                <a:lnTo>
                  <a:pt x="5349" y="1475"/>
                </a:lnTo>
                <a:lnTo>
                  <a:pt x="7929" y="386"/>
                </a:lnTo>
                <a:lnTo>
                  <a:pt x="10800" y="0"/>
                </a:lnTo>
                <a:lnTo>
                  <a:pt x="13671" y="386"/>
                </a:lnTo>
                <a:lnTo>
                  <a:pt x="16251" y="1475"/>
                </a:lnTo>
                <a:lnTo>
                  <a:pt x="18437" y="3163"/>
                </a:lnTo>
                <a:lnTo>
                  <a:pt x="20125" y="5349"/>
                </a:lnTo>
                <a:lnTo>
                  <a:pt x="21214" y="7929"/>
                </a:lnTo>
                <a:lnTo>
                  <a:pt x="21600" y="10800"/>
                </a:lnTo>
                <a:lnTo>
                  <a:pt x="21214" y="13671"/>
                </a:lnTo>
                <a:lnTo>
                  <a:pt x="20125" y="16251"/>
                </a:lnTo>
                <a:lnTo>
                  <a:pt x="18437" y="18437"/>
                </a:lnTo>
                <a:lnTo>
                  <a:pt x="16251" y="20126"/>
                </a:lnTo>
                <a:lnTo>
                  <a:pt x="13671" y="21214"/>
                </a:lnTo>
                <a:lnTo>
                  <a:pt x="10800" y="21600"/>
                </a:lnTo>
                <a:close/>
              </a:path>
            </a:pathLst>
          </a:custGeom>
          <a:noFill/>
          <a:ln w="11861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pic>
        <p:nvPicPr>
          <p:cNvPr id="30" name="object 253" descr="object 253">
            <a:extLst>
              <a:ext uri="{FF2B5EF4-FFF2-40B4-BE49-F238E27FC236}">
                <a16:creationId xmlns:a16="http://schemas.microsoft.com/office/drawing/2014/main" id="{CBF1C6AD-D11E-BCE4-87B8-E96DE9ECC4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69815" y="3450999"/>
            <a:ext cx="106224" cy="106237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pic>
        <p:nvPicPr>
          <p:cNvPr id="31" name="object 254" descr="object 254">
            <a:extLst>
              <a:ext uri="{FF2B5EF4-FFF2-40B4-BE49-F238E27FC236}">
                <a16:creationId xmlns:a16="http://schemas.microsoft.com/office/drawing/2014/main" id="{35919FC6-602A-7F83-53F6-02768037EED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31442" y="3450999"/>
            <a:ext cx="106224" cy="106237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sp>
        <p:nvSpPr>
          <p:cNvPr id="32" name="object 255">
            <a:extLst>
              <a:ext uri="{FF2B5EF4-FFF2-40B4-BE49-F238E27FC236}">
                <a16:creationId xmlns:a16="http://schemas.microsoft.com/office/drawing/2014/main" id="{C0F86CE0-D741-F6E4-CCF7-9F6BC268199E}"/>
              </a:ext>
            </a:extLst>
          </p:cNvPr>
          <p:cNvSpPr/>
          <p:nvPr/>
        </p:nvSpPr>
        <p:spPr>
          <a:xfrm>
            <a:off x="3689485" y="3333698"/>
            <a:ext cx="330430" cy="10449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7372" y="1583"/>
                </a:lnTo>
                <a:lnTo>
                  <a:pt x="4339" y="6022"/>
                </a:lnTo>
                <a:lnTo>
                  <a:pt x="1836" y="12850"/>
                </a:lnTo>
                <a:lnTo>
                  <a:pt x="0" y="21600"/>
                </a:lnTo>
                <a:lnTo>
                  <a:pt x="21600" y="21600"/>
                </a:lnTo>
                <a:lnTo>
                  <a:pt x="19764" y="12850"/>
                </a:lnTo>
                <a:lnTo>
                  <a:pt x="17261" y="6022"/>
                </a:lnTo>
                <a:lnTo>
                  <a:pt x="14228" y="1583"/>
                </a:lnTo>
                <a:lnTo>
                  <a:pt x="10800" y="0"/>
                </a:lnTo>
                <a:close/>
              </a:path>
            </a:pathLst>
          </a:custGeom>
          <a:solidFill>
            <a:srgbClr val="000000"/>
          </a:solidFill>
          <a:ln w="12700" cap="flat">
            <a:noFill/>
            <a:miter lim="400000"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34" name="object 248">
            <a:extLst>
              <a:ext uri="{FF2B5EF4-FFF2-40B4-BE49-F238E27FC236}">
                <a16:creationId xmlns:a16="http://schemas.microsoft.com/office/drawing/2014/main" id="{3CB7C8CE-3EE9-34A8-CE9F-453B425612FB}"/>
              </a:ext>
            </a:extLst>
          </p:cNvPr>
          <p:cNvSpPr/>
          <p:nvPr/>
        </p:nvSpPr>
        <p:spPr>
          <a:xfrm rot="10800000">
            <a:off x="5606567" y="7530620"/>
            <a:ext cx="332310" cy="33231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1600"/>
                </a:moveTo>
                <a:lnTo>
                  <a:pt x="13671" y="21214"/>
                </a:lnTo>
                <a:lnTo>
                  <a:pt x="16251" y="20126"/>
                </a:lnTo>
                <a:lnTo>
                  <a:pt x="18437" y="18437"/>
                </a:lnTo>
                <a:lnTo>
                  <a:pt x="20125" y="16251"/>
                </a:lnTo>
                <a:lnTo>
                  <a:pt x="21214" y="13671"/>
                </a:lnTo>
                <a:lnTo>
                  <a:pt x="21600" y="10800"/>
                </a:lnTo>
                <a:lnTo>
                  <a:pt x="21214" y="7929"/>
                </a:lnTo>
                <a:lnTo>
                  <a:pt x="20125" y="5349"/>
                </a:lnTo>
                <a:lnTo>
                  <a:pt x="18437" y="3163"/>
                </a:lnTo>
                <a:lnTo>
                  <a:pt x="16251" y="1475"/>
                </a:lnTo>
                <a:lnTo>
                  <a:pt x="13671" y="386"/>
                </a:lnTo>
                <a:lnTo>
                  <a:pt x="10800" y="0"/>
                </a:lnTo>
                <a:lnTo>
                  <a:pt x="7929" y="386"/>
                </a:lnTo>
                <a:lnTo>
                  <a:pt x="5349" y="1475"/>
                </a:lnTo>
                <a:lnTo>
                  <a:pt x="3163" y="3163"/>
                </a:lnTo>
                <a:lnTo>
                  <a:pt x="1475" y="5349"/>
                </a:lnTo>
                <a:lnTo>
                  <a:pt x="386" y="7929"/>
                </a:lnTo>
                <a:lnTo>
                  <a:pt x="0" y="10800"/>
                </a:lnTo>
                <a:lnTo>
                  <a:pt x="386" y="13671"/>
                </a:lnTo>
                <a:lnTo>
                  <a:pt x="1475" y="16251"/>
                </a:lnTo>
                <a:lnTo>
                  <a:pt x="3163" y="18437"/>
                </a:lnTo>
                <a:lnTo>
                  <a:pt x="5349" y="20126"/>
                </a:lnTo>
                <a:lnTo>
                  <a:pt x="7929" y="21214"/>
                </a:lnTo>
                <a:lnTo>
                  <a:pt x="10800" y="21600"/>
                </a:lnTo>
                <a:close/>
              </a:path>
            </a:pathLst>
          </a:custGeom>
          <a:noFill/>
          <a:ln w="11861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pic>
        <p:nvPicPr>
          <p:cNvPr id="35" name="object 249" descr="object 249">
            <a:extLst>
              <a:ext uri="{FF2B5EF4-FFF2-40B4-BE49-F238E27FC236}">
                <a16:creationId xmlns:a16="http://schemas.microsoft.com/office/drawing/2014/main" id="{FEAA66FE-046A-2074-A35C-F4640900A1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5787837" y="7680055"/>
            <a:ext cx="106224" cy="106237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pic>
        <p:nvPicPr>
          <p:cNvPr id="36" name="object 250" descr="object 250">
            <a:extLst>
              <a:ext uri="{FF2B5EF4-FFF2-40B4-BE49-F238E27FC236}">
                <a16:creationId xmlns:a16="http://schemas.microsoft.com/office/drawing/2014/main" id="{860D1270-C02D-B87E-8F5A-78E09F758A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5649464" y="7680055"/>
            <a:ext cx="106224" cy="106237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sp>
        <p:nvSpPr>
          <p:cNvPr id="37" name="object 251">
            <a:extLst>
              <a:ext uri="{FF2B5EF4-FFF2-40B4-BE49-F238E27FC236}">
                <a16:creationId xmlns:a16="http://schemas.microsoft.com/office/drawing/2014/main" id="{F54C09D9-1AED-7AFE-B19E-D3A8B35EB71A}"/>
              </a:ext>
            </a:extLst>
          </p:cNvPr>
          <p:cNvSpPr/>
          <p:nvPr/>
        </p:nvSpPr>
        <p:spPr>
          <a:xfrm rot="10800000">
            <a:off x="5607506" y="7799096"/>
            <a:ext cx="330431" cy="10449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7372" y="1583"/>
                </a:lnTo>
                <a:lnTo>
                  <a:pt x="4339" y="6022"/>
                </a:lnTo>
                <a:lnTo>
                  <a:pt x="1836" y="12850"/>
                </a:lnTo>
                <a:lnTo>
                  <a:pt x="0" y="21600"/>
                </a:lnTo>
                <a:lnTo>
                  <a:pt x="21600" y="21600"/>
                </a:lnTo>
                <a:lnTo>
                  <a:pt x="19764" y="12850"/>
                </a:lnTo>
                <a:lnTo>
                  <a:pt x="17261" y="6022"/>
                </a:lnTo>
                <a:lnTo>
                  <a:pt x="14228" y="1583"/>
                </a:lnTo>
                <a:lnTo>
                  <a:pt x="10800" y="0"/>
                </a:lnTo>
                <a:close/>
              </a:path>
            </a:pathLst>
          </a:custGeom>
          <a:solidFill>
            <a:srgbClr val="000000"/>
          </a:solidFill>
          <a:ln w="12700" cap="flat">
            <a:noFill/>
            <a:miter lim="400000"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39" name="object 248">
            <a:extLst>
              <a:ext uri="{FF2B5EF4-FFF2-40B4-BE49-F238E27FC236}">
                <a16:creationId xmlns:a16="http://schemas.microsoft.com/office/drawing/2014/main" id="{695344CC-75CC-B802-3829-BBCDBD02857C}"/>
              </a:ext>
            </a:extLst>
          </p:cNvPr>
          <p:cNvSpPr/>
          <p:nvPr/>
        </p:nvSpPr>
        <p:spPr>
          <a:xfrm rot="10800000">
            <a:off x="3792757" y="7515630"/>
            <a:ext cx="332310" cy="33231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1600"/>
                </a:moveTo>
                <a:lnTo>
                  <a:pt x="13671" y="21214"/>
                </a:lnTo>
                <a:lnTo>
                  <a:pt x="16251" y="20126"/>
                </a:lnTo>
                <a:lnTo>
                  <a:pt x="18437" y="18437"/>
                </a:lnTo>
                <a:lnTo>
                  <a:pt x="20125" y="16251"/>
                </a:lnTo>
                <a:lnTo>
                  <a:pt x="21214" y="13671"/>
                </a:lnTo>
                <a:lnTo>
                  <a:pt x="21600" y="10800"/>
                </a:lnTo>
                <a:lnTo>
                  <a:pt x="21214" y="7929"/>
                </a:lnTo>
                <a:lnTo>
                  <a:pt x="20125" y="5349"/>
                </a:lnTo>
                <a:lnTo>
                  <a:pt x="18437" y="3163"/>
                </a:lnTo>
                <a:lnTo>
                  <a:pt x="16251" y="1475"/>
                </a:lnTo>
                <a:lnTo>
                  <a:pt x="13671" y="386"/>
                </a:lnTo>
                <a:lnTo>
                  <a:pt x="10800" y="0"/>
                </a:lnTo>
                <a:lnTo>
                  <a:pt x="7929" y="386"/>
                </a:lnTo>
                <a:lnTo>
                  <a:pt x="5349" y="1475"/>
                </a:lnTo>
                <a:lnTo>
                  <a:pt x="3163" y="3163"/>
                </a:lnTo>
                <a:lnTo>
                  <a:pt x="1475" y="5349"/>
                </a:lnTo>
                <a:lnTo>
                  <a:pt x="386" y="7929"/>
                </a:lnTo>
                <a:lnTo>
                  <a:pt x="0" y="10800"/>
                </a:lnTo>
                <a:lnTo>
                  <a:pt x="386" y="13671"/>
                </a:lnTo>
                <a:lnTo>
                  <a:pt x="1475" y="16251"/>
                </a:lnTo>
                <a:lnTo>
                  <a:pt x="3163" y="18437"/>
                </a:lnTo>
                <a:lnTo>
                  <a:pt x="5349" y="20126"/>
                </a:lnTo>
                <a:lnTo>
                  <a:pt x="7929" y="21214"/>
                </a:lnTo>
                <a:lnTo>
                  <a:pt x="10800" y="21600"/>
                </a:lnTo>
                <a:close/>
              </a:path>
            </a:pathLst>
          </a:custGeom>
          <a:noFill/>
          <a:ln w="11861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pic>
        <p:nvPicPr>
          <p:cNvPr id="40" name="object 249" descr="object 249">
            <a:extLst>
              <a:ext uri="{FF2B5EF4-FFF2-40B4-BE49-F238E27FC236}">
                <a16:creationId xmlns:a16="http://schemas.microsoft.com/office/drawing/2014/main" id="{01CAC751-34C1-A0A6-8F17-F3CE50D835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3974027" y="7665065"/>
            <a:ext cx="106224" cy="106237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pic>
        <p:nvPicPr>
          <p:cNvPr id="41" name="object 250" descr="object 250">
            <a:extLst>
              <a:ext uri="{FF2B5EF4-FFF2-40B4-BE49-F238E27FC236}">
                <a16:creationId xmlns:a16="http://schemas.microsoft.com/office/drawing/2014/main" id="{98C9CC8F-A76B-3AFF-A0CA-0D79369C05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3835654" y="7665065"/>
            <a:ext cx="106224" cy="106237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sp>
        <p:nvSpPr>
          <p:cNvPr id="42" name="object 251">
            <a:extLst>
              <a:ext uri="{FF2B5EF4-FFF2-40B4-BE49-F238E27FC236}">
                <a16:creationId xmlns:a16="http://schemas.microsoft.com/office/drawing/2014/main" id="{6BDE24CB-3552-4FD9-93F3-258D24447FB4}"/>
              </a:ext>
            </a:extLst>
          </p:cNvPr>
          <p:cNvSpPr/>
          <p:nvPr/>
        </p:nvSpPr>
        <p:spPr>
          <a:xfrm rot="10800000">
            <a:off x="3793696" y="7784106"/>
            <a:ext cx="330431" cy="10449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7372" y="1583"/>
                </a:lnTo>
                <a:lnTo>
                  <a:pt x="4339" y="6022"/>
                </a:lnTo>
                <a:lnTo>
                  <a:pt x="1836" y="12850"/>
                </a:lnTo>
                <a:lnTo>
                  <a:pt x="0" y="21600"/>
                </a:lnTo>
                <a:lnTo>
                  <a:pt x="21600" y="21600"/>
                </a:lnTo>
                <a:lnTo>
                  <a:pt x="19764" y="12850"/>
                </a:lnTo>
                <a:lnTo>
                  <a:pt x="17261" y="6022"/>
                </a:lnTo>
                <a:lnTo>
                  <a:pt x="14228" y="1583"/>
                </a:lnTo>
                <a:lnTo>
                  <a:pt x="10800" y="0"/>
                </a:lnTo>
                <a:close/>
              </a:path>
            </a:pathLst>
          </a:custGeom>
          <a:solidFill>
            <a:srgbClr val="000000"/>
          </a:solidFill>
          <a:ln w="12700" cap="flat">
            <a:noFill/>
            <a:miter lim="400000"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44" name="object 248">
            <a:extLst>
              <a:ext uri="{FF2B5EF4-FFF2-40B4-BE49-F238E27FC236}">
                <a16:creationId xmlns:a16="http://schemas.microsoft.com/office/drawing/2014/main" id="{8DA772BA-DED3-05C9-FEAA-87CABE5740EB}"/>
              </a:ext>
            </a:extLst>
          </p:cNvPr>
          <p:cNvSpPr/>
          <p:nvPr/>
        </p:nvSpPr>
        <p:spPr>
          <a:xfrm rot="10800000">
            <a:off x="3133190" y="7515630"/>
            <a:ext cx="332310" cy="33231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1600"/>
                </a:moveTo>
                <a:lnTo>
                  <a:pt x="13671" y="21214"/>
                </a:lnTo>
                <a:lnTo>
                  <a:pt x="16251" y="20126"/>
                </a:lnTo>
                <a:lnTo>
                  <a:pt x="18437" y="18437"/>
                </a:lnTo>
                <a:lnTo>
                  <a:pt x="20125" y="16251"/>
                </a:lnTo>
                <a:lnTo>
                  <a:pt x="21214" y="13671"/>
                </a:lnTo>
                <a:lnTo>
                  <a:pt x="21600" y="10800"/>
                </a:lnTo>
                <a:lnTo>
                  <a:pt x="21214" y="7929"/>
                </a:lnTo>
                <a:lnTo>
                  <a:pt x="20125" y="5349"/>
                </a:lnTo>
                <a:lnTo>
                  <a:pt x="18437" y="3163"/>
                </a:lnTo>
                <a:lnTo>
                  <a:pt x="16251" y="1475"/>
                </a:lnTo>
                <a:lnTo>
                  <a:pt x="13671" y="386"/>
                </a:lnTo>
                <a:lnTo>
                  <a:pt x="10800" y="0"/>
                </a:lnTo>
                <a:lnTo>
                  <a:pt x="7929" y="386"/>
                </a:lnTo>
                <a:lnTo>
                  <a:pt x="5349" y="1475"/>
                </a:lnTo>
                <a:lnTo>
                  <a:pt x="3163" y="3163"/>
                </a:lnTo>
                <a:lnTo>
                  <a:pt x="1475" y="5349"/>
                </a:lnTo>
                <a:lnTo>
                  <a:pt x="386" y="7929"/>
                </a:lnTo>
                <a:lnTo>
                  <a:pt x="0" y="10800"/>
                </a:lnTo>
                <a:lnTo>
                  <a:pt x="386" y="13671"/>
                </a:lnTo>
                <a:lnTo>
                  <a:pt x="1475" y="16251"/>
                </a:lnTo>
                <a:lnTo>
                  <a:pt x="3163" y="18437"/>
                </a:lnTo>
                <a:lnTo>
                  <a:pt x="5349" y="20126"/>
                </a:lnTo>
                <a:lnTo>
                  <a:pt x="7929" y="21214"/>
                </a:lnTo>
                <a:lnTo>
                  <a:pt x="10800" y="21600"/>
                </a:lnTo>
                <a:close/>
              </a:path>
            </a:pathLst>
          </a:custGeom>
          <a:noFill/>
          <a:ln w="11861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pic>
        <p:nvPicPr>
          <p:cNvPr id="45" name="object 249" descr="object 249">
            <a:extLst>
              <a:ext uri="{FF2B5EF4-FFF2-40B4-BE49-F238E27FC236}">
                <a16:creationId xmlns:a16="http://schemas.microsoft.com/office/drawing/2014/main" id="{E9BE8571-6889-7CB2-11E5-700BDBEF15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3314460" y="7665065"/>
            <a:ext cx="106224" cy="106237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pic>
        <p:nvPicPr>
          <p:cNvPr id="46" name="object 250" descr="object 250">
            <a:extLst>
              <a:ext uri="{FF2B5EF4-FFF2-40B4-BE49-F238E27FC236}">
                <a16:creationId xmlns:a16="http://schemas.microsoft.com/office/drawing/2014/main" id="{E806DA1C-FC04-2407-9379-E75D12F00F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3176087" y="7665065"/>
            <a:ext cx="106224" cy="106237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sp>
        <p:nvSpPr>
          <p:cNvPr id="47" name="object 251">
            <a:extLst>
              <a:ext uri="{FF2B5EF4-FFF2-40B4-BE49-F238E27FC236}">
                <a16:creationId xmlns:a16="http://schemas.microsoft.com/office/drawing/2014/main" id="{85389859-85DE-0E9D-304B-DDE2FB84BBB4}"/>
              </a:ext>
            </a:extLst>
          </p:cNvPr>
          <p:cNvSpPr/>
          <p:nvPr/>
        </p:nvSpPr>
        <p:spPr>
          <a:xfrm rot="10800000">
            <a:off x="3134129" y="7784106"/>
            <a:ext cx="330431" cy="10449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7372" y="1583"/>
                </a:lnTo>
                <a:lnTo>
                  <a:pt x="4339" y="6022"/>
                </a:lnTo>
                <a:lnTo>
                  <a:pt x="1836" y="12850"/>
                </a:lnTo>
                <a:lnTo>
                  <a:pt x="0" y="21600"/>
                </a:lnTo>
                <a:lnTo>
                  <a:pt x="21600" y="21600"/>
                </a:lnTo>
                <a:lnTo>
                  <a:pt x="19764" y="12850"/>
                </a:lnTo>
                <a:lnTo>
                  <a:pt x="17261" y="6022"/>
                </a:lnTo>
                <a:lnTo>
                  <a:pt x="14228" y="1583"/>
                </a:lnTo>
                <a:lnTo>
                  <a:pt x="10800" y="0"/>
                </a:lnTo>
                <a:close/>
              </a:path>
            </a:pathLst>
          </a:custGeom>
          <a:solidFill>
            <a:srgbClr val="000000"/>
          </a:solidFill>
          <a:ln w="12700" cap="flat">
            <a:noFill/>
            <a:miter lim="400000"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20</Words>
  <Application>Microsoft Office PowerPoint</Application>
  <PresentationFormat>ユーザー設定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Helvetica Neue</vt:lpstr>
      <vt:lpstr>小塚ゴシック Pr6N M</vt:lpstr>
      <vt:lpstr>Calibri</vt:lpstr>
      <vt:lpstr>Helvetica</vt:lpstr>
      <vt:lpstr>Office Theme</vt:lpstr>
      <vt:lpstr>505号室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505号室</dc:title>
  <cp:lastModifiedBy>福田啓</cp:lastModifiedBy>
  <cp:revision>11</cp:revision>
  <dcterms:modified xsi:type="dcterms:W3CDTF">2024-01-28T01:55:56Z</dcterms:modified>
</cp:coreProperties>
</file>