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296400" cy="9296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20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97230" y="2881883"/>
            <a:ext cx="7901941" cy="1952245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94460" y="5205984"/>
            <a:ext cx="6507482" cy="232410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64819" y="2138172"/>
            <a:ext cx="4043937" cy="6135624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929995" y="605436"/>
            <a:ext cx="2849881" cy="996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4819" y="2138172"/>
            <a:ext cx="8366761" cy="6135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564607" y="8645652"/>
            <a:ext cx="266973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2628233" y="261786"/>
            <a:ext cx="2849882" cy="996952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505</a:t>
            </a:r>
            <a:r>
              <a:rPr sz="5500"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104849" y="1277961"/>
            <a:ext cx="3255648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3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dirty="0"/>
              <a:t>ロの字3</a:t>
            </a:r>
            <a:r>
              <a:rPr spc="265" dirty="0"/>
              <a:t>人</a:t>
            </a:r>
            <a:r>
              <a:rPr spc="75" dirty="0"/>
              <a:t>掛け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4360497" y="1300125"/>
            <a:ext cx="1725297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2900" spc="25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lang="en-US" dirty="0"/>
              <a:t>24</a:t>
            </a:r>
            <a:r>
              <a:rPr spc="204" dirty="0"/>
              <a:t>席</a:t>
            </a:r>
          </a:p>
        </p:txBody>
      </p:sp>
      <p:sp>
        <p:nvSpPr>
          <p:cNvPr id="80" name="object 19"/>
          <p:cNvSpPr/>
          <p:nvPr/>
        </p:nvSpPr>
        <p:spPr>
          <a:xfrm>
            <a:off x="807124" y="3354405"/>
            <a:ext cx="6152352" cy="453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015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lnTo>
                  <a:pt x="0" y="15385"/>
                </a:lnTo>
              </a:path>
            </a:pathLst>
          </a:custGeom>
          <a:ln w="889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1" name="object 193"/>
          <p:cNvSpPr/>
          <p:nvPr/>
        </p:nvSpPr>
        <p:spPr>
          <a:xfrm>
            <a:off x="883831" y="5494628"/>
            <a:ext cx="218454" cy="218454"/>
          </a:xfrm>
          <a:prstGeom prst="rect">
            <a:avLst/>
          </a:prstGeom>
          <a:ln w="2971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2" name="object 194"/>
          <p:cNvSpPr/>
          <p:nvPr/>
        </p:nvSpPr>
        <p:spPr>
          <a:xfrm flipH="1" flipV="1">
            <a:off x="808759" y="2580470"/>
            <a:ext cx="2350313" cy="2"/>
          </a:xfrm>
          <a:prstGeom prst="line">
            <a:avLst/>
          </a:prstGeom>
          <a:ln w="3040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3" name="object 195"/>
          <p:cNvSpPr/>
          <p:nvPr/>
        </p:nvSpPr>
        <p:spPr>
          <a:xfrm>
            <a:off x="4545279" y="2580470"/>
            <a:ext cx="2410919" cy="2"/>
          </a:xfrm>
          <a:prstGeom prst="line">
            <a:avLst/>
          </a:prstGeom>
          <a:ln w="3040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7" name="object 228"/>
          <p:cNvSpPr txBox="1"/>
          <p:nvPr/>
        </p:nvSpPr>
        <p:spPr>
          <a:xfrm>
            <a:off x="3401931" y="2355363"/>
            <a:ext cx="110109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3200" spc="2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7.2m </a:t>
            </a:r>
          </a:p>
        </p:txBody>
      </p:sp>
      <p:sp>
        <p:nvSpPr>
          <p:cNvPr id="128" name="object 229"/>
          <p:cNvSpPr txBox="1"/>
          <p:nvPr/>
        </p:nvSpPr>
        <p:spPr>
          <a:xfrm>
            <a:off x="7605700" y="2536130"/>
            <a:ext cx="1096647" cy="241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9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130"/>
              <a:t>LAN</a:t>
            </a:r>
          </a:p>
        </p:txBody>
      </p:sp>
      <p:sp>
        <p:nvSpPr>
          <p:cNvPr id="129" name="object 230"/>
          <p:cNvSpPr/>
          <p:nvPr/>
        </p:nvSpPr>
        <p:spPr>
          <a:xfrm>
            <a:off x="7315086" y="2585541"/>
            <a:ext cx="218454" cy="218454"/>
          </a:xfrm>
          <a:prstGeom prst="rect">
            <a:avLst/>
          </a:prstGeom>
          <a:ln w="2971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0" name="object 231"/>
          <p:cNvSpPr txBox="1"/>
          <p:nvPr/>
        </p:nvSpPr>
        <p:spPr>
          <a:xfrm>
            <a:off x="7362600" y="2602171"/>
            <a:ext cx="106680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200" spc="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31" name="object 232"/>
          <p:cNvSpPr txBox="1"/>
          <p:nvPr/>
        </p:nvSpPr>
        <p:spPr>
          <a:xfrm rot="16200000">
            <a:off x="932610" y="5532269"/>
            <a:ext cx="106680" cy="160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400"/>
              </a:lnSpc>
              <a:defRPr sz="12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grpSp>
        <p:nvGrpSpPr>
          <p:cNvPr id="136" name="object 233"/>
          <p:cNvGrpSpPr/>
          <p:nvPr/>
        </p:nvGrpSpPr>
        <p:grpSpPr>
          <a:xfrm>
            <a:off x="797325" y="2431573"/>
            <a:ext cx="6943371" cy="5486100"/>
            <a:chOff x="0" y="-1"/>
            <a:chExt cx="6943370" cy="5486099"/>
          </a:xfrm>
        </p:grpSpPr>
        <p:sp>
          <p:nvSpPr>
            <p:cNvPr id="132" name="object 234"/>
            <p:cNvSpPr/>
            <p:nvPr/>
          </p:nvSpPr>
          <p:spPr>
            <a:xfrm flipH="1">
              <a:off x="0" y="-1"/>
              <a:ext cx="2" cy="922836"/>
            </a:xfrm>
            <a:prstGeom prst="line">
              <a:avLst/>
            </a:pr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3" name="object 235"/>
            <p:cNvSpPr/>
            <p:nvPr/>
          </p:nvSpPr>
          <p:spPr>
            <a:xfrm>
              <a:off x="6177916" y="-2"/>
              <a:ext cx="2" cy="922836"/>
            </a:xfrm>
            <a:prstGeom prst="line">
              <a:avLst/>
            </a:pr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4" name="object 236"/>
            <p:cNvSpPr/>
            <p:nvPr/>
          </p:nvSpPr>
          <p:spPr>
            <a:xfrm>
              <a:off x="6943369" y="3320289"/>
              <a:ext cx="2" cy="2165810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5" name="object 237"/>
            <p:cNvSpPr/>
            <p:nvPr/>
          </p:nvSpPr>
          <p:spPr>
            <a:xfrm flipV="1">
              <a:off x="6943369" y="946186"/>
              <a:ext cx="2" cy="1349986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7" name="object 238"/>
          <p:cNvSpPr txBox="1"/>
          <p:nvPr/>
        </p:nvSpPr>
        <p:spPr>
          <a:xfrm rot="16200000">
            <a:off x="7311104" y="5051238"/>
            <a:ext cx="948057" cy="44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3900"/>
              </a:lnSpc>
              <a:defRPr sz="3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5.3</a:t>
            </a:r>
            <a:r>
              <a:rPr sz="2800"/>
              <a:t>m</a:t>
            </a:r>
          </a:p>
        </p:txBody>
      </p:sp>
      <p:sp>
        <p:nvSpPr>
          <p:cNvPr id="138" name="object 240"/>
          <p:cNvSpPr/>
          <p:nvPr/>
        </p:nvSpPr>
        <p:spPr>
          <a:xfrm>
            <a:off x="6959476" y="7917666"/>
            <a:ext cx="1145567" cy="2"/>
          </a:xfrm>
          <a:prstGeom prst="line">
            <a:avLst/>
          </a:prstGeom>
          <a:noFill/>
          <a:ln w="1689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9" name="object 241"/>
          <p:cNvSpPr/>
          <p:nvPr/>
        </p:nvSpPr>
        <p:spPr>
          <a:xfrm>
            <a:off x="6895976" y="3377767"/>
            <a:ext cx="1209067" cy="1"/>
          </a:xfrm>
          <a:prstGeom prst="line">
            <a:avLst/>
          </a:prstGeom>
          <a:noFill/>
          <a:ln w="1689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C47D882A-FA95-895E-822D-1F63AF13B26D}"/>
              </a:ext>
            </a:extLst>
          </p:cNvPr>
          <p:cNvGrpSpPr/>
          <p:nvPr/>
        </p:nvGrpSpPr>
        <p:grpSpPr>
          <a:xfrm>
            <a:off x="793087" y="6570817"/>
            <a:ext cx="716078" cy="1027890"/>
            <a:chOff x="793087" y="6570817"/>
            <a:chExt cx="716078" cy="1027890"/>
          </a:xfrm>
        </p:grpSpPr>
        <p:sp>
          <p:nvSpPr>
            <p:cNvPr id="84" name="object 196"/>
            <p:cNvSpPr/>
            <p:nvPr/>
          </p:nvSpPr>
          <p:spPr>
            <a:xfrm flipH="1">
              <a:off x="793087" y="6570819"/>
              <a:ext cx="2" cy="1008534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txBody>
            <a:bodyPr lIns="45718" tIns="45718" rIns="45718" bIns="45718"/>
            <a:lstStyle/>
            <a:p>
              <a:endParaRPr/>
            </a:p>
          </p:txBody>
        </p:sp>
        <p:sp>
          <p:nvSpPr>
            <p:cNvPr id="140" name="object 242"/>
            <p:cNvSpPr/>
            <p:nvPr/>
          </p:nvSpPr>
          <p:spPr>
            <a:xfrm>
              <a:off x="844507" y="6870627"/>
              <a:ext cx="664658" cy="728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1556" y="20121"/>
                  </a:lnTo>
                  <a:lnTo>
                    <a:pt x="21425" y="18669"/>
                  </a:lnTo>
                  <a:lnTo>
                    <a:pt x="21208" y="17247"/>
                  </a:lnTo>
                  <a:lnTo>
                    <a:pt x="20907" y="15858"/>
                  </a:lnTo>
                  <a:lnTo>
                    <a:pt x="20525" y="14505"/>
                  </a:lnTo>
                  <a:lnTo>
                    <a:pt x="20063" y="13192"/>
                  </a:lnTo>
                  <a:lnTo>
                    <a:pt x="19522" y="11922"/>
                  </a:lnTo>
                  <a:lnTo>
                    <a:pt x="18904" y="10698"/>
                  </a:lnTo>
                  <a:lnTo>
                    <a:pt x="18211" y="9523"/>
                  </a:lnTo>
                  <a:lnTo>
                    <a:pt x="17445" y="8401"/>
                  </a:lnTo>
                  <a:lnTo>
                    <a:pt x="16608" y="7334"/>
                  </a:lnTo>
                  <a:lnTo>
                    <a:pt x="15700" y="6326"/>
                  </a:lnTo>
                  <a:lnTo>
                    <a:pt x="14725" y="5381"/>
                  </a:lnTo>
                  <a:lnTo>
                    <a:pt x="13683" y="4501"/>
                  </a:lnTo>
                  <a:lnTo>
                    <a:pt x="12577" y="3689"/>
                  </a:lnTo>
                  <a:lnTo>
                    <a:pt x="11408" y="2949"/>
                  </a:lnTo>
                  <a:lnTo>
                    <a:pt x="10178" y="2284"/>
                  </a:lnTo>
                  <a:lnTo>
                    <a:pt x="8888" y="1697"/>
                  </a:lnTo>
                  <a:lnTo>
                    <a:pt x="7541" y="1192"/>
                  </a:lnTo>
                  <a:lnTo>
                    <a:pt x="6137" y="772"/>
                  </a:lnTo>
                  <a:lnTo>
                    <a:pt x="4680" y="439"/>
                  </a:lnTo>
                  <a:lnTo>
                    <a:pt x="3170" y="197"/>
                  </a:lnTo>
                  <a:lnTo>
                    <a:pt x="1610" y="50"/>
                  </a:lnTo>
                  <a:lnTo>
                    <a:pt x="0" y="0"/>
                  </a:lnTo>
                </a:path>
              </a:pathLst>
            </a:cu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1" name="object 243"/>
            <p:cNvSpPr/>
            <p:nvPr/>
          </p:nvSpPr>
          <p:spPr>
            <a:xfrm>
              <a:off x="848681" y="6570817"/>
              <a:ext cx="288025" cy="31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3780" y="21317"/>
                  </a:lnTo>
                  <a:lnTo>
                    <a:pt x="7264" y="20499"/>
                  </a:lnTo>
                  <a:lnTo>
                    <a:pt x="10428" y="19189"/>
                  </a:lnTo>
                  <a:lnTo>
                    <a:pt x="13248" y="17433"/>
                  </a:lnTo>
                  <a:lnTo>
                    <a:pt x="15700" y="15274"/>
                  </a:lnTo>
                  <a:lnTo>
                    <a:pt x="17760" y="12757"/>
                  </a:lnTo>
                  <a:lnTo>
                    <a:pt x="19404" y="9927"/>
                  </a:lnTo>
                  <a:lnTo>
                    <a:pt x="20608" y="6827"/>
                  </a:lnTo>
                  <a:lnTo>
                    <a:pt x="21348" y="3504"/>
                  </a:ln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3169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334" name="テキスト"/>
          <p:cNvSpPr txBox="1"/>
          <p:nvPr/>
        </p:nvSpPr>
        <p:spPr>
          <a:xfrm>
            <a:off x="4855994" y="3738732"/>
            <a:ext cx="1004823" cy="320038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70" name="object 8"/>
          <p:cNvSpPr txBox="1"/>
          <p:nvPr/>
        </p:nvSpPr>
        <p:spPr>
          <a:xfrm>
            <a:off x="7155000" y="304171"/>
            <a:ext cx="89408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2000" spc="1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8420800" y="611948"/>
            <a:ext cx="751207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2000" spc="11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45cm</a:t>
            </a:r>
          </a:p>
        </p:txBody>
      </p:sp>
      <p:sp>
        <p:nvSpPr>
          <p:cNvPr id="489" name="Google Shape;255;p7">
            <a:extLst>
              <a:ext uri="{FF2B5EF4-FFF2-40B4-BE49-F238E27FC236}">
                <a16:creationId xmlns:a16="http://schemas.microsoft.com/office/drawing/2014/main" id="{72DD93BD-8C65-4C1C-43FF-B6F04278DED6}"/>
              </a:ext>
            </a:extLst>
          </p:cNvPr>
          <p:cNvSpPr/>
          <p:nvPr/>
        </p:nvSpPr>
        <p:spPr>
          <a:xfrm>
            <a:off x="6847841" y="612720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object 10"/>
          <p:cNvSpPr txBox="1"/>
          <p:nvPr/>
        </p:nvSpPr>
        <p:spPr>
          <a:xfrm>
            <a:off x="6847841" y="1047467"/>
            <a:ext cx="710700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300"/>
              </a:spcBef>
              <a:defRPr sz="1900" spc="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335" name="object 10"/>
          <p:cNvSpPr txBox="1"/>
          <p:nvPr/>
        </p:nvSpPr>
        <p:spPr>
          <a:xfrm>
            <a:off x="7449111" y="1458082"/>
            <a:ext cx="652824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300"/>
              </a:spcBef>
              <a:defRPr sz="1900" spc="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491" name="グループ化 490">
            <a:extLst>
              <a:ext uri="{FF2B5EF4-FFF2-40B4-BE49-F238E27FC236}">
                <a16:creationId xmlns:a16="http://schemas.microsoft.com/office/drawing/2014/main" id="{3C34A87C-F8A9-C44B-B9DD-B9F513215B21}"/>
              </a:ext>
            </a:extLst>
          </p:cNvPr>
          <p:cNvGrpSpPr/>
          <p:nvPr/>
        </p:nvGrpSpPr>
        <p:grpSpPr>
          <a:xfrm rot="10800000">
            <a:off x="6878987" y="1363214"/>
            <a:ext cx="460800" cy="460800"/>
            <a:chOff x="-1694023" y="3712170"/>
            <a:chExt cx="460800" cy="460800"/>
          </a:xfrm>
        </p:grpSpPr>
        <p:sp>
          <p:nvSpPr>
            <p:cNvPr id="492" name="Google Shape;135;p7">
              <a:extLst>
                <a:ext uri="{FF2B5EF4-FFF2-40B4-BE49-F238E27FC236}">
                  <a16:creationId xmlns:a16="http://schemas.microsoft.com/office/drawing/2014/main" id="{0F42C74E-A32F-C8F6-E65D-CDC37441873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3" name="直線コネクタ 492">
              <a:extLst>
                <a:ext uri="{FF2B5EF4-FFF2-40B4-BE49-F238E27FC236}">
                  <a16:creationId xmlns:a16="http://schemas.microsoft.com/office/drawing/2014/main" id="{388B5793-280D-96DF-37C3-BFA622A30B9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7" name="Google Shape;255;p7">
            <a:extLst>
              <a:ext uri="{FF2B5EF4-FFF2-40B4-BE49-F238E27FC236}">
                <a16:creationId xmlns:a16="http://schemas.microsoft.com/office/drawing/2014/main" id="{60C9F49D-E64E-E1D6-43B4-33B104D3E14A}"/>
              </a:ext>
            </a:extLst>
          </p:cNvPr>
          <p:cNvSpPr/>
          <p:nvPr/>
        </p:nvSpPr>
        <p:spPr>
          <a:xfrm rot="5400000">
            <a:off x="4894171" y="4663624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D75147D5-6AD3-0FB4-62D5-364231F22EE5}"/>
              </a:ext>
            </a:extLst>
          </p:cNvPr>
          <p:cNvGrpSpPr/>
          <p:nvPr/>
        </p:nvGrpSpPr>
        <p:grpSpPr>
          <a:xfrm rot="16200000">
            <a:off x="5839018" y="5108173"/>
            <a:ext cx="460800" cy="460800"/>
            <a:chOff x="-1694023" y="3712170"/>
            <a:chExt cx="460800" cy="460800"/>
          </a:xfrm>
        </p:grpSpPr>
        <p:sp>
          <p:nvSpPr>
            <p:cNvPr id="90" name="Google Shape;135;p7">
              <a:extLst>
                <a:ext uri="{FF2B5EF4-FFF2-40B4-BE49-F238E27FC236}">
                  <a16:creationId xmlns:a16="http://schemas.microsoft.com/office/drawing/2014/main" id="{06A37E0C-CE4B-4039-3534-E6A63ED9431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9039963C-8889-B98B-F35D-A84FFEE9277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DDA11CE0-6A7C-3A3B-7D9E-575DB41CF0F9}"/>
              </a:ext>
            </a:extLst>
          </p:cNvPr>
          <p:cNvGrpSpPr/>
          <p:nvPr/>
        </p:nvGrpSpPr>
        <p:grpSpPr>
          <a:xfrm rot="16200000">
            <a:off x="5839018" y="4122769"/>
            <a:ext cx="460800" cy="460800"/>
            <a:chOff x="-1694023" y="3712170"/>
            <a:chExt cx="460800" cy="460800"/>
          </a:xfrm>
        </p:grpSpPr>
        <p:sp>
          <p:nvSpPr>
            <p:cNvPr id="88" name="Google Shape;135;p7">
              <a:extLst>
                <a:ext uri="{FF2B5EF4-FFF2-40B4-BE49-F238E27FC236}">
                  <a16:creationId xmlns:a16="http://schemas.microsoft.com/office/drawing/2014/main" id="{6FA88EEA-165D-A118-7396-EBE5486C43F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F2CE8598-B245-2DC0-85CF-807482545FC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03A6FB8F-6565-9287-6F7A-99E230B1ECD9}"/>
              </a:ext>
            </a:extLst>
          </p:cNvPr>
          <p:cNvGrpSpPr/>
          <p:nvPr/>
        </p:nvGrpSpPr>
        <p:grpSpPr>
          <a:xfrm rot="16200000">
            <a:off x="5839018" y="4615471"/>
            <a:ext cx="460800" cy="460800"/>
            <a:chOff x="-1694023" y="3712170"/>
            <a:chExt cx="460800" cy="460800"/>
          </a:xfrm>
        </p:grpSpPr>
        <p:sp>
          <p:nvSpPr>
            <p:cNvPr id="86" name="Google Shape;135;p7">
              <a:extLst>
                <a:ext uri="{FF2B5EF4-FFF2-40B4-BE49-F238E27FC236}">
                  <a16:creationId xmlns:a16="http://schemas.microsoft.com/office/drawing/2014/main" id="{D159A1B4-2E74-7F63-285E-C4BB1C69CB5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E732EDD7-2F1D-BAC4-2566-6CB3E84E74E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9" name="Google Shape;255;p7">
            <a:extLst>
              <a:ext uri="{FF2B5EF4-FFF2-40B4-BE49-F238E27FC236}">
                <a16:creationId xmlns:a16="http://schemas.microsoft.com/office/drawing/2014/main" id="{3889935E-93FB-AE1A-F674-D17F08ADD8C3}"/>
              </a:ext>
            </a:extLst>
          </p:cNvPr>
          <p:cNvSpPr/>
          <p:nvPr/>
        </p:nvSpPr>
        <p:spPr>
          <a:xfrm rot="5400000">
            <a:off x="4894172" y="6163629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0" name="グループ化 509">
            <a:extLst>
              <a:ext uri="{FF2B5EF4-FFF2-40B4-BE49-F238E27FC236}">
                <a16:creationId xmlns:a16="http://schemas.microsoft.com/office/drawing/2014/main" id="{C116A2B7-4F82-B218-15FC-09C1F63D14E3}"/>
              </a:ext>
            </a:extLst>
          </p:cNvPr>
          <p:cNvGrpSpPr/>
          <p:nvPr/>
        </p:nvGrpSpPr>
        <p:grpSpPr>
          <a:xfrm rot="16200000">
            <a:off x="5839019" y="6608178"/>
            <a:ext cx="460800" cy="460800"/>
            <a:chOff x="-1694023" y="3712170"/>
            <a:chExt cx="460800" cy="460800"/>
          </a:xfrm>
        </p:grpSpPr>
        <p:sp>
          <p:nvSpPr>
            <p:cNvPr id="75" name="Google Shape;135;p7">
              <a:extLst>
                <a:ext uri="{FF2B5EF4-FFF2-40B4-BE49-F238E27FC236}">
                  <a16:creationId xmlns:a16="http://schemas.microsoft.com/office/drawing/2014/main" id="{13506D73-C850-F9B8-502A-8D7AB793FC8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F087FD43-41B3-3BCF-C3D8-533CE1DBE93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1" name="グループ化 510">
            <a:extLst>
              <a:ext uri="{FF2B5EF4-FFF2-40B4-BE49-F238E27FC236}">
                <a16:creationId xmlns:a16="http://schemas.microsoft.com/office/drawing/2014/main" id="{350EF086-8A01-55BD-E77F-D80319016863}"/>
              </a:ext>
            </a:extLst>
          </p:cNvPr>
          <p:cNvGrpSpPr/>
          <p:nvPr/>
        </p:nvGrpSpPr>
        <p:grpSpPr>
          <a:xfrm rot="16200000">
            <a:off x="5839019" y="5622774"/>
            <a:ext cx="460800" cy="460800"/>
            <a:chOff x="-1694023" y="3712170"/>
            <a:chExt cx="460800" cy="460800"/>
          </a:xfrm>
        </p:grpSpPr>
        <p:sp>
          <p:nvSpPr>
            <p:cNvPr id="73" name="Google Shape;135;p7">
              <a:extLst>
                <a:ext uri="{FF2B5EF4-FFF2-40B4-BE49-F238E27FC236}">
                  <a16:creationId xmlns:a16="http://schemas.microsoft.com/office/drawing/2014/main" id="{06C9A01B-AED5-19EC-98A4-2C4AFA3FE03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FC957F71-2E8D-1DBF-FF1B-0E2E9E113D1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0676FD97-0874-0576-463D-6335A5908A79}"/>
              </a:ext>
            </a:extLst>
          </p:cNvPr>
          <p:cNvGrpSpPr/>
          <p:nvPr/>
        </p:nvGrpSpPr>
        <p:grpSpPr>
          <a:xfrm rot="16200000">
            <a:off x="5839019" y="6115476"/>
            <a:ext cx="460800" cy="460800"/>
            <a:chOff x="-1694023" y="3712170"/>
            <a:chExt cx="460800" cy="460800"/>
          </a:xfrm>
        </p:grpSpPr>
        <p:sp>
          <p:nvSpPr>
            <p:cNvPr id="68" name="Google Shape;135;p7">
              <a:extLst>
                <a:ext uri="{FF2B5EF4-FFF2-40B4-BE49-F238E27FC236}">
                  <a16:creationId xmlns:a16="http://schemas.microsoft.com/office/drawing/2014/main" id="{D8394BD5-A988-09C3-B655-63FC75703F5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7EF6EFB5-0967-7890-CDDC-787B34446CD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9" name="Google Shape;255;p7">
            <a:extLst>
              <a:ext uri="{FF2B5EF4-FFF2-40B4-BE49-F238E27FC236}">
                <a16:creationId xmlns:a16="http://schemas.microsoft.com/office/drawing/2014/main" id="{C4058B44-A7AE-EA10-5E3F-49FEFD618554}"/>
              </a:ext>
            </a:extLst>
          </p:cNvPr>
          <p:cNvSpPr/>
          <p:nvPr/>
        </p:nvSpPr>
        <p:spPr>
          <a:xfrm>
            <a:off x="2445657" y="4097608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0" name="グループ化 499">
            <a:extLst>
              <a:ext uri="{FF2B5EF4-FFF2-40B4-BE49-F238E27FC236}">
                <a16:creationId xmlns:a16="http://schemas.microsoft.com/office/drawing/2014/main" id="{84DEE6D4-4F0D-20DC-9E87-9AD30DF9F650}"/>
              </a:ext>
            </a:extLst>
          </p:cNvPr>
          <p:cNvGrpSpPr/>
          <p:nvPr/>
        </p:nvGrpSpPr>
        <p:grpSpPr>
          <a:xfrm rot="10800000">
            <a:off x="3455406" y="3635161"/>
            <a:ext cx="460800" cy="460800"/>
            <a:chOff x="-1694023" y="3712170"/>
            <a:chExt cx="460800" cy="460800"/>
          </a:xfrm>
        </p:grpSpPr>
        <p:sp>
          <p:nvSpPr>
            <p:cNvPr id="507" name="Google Shape;135;p7">
              <a:extLst>
                <a:ext uri="{FF2B5EF4-FFF2-40B4-BE49-F238E27FC236}">
                  <a16:creationId xmlns:a16="http://schemas.microsoft.com/office/drawing/2014/main" id="{5D809854-5EF2-ACC1-4609-FA6CACC6645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1CCDFB66-989D-1000-ECC4-25533ADDA27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1" name="グループ化 500">
            <a:extLst>
              <a:ext uri="{FF2B5EF4-FFF2-40B4-BE49-F238E27FC236}">
                <a16:creationId xmlns:a16="http://schemas.microsoft.com/office/drawing/2014/main" id="{18B04FCD-96BF-547E-A51F-253D587A9FAB}"/>
              </a:ext>
            </a:extLst>
          </p:cNvPr>
          <p:cNvGrpSpPr/>
          <p:nvPr/>
        </p:nvGrpSpPr>
        <p:grpSpPr>
          <a:xfrm rot="10800000">
            <a:off x="2470002" y="3635161"/>
            <a:ext cx="460800" cy="460800"/>
            <a:chOff x="-1694023" y="3712170"/>
            <a:chExt cx="460800" cy="460800"/>
          </a:xfrm>
        </p:grpSpPr>
        <p:sp>
          <p:nvSpPr>
            <p:cNvPr id="505" name="Google Shape;135;p7">
              <a:extLst>
                <a:ext uri="{FF2B5EF4-FFF2-40B4-BE49-F238E27FC236}">
                  <a16:creationId xmlns:a16="http://schemas.microsoft.com/office/drawing/2014/main" id="{64EF8043-E518-6BD1-26A9-7A66AB2626E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24306B17-D96F-43C0-BABF-008E575FB4E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2" name="グループ化 501">
            <a:extLst>
              <a:ext uri="{FF2B5EF4-FFF2-40B4-BE49-F238E27FC236}">
                <a16:creationId xmlns:a16="http://schemas.microsoft.com/office/drawing/2014/main" id="{B9915DF6-EB0E-8BFA-046A-09BA112DCB0F}"/>
              </a:ext>
            </a:extLst>
          </p:cNvPr>
          <p:cNvGrpSpPr/>
          <p:nvPr/>
        </p:nvGrpSpPr>
        <p:grpSpPr>
          <a:xfrm rot="10800000">
            <a:off x="2962704" y="3635161"/>
            <a:ext cx="460800" cy="460800"/>
            <a:chOff x="-1694023" y="3712170"/>
            <a:chExt cx="460800" cy="460800"/>
          </a:xfrm>
        </p:grpSpPr>
        <p:sp>
          <p:nvSpPr>
            <p:cNvPr id="503" name="Google Shape;135;p7">
              <a:extLst>
                <a:ext uri="{FF2B5EF4-FFF2-40B4-BE49-F238E27FC236}">
                  <a16:creationId xmlns:a16="http://schemas.microsoft.com/office/drawing/2014/main" id="{D3C4EFFF-1DEE-98DE-B6FE-6A9AD5963A8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4" name="直線コネクタ 503">
              <a:extLst>
                <a:ext uri="{FF2B5EF4-FFF2-40B4-BE49-F238E27FC236}">
                  <a16:creationId xmlns:a16="http://schemas.microsoft.com/office/drawing/2014/main" id="{47C23308-211F-D0D7-15DD-36D0B13485F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3" name="Google Shape;255;p7">
            <a:extLst>
              <a:ext uri="{FF2B5EF4-FFF2-40B4-BE49-F238E27FC236}">
                <a16:creationId xmlns:a16="http://schemas.microsoft.com/office/drawing/2014/main" id="{3DDBE0D6-8419-1DAE-0697-236BF81BCD97}"/>
              </a:ext>
            </a:extLst>
          </p:cNvPr>
          <p:cNvSpPr/>
          <p:nvPr/>
        </p:nvSpPr>
        <p:spPr>
          <a:xfrm>
            <a:off x="3945662" y="4097607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EC8E6DDC-4DA9-D12E-0083-6204171DA76D}"/>
              </a:ext>
            </a:extLst>
          </p:cNvPr>
          <p:cNvGrpSpPr/>
          <p:nvPr/>
        </p:nvGrpSpPr>
        <p:grpSpPr>
          <a:xfrm rot="10800000">
            <a:off x="4955411" y="3635160"/>
            <a:ext cx="460800" cy="460800"/>
            <a:chOff x="-1694023" y="3712170"/>
            <a:chExt cx="460800" cy="460800"/>
          </a:xfrm>
        </p:grpSpPr>
        <p:sp>
          <p:nvSpPr>
            <p:cNvPr id="494" name="Google Shape;135;p7">
              <a:extLst>
                <a:ext uri="{FF2B5EF4-FFF2-40B4-BE49-F238E27FC236}">
                  <a16:creationId xmlns:a16="http://schemas.microsoft.com/office/drawing/2014/main" id="{478FD2FB-BC90-AC21-C50E-44049924906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5" name="直線コネクタ 494">
              <a:extLst>
                <a:ext uri="{FF2B5EF4-FFF2-40B4-BE49-F238E27FC236}">
                  <a16:creationId xmlns:a16="http://schemas.microsoft.com/office/drawing/2014/main" id="{49B96794-7A88-48A0-69D8-A6624161217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52FA7051-2912-27EA-DBF8-FC12D7EC840F}"/>
              </a:ext>
            </a:extLst>
          </p:cNvPr>
          <p:cNvGrpSpPr/>
          <p:nvPr/>
        </p:nvGrpSpPr>
        <p:grpSpPr>
          <a:xfrm rot="10800000">
            <a:off x="3970007" y="3635160"/>
            <a:ext cx="460800" cy="460800"/>
            <a:chOff x="-1694023" y="3712170"/>
            <a:chExt cx="460800" cy="460800"/>
          </a:xfrm>
        </p:grpSpPr>
        <p:sp>
          <p:nvSpPr>
            <p:cNvPr id="488" name="Google Shape;135;p7">
              <a:extLst>
                <a:ext uri="{FF2B5EF4-FFF2-40B4-BE49-F238E27FC236}">
                  <a16:creationId xmlns:a16="http://schemas.microsoft.com/office/drawing/2014/main" id="{B386C184-FA1A-8517-6613-C655ECE8C87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0" name="直線コネクタ 489">
              <a:extLst>
                <a:ext uri="{FF2B5EF4-FFF2-40B4-BE49-F238E27FC236}">
                  <a16:creationId xmlns:a16="http://schemas.microsoft.com/office/drawing/2014/main" id="{726FF548-4FBF-6C55-B27B-D3EB9DF7759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626D4B91-7F57-0339-AEFE-C40493D8C8F7}"/>
              </a:ext>
            </a:extLst>
          </p:cNvPr>
          <p:cNvGrpSpPr/>
          <p:nvPr/>
        </p:nvGrpSpPr>
        <p:grpSpPr>
          <a:xfrm rot="10800000">
            <a:off x="4462709" y="3635160"/>
            <a:ext cx="460800" cy="460800"/>
            <a:chOff x="-1694023" y="3712170"/>
            <a:chExt cx="460800" cy="460800"/>
          </a:xfrm>
        </p:grpSpPr>
        <p:sp>
          <p:nvSpPr>
            <p:cNvPr id="467" name="Google Shape;135;p7">
              <a:extLst>
                <a:ext uri="{FF2B5EF4-FFF2-40B4-BE49-F238E27FC236}">
                  <a16:creationId xmlns:a16="http://schemas.microsoft.com/office/drawing/2014/main" id="{B9503E32-FAE1-BA97-7864-52F5377547F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8" name="直線コネクタ 467">
              <a:extLst>
                <a:ext uri="{FF2B5EF4-FFF2-40B4-BE49-F238E27FC236}">
                  <a16:creationId xmlns:a16="http://schemas.microsoft.com/office/drawing/2014/main" id="{EF852156-97F7-C272-EE5D-3616A52C58A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" name="Google Shape;255;p7">
            <a:extLst>
              <a:ext uri="{FF2B5EF4-FFF2-40B4-BE49-F238E27FC236}">
                <a16:creationId xmlns:a16="http://schemas.microsoft.com/office/drawing/2014/main" id="{29B6B3A2-F4AB-DE26-F20D-A3040A1F165D}"/>
              </a:ext>
            </a:extLst>
          </p:cNvPr>
          <p:cNvSpPr/>
          <p:nvPr/>
        </p:nvSpPr>
        <p:spPr>
          <a:xfrm rot="10800000">
            <a:off x="3945663" y="6725635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909FFCDA-4C5E-6454-A71F-F2ECA6282C30}"/>
              </a:ext>
            </a:extLst>
          </p:cNvPr>
          <p:cNvGrpSpPr/>
          <p:nvPr/>
        </p:nvGrpSpPr>
        <p:grpSpPr>
          <a:xfrm>
            <a:off x="3983514" y="7105282"/>
            <a:ext cx="460800" cy="460800"/>
            <a:chOff x="-1694023" y="3712170"/>
            <a:chExt cx="460800" cy="460800"/>
          </a:xfrm>
        </p:grpSpPr>
        <p:sp>
          <p:nvSpPr>
            <p:cNvPr id="113" name="Google Shape;135;p7">
              <a:extLst>
                <a:ext uri="{FF2B5EF4-FFF2-40B4-BE49-F238E27FC236}">
                  <a16:creationId xmlns:a16="http://schemas.microsoft.com/office/drawing/2014/main" id="{42757375-0012-56F0-9240-D058D0ED216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D12FFD8F-6C8F-A817-83D2-28EFB0CB2D5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AB9BECA9-1D7B-42FD-24A4-4D240DF7A2A2}"/>
              </a:ext>
            </a:extLst>
          </p:cNvPr>
          <p:cNvGrpSpPr/>
          <p:nvPr/>
        </p:nvGrpSpPr>
        <p:grpSpPr>
          <a:xfrm>
            <a:off x="4968918" y="7105282"/>
            <a:ext cx="460800" cy="460800"/>
            <a:chOff x="-1694023" y="3712170"/>
            <a:chExt cx="460800" cy="460800"/>
          </a:xfrm>
        </p:grpSpPr>
        <p:sp>
          <p:nvSpPr>
            <p:cNvPr id="111" name="Google Shape;135;p7">
              <a:extLst>
                <a:ext uri="{FF2B5EF4-FFF2-40B4-BE49-F238E27FC236}">
                  <a16:creationId xmlns:a16="http://schemas.microsoft.com/office/drawing/2014/main" id="{5844B586-C8CC-5B22-CCF4-6828C1D431B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1CD3A02B-47DC-4BAA-5C72-6F9231DE2C4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0F941ED8-36D2-0AE1-B518-ADA41691AB86}"/>
              </a:ext>
            </a:extLst>
          </p:cNvPr>
          <p:cNvGrpSpPr/>
          <p:nvPr/>
        </p:nvGrpSpPr>
        <p:grpSpPr>
          <a:xfrm>
            <a:off x="4476216" y="7105282"/>
            <a:ext cx="460800" cy="460800"/>
            <a:chOff x="-1694023" y="3712170"/>
            <a:chExt cx="460800" cy="460800"/>
          </a:xfrm>
        </p:grpSpPr>
        <p:sp>
          <p:nvSpPr>
            <p:cNvPr id="109" name="Google Shape;135;p7">
              <a:extLst>
                <a:ext uri="{FF2B5EF4-FFF2-40B4-BE49-F238E27FC236}">
                  <a16:creationId xmlns:a16="http://schemas.microsoft.com/office/drawing/2014/main" id="{46C2B797-3609-9E8F-BB4C-B2F2E3AF239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68BC3D2D-C85A-0113-2ED2-528E8788069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Google Shape;255;p7">
            <a:extLst>
              <a:ext uri="{FF2B5EF4-FFF2-40B4-BE49-F238E27FC236}">
                <a16:creationId xmlns:a16="http://schemas.microsoft.com/office/drawing/2014/main" id="{E862C4C7-B4E1-E7C5-AD29-EBA6DD274F69}"/>
              </a:ext>
            </a:extLst>
          </p:cNvPr>
          <p:cNvSpPr/>
          <p:nvPr/>
        </p:nvSpPr>
        <p:spPr>
          <a:xfrm rot="10800000">
            <a:off x="2445658" y="6725636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9087D6C3-F773-1D20-6D07-D0AC76B435AE}"/>
              </a:ext>
            </a:extLst>
          </p:cNvPr>
          <p:cNvGrpSpPr/>
          <p:nvPr/>
        </p:nvGrpSpPr>
        <p:grpSpPr>
          <a:xfrm>
            <a:off x="2483509" y="7105283"/>
            <a:ext cx="460800" cy="460800"/>
            <a:chOff x="-1694023" y="3712170"/>
            <a:chExt cx="460800" cy="460800"/>
          </a:xfrm>
        </p:grpSpPr>
        <p:sp>
          <p:nvSpPr>
            <p:cNvPr id="103" name="Google Shape;135;p7">
              <a:extLst>
                <a:ext uri="{FF2B5EF4-FFF2-40B4-BE49-F238E27FC236}">
                  <a16:creationId xmlns:a16="http://schemas.microsoft.com/office/drawing/2014/main" id="{98C6F181-ACEC-FD21-7397-F1EAA43DA20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A56E163D-8E7B-56C9-6C03-DBD34773070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DB8B29ED-2DAA-1F87-8DFB-8BD7E1944FFD}"/>
              </a:ext>
            </a:extLst>
          </p:cNvPr>
          <p:cNvGrpSpPr/>
          <p:nvPr/>
        </p:nvGrpSpPr>
        <p:grpSpPr>
          <a:xfrm>
            <a:off x="3468913" y="7105283"/>
            <a:ext cx="460800" cy="460800"/>
            <a:chOff x="-1694023" y="3712170"/>
            <a:chExt cx="460800" cy="460800"/>
          </a:xfrm>
        </p:grpSpPr>
        <p:sp>
          <p:nvSpPr>
            <p:cNvPr id="101" name="Google Shape;135;p7">
              <a:extLst>
                <a:ext uri="{FF2B5EF4-FFF2-40B4-BE49-F238E27FC236}">
                  <a16:creationId xmlns:a16="http://schemas.microsoft.com/office/drawing/2014/main" id="{82A4ACCA-83BA-B289-D09F-0DA88ACA77D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4E674ED8-FDC0-7168-18D9-1BC3479938C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CA273E84-BF2E-AF90-A4CA-7A38146F479B}"/>
              </a:ext>
            </a:extLst>
          </p:cNvPr>
          <p:cNvGrpSpPr/>
          <p:nvPr/>
        </p:nvGrpSpPr>
        <p:grpSpPr>
          <a:xfrm>
            <a:off x="2976211" y="7105283"/>
            <a:ext cx="460800" cy="460800"/>
            <a:chOff x="-1694023" y="3712170"/>
            <a:chExt cx="460800" cy="460800"/>
          </a:xfrm>
        </p:grpSpPr>
        <p:sp>
          <p:nvSpPr>
            <p:cNvPr id="99" name="Google Shape;135;p7">
              <a:extLst>
                <a:ext uri="{FF2B5EF4-FFF2-40B4-BE49-F238E27FC236}">
                  <a16:creationId xmlns:a16="http://schemas.microsoft.com/office/drawing/2014/main" id="{344D1CE5-3EF7-21D3-D9B1-FCB1149FE3F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87E01C12-348B-9EAD-A115-D36E9977D97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Google Shape;255;p7">
            <a:extLst>
              <a:ext uri="{FF2B5EF4-FFF2-40B4-BE49-F238E27FC236}">
                <a16:creationId xmlns:a16="http://schemas.microsoft.com/office/drawing/2014/main" id="{C77C92C0-04D4-A3F9-D4AC-918534A3F1B1}"/>
              </a:ext>
            </a:extLst>
          </p:cNvPr>
          <p:cNvSpPr/>
          <p:nvPr/>
        </p:nvSpPr>
        <p:spPr>
          <a:xfrm rot="16200000">
            <a:off x="1504059" y="6163631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0424F900-B091-C952-9101-E3B9F258CD64}"/>
              </a:ext>
            </a:extLst>
          </p:cNvPr>
          <p:cNvGrpSpPr/>
          <p:nvPr/>
        </p:nvGrpSpPr>
        <p:grpSpPr>
          <a:xfrm rot="5400000">
            <a:off x="1606812" y="5636282"/>
            <a:ext cx="460800" cy="460800"/>
            <a:chOff x="-1694023" y="3712170"/>
            <a:chExt cx="460800" cy="460800"/>
          </a:xfrm>
        </p:grpSpPr>
        <p:sp>
          <p:nvSpPr>
            <p:cNvPr id="23" name="Google Shape;135;p7">
              <a:extLst>
                <a:ext uri="{FF2B5EF4-FFF2-40B4-BE49-F238E27FC236}">
                  <a16:creationId xmlns:a16="http://schemas.microsoft.com/office/drawing/2014/main" id="{AF2D7DBD-5E34-3277-C54F-B5046FF36B8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6D353F32-E2DD-9316-E591-130CDD73ED9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02D285B5-6C54-7A47-B1BB-6A1E4C68CE5F}"/>
              </a:ext>
            </a:extLst>
          </p:cNvPr>
          <p:cNvGrpSpPr/>
          <p:nvPr/>
        </p:nvGrpSpPr>
        <p:grpSpPr>
          <a:xfrm rot="5400000">
            <a:off x="1606812" y="6621686"/>
            <a:ext cx="460800" cy="460800"/>
            <a:chOff x="-1694023" y="3712170"/>
            <a:chExt cx="460800" cy="460800"/>
          </a:xfrm>
        </p:grpSpPr>
        <p:sp>
          <p:nvSpPr>
            <p:cNvPr id="21" name="Google Shape;135;p7">
              <a:extLst>
                <a:ext uri="{FF2B5EF4-FFF2-40B4-BE49-F238E27FC236}">
                  <a16:creationId xmlns:a16="http://schemas.microsoft.com/office/drawing/2014/main" id="{249F1D13-F13D-9977-CB16-C765F1C9275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215437D0-6E35-8B4A-2C65-25AF4DC3934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158AF1B-01C6-350C-3BCD-94544427B848}"/>
              </a:ext>
            </a:extLst>
          </p:cNvPr>
          <p:cNvGrpSpPr/>
          <p:nvPr/>
        </p:nvGrpSpPr>
        <p:grpSpPr>
          <a:xfrm rot="5400000">
            <a:off x="1606812" y="6128984"/>
            <a:ext cx="460800" cy="460800"/>
            <a:chOff x="-1694023" y="3712170"/>
            <a:chExt cx="460800" cy="460800"/>
          </a:xfrm>
        </p:grpSpPr>
        <p:sp>
          <p:nvSpPr>
            <p:cNvPr id="19" name="Google Shape;135;p7">
              <a:extLst>
                <a:ext uri="{FF2B5EF4-FFF2-40B4-BE49-F238E27FC236}">
                  <a16:creationId xmlns:a16="http://schemas.microsoft.com/office/drawing/2014/main" id="{10E9AFFB-3E6B-DE9A-4B83-08E3831D1CE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2C9417A3-B796-A8DF-A4AC-3F46B4A6DDC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Google Shape;255;p7">
            <a:extLst>
              <a:ext uri="{FF2B5EF4-FFF2-40B4-BE49-F238E27FC236}">
                <a16:creationId xmlns:a16="http://schemas.microsoft.com/office/drawing/2014/main" id="{59477E37-BD30-73E2-E1D4-BD880B9E9168}"/>
              </a:ext>
            </a:extLst>
          </p:cNvPr>
          <p:cNvSpPr/>
          <p:nvPr/>
        </p:nvSpPr>
        <p:spPr>
          <a:xfrm rot="16200000">
            <a:off x="1504058" y="4663626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B0B43E2-7F0C-D0B2-CAA1-07C731DD1F44}"/>
              </a:ext>
            </a:extLst>
          </p:cNvPr>
          <p:cNvGrpSpPr/>
          <p:nvPr/>
        </p:nvGrpSpPr>
        <p:grpSpPr>
          <a:xfrm rot="5400000">
            <a:off x="1606811" y="4136277"/>
            <a:ext cx="460800" cy="460800"/>
            <a:chOff x="-1694023" y="3712170"/>
            <a:chExt cx="460800" cy="460800"/>
          </a:xfrm>
        </p:grpSpPr>
        <p:sp>
          <p:nvSpPr>
            <p:cNvPr id="13" name="Google Shape;135;p7">
              <a:extLst>
                <a:ext uri="{FF2B5EF4-FFF2-40B4-BE49-F238E27FC236}">
                  <a16:creationId xmlns:a16="http://schemas.microsoft.com/office/drawing/2014/main" id="{9B08C128-DFB4-7324-4EE9-DDA22245B32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A82753A-7E4D-028F-901C-5231C27360E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E47C8F4-3BB3-69A9-E210-A2451911FB5C}"/>
              </a:ext>
            </a:extLst>
          </p:cNvPr>
          <p:cNvGrpSpPr/>
          <p:nvPr/>
        </p:nvGrpSpPr>
        <p:grpSpPr>
          <a:xfrm rot="5400000">
            <a:off x="1606811" y="5121681"/>
            <a:ext cx="460800" cy="460800"/>
            <a:chOff x="-1694023" y="3712170"/>
            <a:chExt cx="460800" cy="460800"/>
          </a:xfrm>
        </p:grpSpPr>
        <p:sp>
          <p:nvSpPr>
            <p:cNvPr id="11" name="Google Shape;135;p7">
              <a:extLst>
                <a:ext uri="{FF2B5EF4-FFF2-40B4-BE49-F238E27FC236}">
                  <a16:creationId xmlns:a16="http://schemas.microsoft.com/office/drawing/2014/main" id="{CA3223CC-DC70-97C6-03E5-AF84BC0093E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97BF170D-4EEF-4B72-2050-F9EF9B0258A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90714CB-6996-2286-DDC6-3B697C6E12C8}"/>
              </a:ext>
            </a:extLst>
          </p:cNvPr>
          <p:cNvGrpSpPr/>
          <p:nvPr/>
        </p:nvGrpSpPr>
        <p:grpSpPr>
          <a:xfrm rot="5400000">
            <a:off x="1606811" y="4628979"/>
            <a:ext cx="460800" cy="460800"/>
            <a:chOff x="-1694023" y="3712170"/>
            <a:chExt cx="460800" cy="460800"/>
          </a:xfrm>
        </p:grpSpPr>
        <p:sp>
          <p:nvSpPr>
            <p:cNvPr id="9" name="Google Shape;135;p7">
              <a:extLst>
                <a:ext uri="{FF2B5EF4-FFF2-40B4-BE49-F238E27FC236}">
                  <a16:creationId xmlns:a16="http://schemas.microsoft.com/office/drawing/2014/main" id="{A82A1F23-341D-12A8-A989-F182D7F432F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5A78C586-CE45-8A1E-6C3E-2E568D3CAA1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object 244">
            <a:extLst>
              <a:ext uri="{FF2B5EF4-FFF2-40B4-BE49-F238E27FC236}">
                <a16:creationId xmlns:a16="http://schemas.microsoft.com/office/drawing/2014/main" id="{5323B573-8B8E-4D8E-E45F-049F8508FBE0}"/>
              </a:ext>
            </a:extLst>
          </p:cNvPr>
          <p:cNvSpPr/>
          <p:nvPr/>
        </p:nvSpPr>
        <p:spPr>
          <a:xfrm>
            <a:off x="6413509" y="7511878"/>
            <a:ext cx="332310" cy="3323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3671" y="386"/>
                </a:lnTo>
                <a:lnTo>
                  <a:pt x="16251" y="1474"/>
                </a:lnTo>
                <a:lnTo>
                  <a:pt x="18437" y="3163"/>
                </a:lnTo>
                <a:lnTo>
                  <a:pt x="20125" y="5349"/>
                </a:lnTo>
                <a:lnTo>
                  <a:pt x="21214" y="7929"/>
                </a:lnTo>
                <a:lnTo>
                  <a:pt x="21600" y="10800"/>
                </a:lnTo>
                <a:lnTo>
                  <a:pt x="21214" y="13671"/>
                </a:lnTo>
                <a:lnTo>
                  <a:pt x="20125" y="16251"/>
                </a:lnTo>
                <a:lnTo>
                  <a:pt x="18437" y="18437"/>
                </a:lnTo>
                <a:lnTo>
                  <a:pt x="16251" y="20125"/>
                </a:lnTo>
                <a:lnTo>
                  <a:pt x="13671" y="21214"/>
                </a:lnTo>
                <a:lnTo>
                  <a:pt x="10800" y="21600"/>
                </a:lnTo>
                <a:lnTo>
                  <a:pt x="7929" y="21214"/>
                </a:lnTo>
                <a:lnTo>
                  <a:pt x="5349" y="20125"/>
                </a:lnTo>
                <a:lnTo>
                  <a:pt x="3163" y="18437"/>
                </a:lnTo>
                <a:lnTo>
                  <a:pt x="1475" y="16251"/>
                </a:lnTo>
                <a:lnTo>
                  <a:pt x="386" y="13671"/>
                </a:lnTo>
                <a:lnTo>
                  <a:pt x="0" y="10800"/>
                </a:lnTo>
                <a:lnTo>
                  <a:pt x="386" y="7929"/>
                </a:lnTo>
                <a:lnTo>
                  <a:pt x="1475" y="5349"/>
                </a:lnTo>
                <a:lnTo>
                  <a:pt x="3163" y="3163"/>
                </a:lnTo>
                <a:lnTo>
                  <a:pt x="5349" y="1474"/>
                </a:lnTo>
                <a:lnTo>
                  <a:pt x="7929" y="386"/>
                </a:lnTo>
                <a:lnTo>
                  <a:pt x="10800" y="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28" name="object 245" descr="object 245">
            <a:extLst>
              <a:ext uri="{FF2B5EF4-FFF2-40B4-BE49-F238E27FC236}">
                <a16:creationId xmlns:a16="http://schemas.microsoft.com/office/drawing/2014/main" id="{81765F30-F106-1DFC-755B-57EA3E3EF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8325" y="7661312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29" name="object 246" descr="object 246">
            <a:extLst>
              <a:ext uri="{FF2B5EF4-FFF2-40B4-BE49-F238E27FC236}">
                <a16:creationId xmlns:a16="http://schemas.microsoft.com/office/drawing/2014/main" id="{898D0680-425D-7750-70DE-90DBE4502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6699" y="7661312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0" name="object 247">
            <a:extLst>
              <a:ext uri="{FF2B5EF4-FFF2-40B4-BE49-F238E27FC236}">
                <a16:creationId xmlns:a16="http://schemas.microsoft.com/office/drawing/2014/main" id="{278827F4-A2FD-5E12-4E2A-C79F60431E14}"/>
              </a:ext>
            </a:extLst>
          </p:cNvPr>
          <p:cNvSpPr/>
          <p:nvPr/>
        </p:nvSpPr>
        <p:spPr>
          <a:xfrm>
            <a:off x="6414449" y="7780353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50"/>
                </a:lnTo>
                <a:lnTo>
                  <a:pt x="4339" y="15578"/>
                </a:lnTo>
                <a:lnTo>
                  <a:pt x="7372" y="20017"/>
                </a:lnTo>
                <a:lnTo>
                  <a:pt x="10800" y="21600"/>
                </a:lnTo>
                <a:lnTo>
                  <a:pt x="14228" y="20017"/>
                </a:lnTo>
                <a:lnTo>
                  <a:pt x="17261" y="15578"/>
                </a:lnTo>
                <a:lnTo>
                  <a:pt x="19764" y="875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2" name="object 248">
            <a:extLst>
              <a:ext uri="{FF2B5EF4-FFF2-40B4-BE49-F238E27FC236}">
                <a16:creationId xmlns:a16="http://schemas.microsoft.com/office/drawing/2014/main" id="{AC52481F-9350-C317-D7FB-FA52CF184F0D}"/>
              </a:ext>
            </a:extLst>
          </p:cNvPr>
          <p:cNvSpPr/>
          <p:nvPr/>
        </p:nvSpPr>
        <p:spPr>
          <a:xfrm>
            <a:off x="6315581" y="337436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3671" y="21214"/>
                </a:lnTo>
                <a:lnTo>
                  <a:pt x="16251" y="20126"/>
                </a:lnTo>
                <a:lnTo>
                  <a:pt x="18437" y="18437"/>
                </a:lnTo>
                <a:lnTo>
                  <a:pt x="20125" y="16251"/>
                </a:lnTo>
                <a:lnTo>
                  <a:pt x="21214" y="13671"/>
                </a:lnTo>
                <a:lnTo>
                  <a:pt x="21600" y="10800"/>
                </a:lnTo>
                <a:lnTo>
                  <a:pt x="21214" y="7929"/>
                </a:lnTo>
                <a:lnTo>
                  <a:pt x="20125" y="5349"/>
                </a:lnTo>
                <a:lnTo>
                  <a:pt x="18437" y="3163"/>
                </a:lnTo>
                <a:lnTo>
                  <a:pt x="16251" y="1475"/>
                </a:lnTo>
                <a:lnTo>
                  <a:pt x="13671" y="386"/>
                </a:lnTo>
                <a:lnTo>
                  <a:pt x="10800" y="0"/>
                </a:lnTo>
                <a:lnTo>
                  <a:pt x="7929" y="386"/>
                </a:lnTo>
                <a:lnTo>
                  <a:pt x="5349" y="1475"/>
                </a:lnTo>
                <a:lnTo>
                  <a:pt x="3163" y="3163"/>
                </a:lnTo>
                <a:lnTo>
                  <a:pt x="1475" y="5349"/>
                </a:lnTo>
                <a:lnTo>
                  <a:pt x="386" y="7929"/>
                </a:lnTo>
                <a:lnTo>
                  <a:pt x="0" y="10800"/>
                </a:lnTo>
                <a:lnTo>
                  <a:pt x="386" y="13671"/>
                </a:lnTo>
                <a:lnTo>
                  <a:pt x="1475" y="16251"/>
                </a:lnTo>
                <a:lnTo>
                  <a:pt x="3163" y="18437"/>
                </a:lnTo>
                <a:lnTo>
                  <a:pt x="5349" y="20126"/>
                </a:lnTo>
                <a:lnTo>
                  <a:pt x="7929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33" name="object 249" descr="object 249">
            <a:extLst>
              <a:ext uri="{FF2B5EF4-FFF2-40B4-BE49-F238E27FC236}">
                <a16:creationId xmlns:a16="http://schemas.microsoft.com/office/drawing/2014/main" id="{68A76EB9-8A52-FA91-9127-3BB2B3808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397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34" name="object 250" descr="object 250">
            <a:extLst>
              <a:ext uri="{FF2B5EF4-FFF2-40B4-BE49-F238E27FC236}">
                <a16:creationId xmlns:a16="http://schemas.microsoft.com/office/drawing/2014/main" id="{8054A41C-4FD2-8739-756D-861278549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770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5" name="object 251">
            <a:extLst>
              <a:ext uri="{FF2B5EF4-FFF2-40B4-BE49-F238E27FC236}">
                <a16:creationId xmlns:a16="http://schemas.microsoft.com/office/drawing/2014/main" id="{AEBF403C-7A15-F45D-8A9B-DC063C6EDB07}"/>
              </a:ext>
            </a:extLst>
          </p:cNvPr>
          <p:cNvSpPr/>
          <p:nvPr/>
        </p:nvSpPr>
        <p:spPr>
          <a:xfrm>
            <a:off x="6316521" y="3333698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7" name="object 252">
            <a:extLst>
              <a:ext uri="{FF2B5EF4-FFF2-40B4-BE49-F238E27FC236}">
                <a16:creationId xmlns:a16="http://schemas.microsoft.com/office/drawing/2014/main" id="{187E4FA1-2D8E-FE42-EAC3-42E711A3EFE3}"/>
              </a:ext>
            </a:extLst>
          </p:cNvPr>
          <p:cNvSpPr/>
          <p:nvPr/>
        </p:nvSpPr>
        <p:spPr>
          <a:xfrm>
            <a:off x="1305109" y="337436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7929" y="21214"/>
                </a:lnTo>
                <a:lnTo>
                  <a:pt x="5349" y="20126"/>
                </a:lnTo>
                <a:lnTo>
                  <a:pt x="3163" y="18437"/>
                </a:lnTo>
                <a:lnTo>
                  <a:pt x="1475" y="16251"/>
                </a:lnTo>
                <a:lnTo>
                  <a:pt x="386" y="13671"/>
                </a:lnTo>
                <a:lnTo>
                  <a:pt x="0" y="10800"/>
                </a:lnTo>
                <a:lnTo>
                  <a:pt x="386" y="7929"/>
                </a:lnTo>
                <a:lnTo>
                  <a:pt x="1475" y="5349"/>
                </a:lnTo>
                <a:lnTo>
                  <a:pt x="3163" y="3163"/>
                </a:lnTo>
                <a:lnTo>
                  <a:pt x="5349" y="1475"/>
                </a:lnTo>
                <a:lnTo>
                  <a:pt x="7929" y="386"/>
                </a:lnTo>
                <a:lnTo>
                  <a:pt x="10800" y="0"/>
                </a:lnTo>
                <a:lnTo>
                  <a:pt x="13671" y="386"/>
                </a:lnTo>
                <a:lnTo>
                  <a:pt x="16251" y="1475"/>
                </a:lnTo>
                <a:lnTo>
                  <a:pt x="18437" y="3163"/>
                </a:lnTo>
                <a:lnTo>
                  <a:pt x="20125" y="5349"/>
                </a:lnTo>
                <a:lnTo>
                  <a:pt x="21214" y="7929"/>
                </a:lnTo>
                <a:lnTo>
                  <a:pt x="21600" y="10800"/>
                </a:lnTo>
                <a:lnTo>
                  <a:pt x="21214" y="13671"/>
                </a:lnTo>
                <a:lnTo>
                  <a:pt x="20125" y="16251"/>
                </a:lnTo>
                <a:lnTo>
                  <a:pt x="18437" y="18437"/>
                </a:lnTo>
                <a:lnTo>
                  <a:pt x="16251" y="20126"/>
                </a:lnTo>
                <a:lnTo>
                  <a:pt x="13671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38" name="object 253" descr="object 253">
            <a:extLst>
              <a:ext uri="{FF2B5EF4-FFF2-40B4-BE49-F238E27FC236}">
                <a16:creationId xmlns:a16="http://schemas.microsoft.com/office/drawing/2014/main" id="{3B6DC2BD-DE5C-9277-1F63-6A78A8DC23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6379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39" name="object 254" descr="object 254">
            <a:extLst>
              <a:ext uri="{FF2B5EF4-FFF2-40B4-BE49-F238E27FC236}">
                <a16:creationId xmlns:a16="http://schemas.microsoft.com/office/drawing/2014/main" id="{E1E7500F-67EA-9288-36BA-26E1556781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006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0" name="object 255">
            <a:extLst>
              <a:ext uri="{FF2B5EF4-FFF2-40B4-BE49-F238E27FC236}">
                <a16:creationId xmlns:a16="http://schemas.microsoft.com/office/drawing/2014/main" id="{B56987CE-9BF2-39B3-C226-81EF2C9459A6}"/>
              </a:ext>
            </a:extLst>
          </p:cNvPr>
          <p:cNvSpPr/>
          <p:nvPr/>
        </p:nvSpPr>
        <p:spPr>
          <a:xfrm>
            <a:off x="1306049" y="3333698"/>
            <a:ext cx="330430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E78B8D3D-E5C1-04C5-391E-D2D5EA1733C1}"/>
              </a:ext>
            </a:extLst>
          </p:cNvPr>
          <p:cNvGrpSpPr/>
          <p:nvPr/>
        </p:nvGrpSpPr>
        <p:grpSpPr>
          <a:xfrm>
            <a:off x="793271" y="5855909"/>
            <a:ext cx="372973" cy="332311"/>
            <a:chOff x="852072" y="5776815"/>
            <a:chExt cx="372973" cy="332311"/>
          </a:xfrm>
        </p:grpSpPr>
        <p:sp>
          <p:nvSpPr>
            <p:cNvPr id="42" name="object 256">
              <a:extLst>
                <a:ext uri="{FF2B5EF4-FFF2-40B4-BE49-F238E27FC236}">
                  <a16:creationId xmlns:a16="http://schemas.microsoft.com/office/drawing/2014/main" id="{3E60A34C-B647-5EFE-4345-C67F009A9DF9}"/>
                </a:ext>
              </a:extLst>
            </p:cNvPr>
            <p:cNvSpPr/>
            <p:nvPr/>
          </p:nvSpPr>
          <p:spPr>
            <a:xfrm>
              <a:off x="892733" y="5776815"/>
              <a:ext cx="332312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14" y="13671"/>
                  </a:lnTo>
                  <a:lnTo>
                    <a:pt x="20126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6" y="5349"/>
                  </a:lnTo>
                  <a:lnTo>
                    <a:pt x="21214" y="7929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3" name="object 257" descr="object 257">
              <a:extLst>
                <a:ext uri="{FF2B5EF4-FFF2-40B4-BE49-F238E27FC236}">
                  <a16:creationId xmlns:a16="http://schemas.microsoft.com/office/drawing/2014/main" id="{C833FD12-9380-E42E-6A91-A4C3C2EC4E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821631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" name="object 258" descr="object 258">
              <a:extLst>
                <a:ext uri="{FF2B5EF4-FFF2-40B4-BE49-F238E27FC236}">
                  <a16:creationId xmlns:a16="http://schemas.microsoft.com/office/drawing/2014/main" id="{6410A500-97A9-CE2B-791F-3ADE4CD6BB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960005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" name="object 259">
              <a:extLst>
                <a:ext uri="{FF2B5EF4-FFF2-40B4-BE49-F238E27FC236}">
                  <a16:creationId xmlns:a16="http://schemas.microsoft.com/office/drawing/2014/main" id="{1F8181FF-761A-C604-DA2A-4ADA2F5ED638}"/>
                </a:ext>
              </a:extLst>
            </p:cNvPr>
            <p:cNvSpPr/>
            <p:nvPr/>
          </p:nvSpPr>
          <p:spPr>
            <a:xfrm>
              <a:off x="852072" y="5777755"/>
              <a:ext cx="104497" cy="33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E25FEFD9-4721-7B34-A8A8-DBD4D80DE815}"/>
              </a:ext>
            </a:extLst>
          </p:cNvPr>
          <p:cNvGrpSpPr/>
          <p:nvPr/>
        </p:nvGrpSpPr>
        <p:grpSpPr>
          <a:xfrm>
            <a:off x="793271" y="3757286"/>
            <a:ext cx="372973" cy="332311"/>
            <a:chOff x="852072" y="5776815"/>
            <a:chExt cx="372973" cy="332311"/>
          </a:xfrm>
        </p:grpSpPr>
        <p:sp>
          <p:nvSpPr>
            <p:cNvPr id="47" name="object 256">
              <a:extLst>
                <a:ext uri="{FF2B5EF4-FFF2-40B4-BE49-F238E27FC236}">
                  <a16:creationId xmlns:a16="http://schemas.microsoft.com/office/drawing/2014/main" id="{FF1D8AB7-15FD-4AB9-836C-860ED2C5C9A1}"/>
                </a:ext>
              </a:extLst>
            </p:cNvPr>
            <p:cNvSpPr/>
            <p:nvPr/>
          </p:nvSpPr>
          <p:spPr>
            <a:xfrm>
              <a:off x="892733" y="5776815"/>
              <a:ext cx="332312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14" y="13671"/>
                  </a:lnTo>
                  <a:lnTo>
                    <a:pt x="20126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6" y="5349"/>
                  </a:lnTo>
                  <a:lnTo>
                    <a:pt x="21214" y="7929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8" name="object 257" descr="object 257">
              <a:extLst>
                <a:ext uri="{FF2B5EF4-FFF2-40B4-BE49-F238E27FC236}">
                  <a16:creationId xmlns:a16="http://schemas.microsoft.com/office/drawing/2014/main" id="{D61DC140-9B70-B7ED-356A-0D70BEFC6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821631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9" name="object 258" descr="object 258">
              <a:extLst>
                <a:ext uri="{FF2B5EF4-FFF2-40B4-BE49-F238E27FC236}">
                  <a16:creationId xmlns:a16="http://schemas.microsoft.com/office/drawing/2014/main" id="{6B34275C-49C8-07F0-7E69-CF6599811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960005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" name="object 259">
              <a:extLst>
                <a:ext uri="{FF2B5EF4-FFF2-40B4-BE49-F238E27FC236}">
                  <a16:creationId xmlns:a16="http://schemas.microsoft.com/office/drawing/2014/main" id="{8258F9A3-3850-C0A8-86A2-9A5E5436941A}"/>
                </a:ext>
              </a:extLst>
            </p:cNvPr>
            <p:cNvSpPr/>
            <p:nvPr/>
          </p:nvSpPr>
          <p:spPr>
            <a:xfrm>
              <a:off x="852072" y="5777755"/>
              <a:ext cx="104497" cy="33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52" name="object 252">
            <a:extLst>
              <a:ext uri="{FF2B5EF4-FFF2-40B4-BE49-F238E27FC236}">
                <a16:creationId xmlns:a16="http://schemas.microsoft.com/office/drawing/2014/main" id="{18FAD700-AADA-E2D6-B144-5A16889DDF03}"/>
              </a:ext>
            </a:extLst>
          </p:cNvPr>
          <p:cNvSpPr/>
          <p:nvPr/>
        </p:nvSpPr>
        <p:spPr>
          <a:xfrm>
            <a:off x="3688545" y="337436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7929" y="21214"/>
                </a:lnTo>
                <a:lnTo>
                  <a:pt x="5349" y="20126"/>
                </a:lnTo>
                <a:lnTo>
                  <a:pt x="3163" y="18437"/>
                </a:lnTo>
                <a:lnTo>
                  <a:pt x="1475" y="16251"/>
                </a:lnTo>
                <a:lnTo>
                  <a:pt x="386" y="13671"/>
                </a:lnTo>
                <a:lnTo>
                  <a:pt x="0" y="10800"/>
                </a:lnTo>
                <a:lnTo>
                  <a:pt x="386" y="7929"/>
                </a:lnTo>
                <a:lnTo>
                  <a:pt x="1475" y="5349"/>
                </a:lnTo>
                <a:lnTo>
                  <a:pt x="3163" y="3163"/>
                </a:lnTo>
                <a:lnTo>
                  <a:pt x="5349" y="1475"/>
                </a:lnTo>
                <a:lnTo>
                  <a:pt x="7929" y="386"/>
                </a:lnTo>
                <a:lnTo>
                  <a:pt x="10800" y="0"/>
                </a:lnTo>
                <a:lnTo>
                  <a:pt x="13671" y="386"/>
                </a:lnTo>
                <a:lnTo>
                  <a:pt x="16251" y="1475"/>
                </a:lnTo>
                <a:lnTo>
                  <a:pt x="18437" y="3163"/>
                </a:lnTo>
                <a:lnTo>
                  <a:pt x="20125" y="5349"/>
                </a:lnTo>
                <a:lnTo>
                  <a:pt x="21214" y="7929"/>
                </a:lnTo>
                <a:lnTo>
                  <a:pt x="21600" y="10800"/>
                </a:lnTo>
                <a:lnTo>
                  <a:pt x="21214" y="13671"/>
                </a:lnTo>
                <a:lnTo>
                  <a:pt x="20125" y="16251"/>
                </a:lnTo>
                <a:lnTo>
                  <a:pt x="18437" y="18437"/>
                </a:lnTo>
                <a:lnTo>
                  <a:pt x="16251" y="20126"/>
                </a:lnTo>
                <a:lnTo>
                  <a:pt x="13671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53" name="object 253" descr="object 253">
            <a:extLst>
              <a:ext uri="{FF2B5EF4-FFF2-40B4-BE49-F238E27FC236}">
                <a16:creationId xmlns:a16="http://schemas.microsoft.com/office/drawing/2014/main" id="{92C897BA-6AB6-DE50-FC40-4D211D8CF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9815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4" name="object 254" descr="object 254">
            <a:extLst>
              <a:ext uri="{FF2B5EF4-FFF2-40B4-BE49-F238E27FC236}">
                <a16:creationId xmlns:a16="http://schemas.microsoft.com/office/drawing/2014/main" id="{BBDF2867-B4F5-4BE7-1B1E-C24D9F033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1442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55" name="object 255">
            <a:extLst>
              <a:ext uri="{FF2B5EF4-FFF2-40B4-BE49-F238E27FC236}">
                <a16:creationId xmlns:a16="http://schemas.microsoft.com/office/drawing/2014/main" id="{64EE25D6-F263-74B0-CDB6-B0716702D7CB}"/>
              </a:ext>
            </a:extLst>
          </p:cNvPr>
          <p:cNvSpPr/>
          <p:nvPr/>
        </p:nvSpPr>
        <p:spPr>
          <a:xfrm>
            <a:off x="3689485" y="3333698"/>
            <a:ext cx="330430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57" name="object 248">
            <a:extLst>
              <a:ext uri="{FF2B5EF4-FFF2-40B4-BE49-F238E27FC236}">
                <a16:creationId xmlns:a16="http://schemas.microsoft.com/office/drawing/2014/main" id="{CADE6234-DA12-1D48-F472-02B4E8DC7A35}"/>
              </a:ext>
            </a:extLst>
          </p:cNvPr>
          <p:cNvSpPr/>
          <p:nvPr/>
        </p:nvSpPr>
        <p:spPr>
          <a:xfrm rot="10800000">
            <a:off x="5606567" y="753062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3671" y="21214"/>
                </a:lnTo>
                <a:lnTo>
                  <a:pt x="16251" y="20126"/>
                </a:lnTo>
                <a:lnTo>
                  <a:pt x="18437" y="18437"/>
                </a:lnTo>
                <a:lnTo>
                  <a:pt x="20125" y="16251"/>
                </a:lnTo>
                <a:lnTo>
                  <a:pt x="21214" y="13671"/>
                </a:lnTo>
                <a:lnTo>
                  <a:pt x="21600" y="10800"/>
                </a:lnTo>
                <a:lnTo>
                  <a:pt x="21214" y="7929"/>
                </a:lnTo>
                <a:lnTo>
                  <a:pt x="20125" y="5349"/>
                </a:lnTo>
                <a:lnTo>
                  <a:pt x="18437" y="3163"/>
                </a:lnTo>
                <a:lnTo>
                  <a:pt x="16251" y="1475"/>
                </a:lnTo>
                <a:lnTo>
                  <a:pt x="13671" y="386"/>
                </a:lnTo>
                <a:lnTo>
                  <a:pt x="10800" y="0"/>
                </a:lnTo>
                <a:lnTo>
                  <a:pt x="7929" y="386"/>
                </a:lnTo>
                <a:lnTo>
                  <a:pt x="5349" y="1475"/>
                </a:lnTo>
                <a:lnTo>
                  <a:pt x="3163" y="3163"/>
                </a:lnTo>
                <a:lnTo>
                  <a:pt x="1475" y="5349"/>
                </a:lnTo>
                <a:lnTo>
                  <a:pt x="386" y="7929"/>
                </a:lnTo>
                <a:lnTo>
                  <a:pt x="0" y="10800"/>
                </a:lnTo>
                <a:lnTo>
                  <a:pt x="386" y="13671"/>
                </a:lnTo>
                <a:lnTo>
                  <a:pt x="1475" y="16251"/>
                </a:lnTo>
                <a:lnTo>
                  <a:pt x="3163" y="18437"/>
                </a:lnTo>
                <a:lnTo>
                  <a:pt x="5349" y="20126"/>
                </a:lnTo>
                <a:lnTo>
                  <a:pt x="7929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58" name="object 249" descr="object 249">
            <a:extLst>
              <a:ext uri="{FF2B5EF4-FFF2-40B4-BE49-F238E27FC236}">
                <a16:creationId xmlns:a16="http://schemas.microsoft.com/office/drawing/2014/main" id="{CA8F2155-3576-15B7-C74D-D3FFCCA54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787837" y="768005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9" name="object 250" descr="object 250">
            <a:extLst>
              <a:ext uri="{FF2B5EF4-FFF2-40B4-BE49-F238E27FC236}">
                <a16:creationId xmlns:a16="http://schemas.microsoft.com/office/drawing/2014/main" id="{27A42211-0DB9-95B6-7950-638CAC9DB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649464" y="768005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60" name="object 251">
            <a:extLst>
              <a:ext uri="{FF2B5EF4-FFF2-40B4-BE49-F238E27FC236}">
                <a16:creationId xmlns:a16="http://schemas.microsoft.com/office/drawing/2014/main" id="{C0F7CA81-AEA8-AD5D-2D9F-8A0BB99ED0B7}"/>
              </a:ext>
            </a:extLst>
          </p:cNvPr>
          <p:cNvSpPr/>
          <p:nvPr/>
        </p:nvSpPr>
        <p:spPr>
          <a:xfrm rot="10800000">
            <a:off x="5607506" y="7799096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62" name="object 248">
            <a:extLst>
              <a:ext uri="{FF2B5EF4-FFF2-40B4-BE49-F238E27FC236}">
                <a16:creationId xmlns:a16="http://schemas.microsoft.com/office/drawing/2014/main" id="{0AEF006D-A942-D546-2BC0-B3B74D30304A}"/>
              </a:ext>
            </a:extLst>
          </p:cNvPr>
          <p:cNvSpPr/>
          <p:nvPr/>
        </p:nvSpPr>
        <p:spPr>
          <a:xfrm rot="10800000">
            <a:off x="3792757" y="751563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3671" y="21214"/>
                </a:lnTo>
                <a:lnTo>
                  <a:pt x="16251" y="20126"/>
                </a:lnTo>
                <a:lnTo>
                  <a:pt x="18437" y="18437"/>
                </a:lnTo>
                <a:lnTo>
                  <a:pt x="20125" y="16251"/>
                </a:lnTo>
                <a:lnTo>
                  <a:pt x="21214" y="13671"/>
                </a:lnTo>
                <a:lnTo>
                  <a:pt x="21600" y="10800"/>
                </a:lnTo>
                <a:lnTo>
                  <a:pt x="21214" y="7929"/>
                </a:lnTo>
                <a:lnTo>
                  <a:pt x="20125" y="5349"/>
                </a:lnTo>
                <a:lnTo>
                  <a:pt x="18437" y="3163"/>
                </a:lnTo>
                <a:lnTo>
                  <a:pt x="16251" y="1475"/>
                </a:lnTo>
                <a:lnTo>
                  <a:pt x="13671" y="386"/>
                </a:lnTo>
                <a:lnTo>
                  <a:pt x="10800" y="0"/>
                </a:lnTo>
                <a:lnTo>
                  <a:pt x="7929" y="386"/>
                </a:lnTo>
                <a:lnTo>
                  <a:pt x="5349" y="1475"/>
                </a:lnTo>
                <a:lnTo>
                  <a:pt x="3163" y="3163"/>
                </a:lnTo>
                <a:lnTo>
                  <a:pt x="1475" y="5349"/>
                </a:lnTo>
                <a:lnTo>
                  <a:pt x="386" y="7929"/>
                </a:lnTo>
                <a:lnTo>
                  <a:pt x="0" y="10800"/>
                </a:lnTo>
                <a:lnTo>
                  <a:pt x="386" y="13671"/>
                </a:lnTo>
                <a:lnTo>
                  <a:pt x="1475" y="16251"/>
                </a:lnTo>
                <a:lnTo>
                  <a:pt x="3163" y="18437"/>
                </a:lnTo>
                <a:lnTo>
                  <a:pt x="5349" y="20126"/>
                </a:lnTo>
                <a:lnTo>
                  <a:pt x="7929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63" name="object 249" descr="object 249">
            <a:extLst>
              <a:ext uri="{FF2B5EF4-FFF2-40B4-BE49-F238E27FC236}">
                <a16:creationId xmlns:a16="http://schemas.microsoft.com/office/drawing/2014/main" id="{1287D9EA-9927-E5B1-31A2-85B94F224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974027" y="766506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52" name="object 250" descr="object 250">
            <a:extLst>
              <a:ext uri="{FF2B5EF4-FFF2-40B4-BE49-F238E27FC236}">
                <a16:creationId xmlns:a16="http://schemas.microsoft.com/office/drawing/2014/main" id="{1AF03150-6E98-40D4-3388-99F54F6B8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835654" y="766506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54" name="object 251">
            <a:extLst>
              <a:ext uri="{FF2B5EF4-FFF2-40B4-BE49-F238E27FC236}">
                <a16:creationId xmlns:a16="http://schemas.microsoft.com/office/drawing/2014/main" id="{3D20753D-CB07-9FB7-B86C-90675E993528}"/>
              </a:ext>
            </a:extLst>
          </p:cNvPr>
          <p:cNvSpPr/>
          <p:nvPr/>
        </p:nvSpPr>
        <p:spPr>
          <a:xfrm rot="10800000">
            <a:off x="3793696" y="7784106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56" name="object 248">
            <a:extLst>
              <a:ext uri="{FF2B5EF4-FFF2-40B4-BE49-F238E27FC236}">
                <a16:creationId xmlns:a16="http://schemas.microsoft.com/office/drawing/2014/main" id="{791D6AF9-5ECA-864C-1964-45B715DAF757}"/>
              </a:ext>
            </a:extLst>
          </p:cNvPr>
          <p:cNvSpPr/>
          <p:nvPr/>
        </p:nvSpPr>
        <p:spPr>
          <a:xfrm rot="10800000">
            <a:off x="3133190" y="751563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3671" y="21214"/>
                </a:lnTo>
                <a:lnTo>
                  <a:pt x="16251" y="20126"/>
                </a:lnTo>
                <a:lnTo>
                  <a:pt x="18437" y="18437"/>
                </a:lnTo>
                <a:lnTo>
                  <a:pt x="20125" y="16251"/>
                </a:lnTo>
                <a:lnTo>
                  <a:pt x="21214" y="13671"/>
                </a:lnTo>
                <a:lnTo>
                  <a:pt x="21600" y="10800"/>
                </a:lnTo>
                <a:lnTo>
                  <a:pt x="21214" y="7929"/>
                </a:lnTo>
                <a:lnTo>
                  <a:pt x="20125" y="5349"/>
                </a:lnTo>
                <a:lnTo>
                  <a:pt x="18437" y="3163"/>
                </a:lnTo>
                <a:lnTo>
                  <a:pt x="16251" y="1475"/>
                </a:lnTo>
                <a:lnTo>
                  <a:pt x="13671" y="386"/>
                </a:lnTo>
                <a:lnTo>
                  <a:pt x="10800" y="0"/>
                </a:lnTo>
                <a:lnTo>
                  <a:pt x="7929" y="386"/>
                </a:lnTo>
                <a:lnTo>
                  <a:pt x="5349" y="1475"/>
                </a:lnTo>
                <a:lnTo>
                  <a:pt x="3163" y="3163"/>
                </a:lnTo>
                <a:lnTo>
                  <a:pt x="1475" y="5349"/>
                </a:lnTo>
                <a:lnTo>
                  <a:pt x="386" y="7929"/>
                </a:lnTo>
                <a:lnTo>
                  <a:pt x="0" y="10800"/>
                </a:lnTo>
                <a:lnTo>
                  <a:pt x="386" y="13671"/>
                </a:lnTo>
                <a:lnTo>
                  <a:pt x="1475" y="16251"/>
                </a:lnTo>
                <a:lnTo>
                  <a:pt x="3163" y="18437"/>
                </a:lnTo>
                <a:lnTo>
                  <a:pt x="5349" y="20126"/>
                </a:lnTo>
                <a:lnTo>
                  <a:pt x="7929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457" name="object 249" descr="object 249">
            <a:extLst>
              <a:ext uri="{FF2B5EF4-FFF2-40B4-BE49-F238E27FC236}">
                <a16:creationId xmlns:a16="http://schemas.microsoft.com/office/drawing/2014/main" id="{1DA4C6EF-C04C-EC90-519F-F8A0809D2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314460" y="766506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58" name="object 250" descr="object 250">
            <a:extLst>
              <a:ext uri="{FF2B5EF4-FFF2-40B4-BE49-F238E27FC236}">
                <a16:creationId xmlns:a16="http://schemas.microsoft.com/office/drawing/2014/main" id="{06F9586B-FECB-AB95-B814-E83018AA7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176087" y="7665065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59" name="object 251">
            <a:extLst>
              <a:ext uri="{FF2B5EF4-FFF2-40B4-BE49-F238E27FC236}">
                <a16:creationId xmlns:a16="http://schemas.microsoft.com/office/drawing/2014/main" id="{A4D3C686-E7DE-6A9D-A416-B12749D41965}"/>
              </a:ext>
            </a:extLst>
          </p:cNvPr>
          <p:cNvSpPr/>
          <p:nvPr/>
        </p:nvSpPr>
        <p:spPr>
          <a:xfrm rot="10800000">
            <a:off x="3134129" y="7784106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505号室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505号室</dc:title>
  <cp:lastModifiedBy>福田啓</cp:lastModifiedBy>
  <cp:revision>12</cp:revision>
  <dcterms:modified xsi:type="dcterms:W3CDTF">2024-01-28T01:54:06Z</dcterms:modified>
</cp:coreProperties>
</file>