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296400" cy="9296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7230" y="2881883"/>
            <a:ext cx="7901941" cy="195224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4460" y="5205984"/>
            <a:ext cx="6507482" cy="232410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4819" y="2138172"/>
            <a:ext cx="4043937" cy="613562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929995" y="605436"/>
            <a:ext cx="2849881" cy="996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4819" y="2138172"/>
            <a:ext cx="8366761" cy="6135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64607" y="8645652"/>
            <a:ext cx="266973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8233" y="261786"/>
            <a:ext cx="2849882" cy="996952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505</a:t>
            </a:r>
            <a:r>
              <a:rPr sz="5500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04849" y="1277961"/>
            <a:ext cx="325564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スクール</a:t>
            </a:r>
            <a:r>
              <a:rPr lang="en-US" dirty="0"/>
              <a:t>3</a:t>
            </a:r>
            <a:r>
              <a:rPr spc="265" dirty="0"/>
              <a:t>人</a:t>
            </a:r>
            <a:r>
              <a:rPr spc="7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545279" y="1300125"/>
            <a:ext cx="1725297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2900" spc="25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204" dirty="0"/>
              <a:t>席</a:t>
            </a:r>
          </a:p>
        </p:txBody>
      </p:sp>
      <p:sp>
        <p:nvSpPr>
          <p:cNvPr id="80" name="object 19"/>
          <p:cNvSpPr/>
          <p:nvPr/>
        </p:nvSpPr>
        <p:spPr>
          <a:xfrm>
            <a:off x="807124" y="3354405"/>
            <a:ext cx="6152352" cy="453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15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lnTo>
                  <a:pt x="0" y="15385"/>
                </a:lnTo>
              </a:path>
            </a:pathLst>
          </a:custGeom>
          <a:ln w="889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object 193"/>
          <p:cNvSpPr/>
          <p:nvPr/>
        </p:nvSpPr>
        <p:spPr>
          <a:xfrm>
            <a:off x="883831" y="5494628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object 194"/>
          <p:cNvSpPr/>
          <p:nvPr/>
        </p:nvSpPr>
        <p:spPr>
          <a:xfrm flipH="1" flipV="1">
            <a:off x="808759" y="2580470"/>
            <a:ext cx="2350313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" name="object 195"/>
          <p:cNvSpPr/>
          <p:nvPr/>
        </p:nvSpPr>
        <p:spPr>
          <a:xfrm>
            <a:off x="4545279" y="2580470"/>
            <a:ext cx="2410919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7" name="object 228"/>
          <p:cNvSpPr txBox="1"/>
          <p:nvPr/>
        </p:nvSpPr>
        <p:spPr>
          <a:xfrm>
            <a:off x="3401931" y="2355363"/>
            <a:ext cx="110109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3200" spc="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7.2m </a:t>
            </a:r>
          </a:p>
        </p:txBody>
      </p:sp>
      <p:sp>
        <p:nvSpPr>
          <p:cNvPr id="128" name="object 229"/>
          <p:cNvSpPr txBox="1"/>
          <p:nvPr/>
        </p:nvSpPr>
        <p:spPr>
          <a:xfrm>
            <a:off x="7605700" y="2536130"/>
            <a:ext cx="1096647" cy="24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9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0"/>
              <a:t>LAN</a:t>
            </a:r>
          </a:p>
        </p:txBody>
      </p:sp>
      <p:sp>
        <p:nvSpPr>
          <p:cNvPr id="129" name="object 230"/>
          <p:cNvSpPr/>
          <p:nvPr/>
        </p:nvSpPr>
        <p:spPr>
          <a:xfrm>
            <a:off x="7315086" y="2585541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object 231"/>
          <p:cNvSpPr txBox="1"/>
          <p:nvPr/>
        </p:nvSpPr>
        <p:spPr>
          <a:xfrm>
            <a:off x="7362600" y="2602171"/>
            <a:ext cx="10668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200" spc="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31" name="object 232"/>
          <p:cNvSpPr txBox="1"/>
          <p:nvPr/>
        </p:nvSpPr>
        <p:spPr>
          <a:xfrm rot="16200000">
            <a:off x="932610" y="5532269"/>
            <a:ext cx="106680" cy="160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400"/>
              </a:lnSpc>
              <a:defRPr sz="1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6" name="object 233"/>
          <p:cNvGrpSpPr/>
          <p:nvPr/>
        </p:nvGrpSpPr>
        <p:grpSpPr>
          <a:xfrm>
            <a:off x="797325" y="2431573"/>
            <a:ext cx="6943371" cy="5486100"/>
            <a:chOff x="0" y="-1"/>
            <a:chExt cx="6943370" cy="5486099"/>
          </a:xfrm>
        </p:grpSpPr>
        <p:sp>
          <p:nvSpPr>
            <p:cNvPr id="132" name="object 234"/>
            <p:cNvSpPr/>
            <p:nvPr/>
          </p:nvSpPr>
          <p:spPr>
            <a:xfrm flipH="1">
              <a:off x="0" y="-1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3" name="object 235"/>
            <p:cNvSpPr/>
            <p:nvPr/>
          </p:nvSpPr>
          <p:spPr>
            <a:xfrm>
              <a:off x="6177916" y="-2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4" name="object 236"/>
            <p:cNvSpPr/>
            <p:nvPr/>
          </p:nvSpPr>
          <p:spPr>
            <a:xfrm>
              <a:off x="6943369" y="3320289"/>
              <a:ext cx="2" cy="2165810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5" name="object 237"/>
            <p:cNvSpPr/>
            <p:nvPr/>
          </p:nvSpPr>
          <p:spPr>
            <a:xfrm flipV="1">
              <a:off x="6943369" y="946186"/>
              <a:ext cx="2" cy="134998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7" name="object 238"/>
          <p:cNvSpPr txBox="1"/>
          <p:nvPr/>
        </p:nvSpPr>
        <p:spPr>
          <a:xfrm rot="16200000">
            <a:off x="7311104" y="5051238"/>
            <a:ext cx="948057" cy="4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3900"/>
              </a:lnSpc>
              <a:defRPr sz="3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5.3</a:t>
            </a:r>
            <a:r>
              <a:rPr sz="2800"/>
              <a:t>m</a:t>
            </a:r>
          </a:p>
        </p:txBody>
      </p:sp>
      <p:sp>
        <p:nvSpPr>
          <p:cNvPr id="138" name="object 240"/>
          <p:cNvSpPr/>
          <p:nvPr/>
        </p:nvSpPr>
        <p:spPr>
          <a:xfrm>
            <a:off x="6959476" y="7917666"/>
            <a:ext cx="1145567" cy="2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41"/>
          <p:cNvSpPr/>
          <p:nvPr/>
        </p:nvSpPr>
        <p:spPr>
          <a:xfrm>
            <a:off x="6895976" y="3377767"/>
            <a:ext cx="1209067" cy="1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7E3894FA-EB3B-0AAF-E8A6-15D101488F5C}"/>
              </a:ext>
            </a:extLst>
          </p:cNvPr>
          <p:cNvGrpSpPr/>
          <p:nvPr/>
        </p:nvGrpSpPr>
        <p:grpSpPr>
          <a:xfrm>
            <a:off x="793087" y="6570817"/>
            <a:ext cx="716078" cy="1027890"/>
            <a:chOff x="793087" y="6570817"/>
            <a:chExt cx="716078" cy="1027890"/>
          </a:xfrm>
        </p:grpSpPr>
        <p:sp>
          <p:nvSpPr>
            <p:cNvPr id="84" name="object 196"/>
            <p:cNvSpPr/>
            <p:nvPr/>
          </p:nvSpPr>
          <p:spPr>
            <a:xfrm flipH="1">
              <a:off x="793087" y="6570819"/>
              <a:ext cx="2" cy="1008534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sp>
          <p:nvSpPr>
            <p:cNvPr id="140" name="object 242"/>
            <p:cNvSpPr/>
            <p:nvPr/>
          </p:nvSpPr>
          <p:spPr>
            <a:xfrm>
              <a:off x="844507" y="6870627"/>
              <a:ext cx="664658" cy="72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56" y="20121"/>
                  </a:lnTo>
                  <a:lnTo>
                    <a:pt x="21425" y="18669"/>
                  </a:lnTo>
                  <a:lnTo>
                    <a:pt x="21208" y="17247"/>
                  </a:lnTo>
                  <a:lnTo>
                    <a:pt x="20907" y="15858"/>
                  </a:lnTo>
                  <a:lnTo>
                    <a:pt x="20525" y="14505"/>
                  </a:lnTo>
                  <a:lnTo>
                    <a:pt x="20063" y="13192"/>
                  </a:lnTo>
                  <a:lnTo>
                    <a:pt x="19522" y="11922"/>
                  </a:lnTo>
                  <a:lnTo>
                    <a:pt x="18904" y="10698"/>
                  </a:lnTo>
                  <a:lnTo>
                    <a:pt x="18211" y="9523"/>
                  </a:lnTo>
                  <a:lnTo>
                    <a:pt x="17445" y="8401"/>
                  </a:lnTo>
                  <a:lnTo>
                    <a:pt x="16608" y="7334"/>
                  </a:lnTo>
                  <a:lnTo>
                    <a:pt x="15700" y="6326"/>
                  </a:lnTo>
                  <a:lnTo>
                    <a:pt x="14725" y="5381"/>
                  </a:lnTo>
                  <a:lnTo>
                    <a:pt x="13683" y="4501"/>
                  </a:lnTo>
                  <a:lnTo>
                    <a:pt x="12577" y="3689"/>
                  </a:lnTo>
                  <a:lnTo>
                    <a:pt x="11408" y="2949"/>
                  </a:lnTo>
                  <a:lnTo>
                    <a:pt x="10178" y="2284"/>
                  </a:lnTo>
                  <a:lnTo>
                    <a:pt x="8888" y="1697"/>
                  </a:lnTo>
                  <a:lnTo>
                    <a:pt x="7541" y="1192"/>
                  </a:lnTo>
                  <a:lnTo>
                    <a:pt x="6137" y="772"/>
                  </a:lnTo>
                  <a:lnTo>
                    <a:pt x="4680" y="439"/>
                  </a:lnTo>
                  <a:lnTo>
                    <a:pt x="3170" y="197"/>
                  </a:lnTo>
                  <a:lnTo>
                    <a:pt x="1610" y="50"/>
                  </a:lnTo>
                  <a:lnTo>
                    <a:pt x="0" y="0"/>
                  </a:lnTo>
                </a:path>
              </a:pathLst>
            </a:cu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1" name="object 243"/>
            <p:cNvSpPr/>
            <p:nvPr/>
          </p:nvSpPr>
          <p:spPr>
            <a:xfrm>
              <a:off x="848681" y="6570817"/>
              <a:ext cx="288025" cy="31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3780" y="21317"/>
                  </a:lnTo>
                  <a:lnTo>
                    <a:pt x="7264" y="20499"/>
                  </a:lnTo>
                  <a:lnTo>
                    <a:pt x="10428" y="19189"/>
                  </a:lnTo>
                  <a:lnTo>
                    <a:pt x="13248" y="17433"/>
                  </a:lnTo>
                  <a:lnTo>
                    <a:pt x="15700" y="15274"/>
                  </a:lnTo>
                  <a:lnTo>
                    <a:pt x="17760" y="12757"/>
                  </a:lnTo>
                  <a:lnTo>
                    <a:pt x="19404" y="9927"/>
                  </a:lnTo>
                  <a:lnTo>
                    <a:pt x="20608" y="6827"/>
                  </a:lnTo>
                  <a:lnTo>
                    <a:pt x="21348" y="3504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3169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34" name="テキスト"/>
          <p:cNvSpPr txBox="1"/>
          <p:nvPr/>
        </p:nvSpPr>
        <p:spPr>
          <a:xfrm>
            <a:off x="4855994" y="3738732"/>
            <a:ext cx="1004823" cy="3200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70" name="object 8"/>
          <p:cNvSpPr txBox="1"/>
          <p:nvPr/>
        </p:nvSpPr>
        <p:spPr>
          <a:xfrm>
            <a:off x="7155000" y="304171"/>
            <a:ext cx="8940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8420800" y="611948"/>
            <a:ext cx="75120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45cm</a:t>
            </a:r>
          </a:p>
        </p:txBody>
      </p:sp>
      <p:sp>
        <p:nvSpPr>
          <p:cNvPr id="489" name="Google Shape;255;p7">
            <a:extLst>
              <a:ext uri="{FF2B5EF4-FFF2-40B4-BE49-F238E27FC236}">
                <a16:creationId xmlns:a16="http://schemas.microsoft.com/office/drawing/2014/main" id="{72DD93BD-8C65-4C1C-43FF-B6F04278DED6}"/>
              </a:ext>
            </a:extLst>
          </p:cNvPr>
          <p:cNvSpPr/>
          <p:nvPr/>
        </p:nvSpPr>
        <p:spPr>
          <a:xfrm>
            <a:off x="6847841" y="612720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6847841" y="1047467"/>
            <a:ext cx="710700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335" name="object 10"/>
          <p:cNvSpPr txBox="1"/>
          <p:nvPr/>
        </p:nvSpPr>
        <p:spPr>
          <a:xfrm>
            <a:off x="7449111" y="1458082"/>
            <a:ext cx="652824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3C34A87C-F8A9-C44B-B9DD-B9F513215B21}"/>
              </a:ext>
            </a:extLst>
          </p:cNvPr>
          <p:cNvGrpSpPr/>
          <p:nvPr/>
        </p:nvGrpSpPr>
        <p:grpSpPr>
          <a:xfrm rot="10800000">
            <a:off x="6878987" y="1363214"/>
            <a:ext cx="460800" cy="460800"/>
            <a:chOff x="-1694023" y="3712170"/>
            <a:chExt cx="460800" cy="4608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0F42C74E-A32F-C8F6-E65D-CDC37441873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388B5793-280D-96DF-37C3-BFA622A30B9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1" name="Google Shape;255;p7">
            <a:extLst>
              <a:ext uri="{FF2B5EF4-FFF2-40B4-BE49-F238E27FC236}">
                <a16:creationId xmlns:a16="http://schemas.microsoft.com/office/drawing/2014/main" id="{01CC71BC-A0A3-9E6B-886E-E86BF790F73E}"/>
              </a:ext>
            </a:extLst>
          </p:cNvPr>
          <p:cNvSpPr/>
          <p:nvPr/>
        </p:nvSpPr>
        <p:spPr>
          <a:xfrm rot="5400000">
            <a:off x="2158646" y="4533623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DEB8E7DF-BE1A-D070-7820-08B3BBA9BE57}"/>
              </a:ext>
            </a:extLst>
          </p:cNvPr>
          <p:cNvGrpSpPr/>
          <p:nvPr/>
        </p:nvGrpSpPr>
        <p:grpSpPr>
          <a:xfrm rot="16200000">
            <a:off x="3103493" y="4978172"/>
            <a:ext cx="460800" cy="460800"/>
            <a:chOff x="-1694023" y="3712170"/>
            <a:chExt cx="460800" cy="4608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4C11A94E-D3B2-D05C-66E9-FFBAE32B911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10E2268C-4176-5E8D-8B5A-366AC0B1FA2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8D3ECE31-DA54-60FD-4A3C-C7C1D49BFC99}"/>
              </a:ext>
            </a:extLst>
          </p:cNvPr>
          <p:cNvGrpSpPr/>
          <p:nvPr/>
        </p:nvGrpSpPr>
        <p:grpSpPr>
          <a:xfrm rot="16200000">
            <a:off x="3103493" y="3992768"/>
            <a:ext cx="460800" cy="460800"/>
            <a:chOff x="-1694023" y="3712170"/>
            <a:chExt cx="460800" cy="460800"/>
          </a:xfrm>
        </p:grpSpPr>
        <p:sp>
          <p:nvSpPr>
            <p:cNvPr id="170" name="Google Shape;135;p7">
              <a:extLst>
                <a:ext uri="{FF2B5EF4-FFF2-40B4-BE49-F238E27FC236}">
                  <a16:creationId xmlns:a16="http://schemas.microsoft.com/office/drawing/2014/main" id="{E9796D79-3B00-FC7A-110E-D587EC4C414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0618766B-29A6-D12E-2C26-6103048AD36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93365E-9CDA-3FE1-FBF4-120D430D696C}"/>
              </a:ext>
            </a:extLst>
          </p:cNvPr>
          <p:cNvGrpSpPr/>
          <p:nvPr/>
        </p:nvGrpSpPr>
        <p:grpSpPr>
          <a:xfrm rot="16200000">
            <a:off x="3103493" y="4485470"/>
            <a:ext cx="460800" cy="460800"/>
            <a:chOff x="-1694023" y="3712170"/>
            <a:chExt cx="460800" cy="460800"/>
          </a:xfrm>
        </p:grpSpPr>
        <p:sp>
          <p:nvSpPr>
            <p:cNvPr id="3" name="Google Shape;135;p7">
              <a:extLst>
                <a:ext uri="{FF2B5EF4-FFF2-40B4-BE49-F238E27FC236}">
                  <a16:creationId xmlns:a16="http://schemas.microsoft.com/office/drawing/2014/main" id="{0615A0E4-A906-0F79-69AD-72F66A2D07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D35408B4-52DC-CDD4-B6B4-AE38027AAF6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Google Shape;255;p7">
            <a:extLst>
              <a:ext uri="{FF2B5EF4-FFF2-40B4-BE49-F238E27FC236}">
                <a16:creationId xmlns:a16="http://schemas.microsoft.com/office/drawing/2014/main" id="{6D6879FD-BA57-1AA9-37D1-1D8DCDDC9509}"/>
              </a:ext>
            </a:extLst>
          </p:cNvPr>
          <p:cNvSpPr/>
          <p:nvPr/>
        </p:nvSpPr>
        <p:spPr>
          <a:xfrm rot="5400000">
            <a:off x="2158646" y="632085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6124B28-40AB-FDDE-DE3A-2A54E82DC379}"/>
              </a:ext>
            </a:extLst>
          </p:cNvPr>
          <p:cNvGrpSpPr/>
          <p:nvPr/>
        </p:nvGrpSpPr>
        <p:grpSpPr>
          <a:xfrm rot="16200000">
            <a:off x="3103493" y="6765408"/>
            <a:ext cx="460800" cy="460800"/>
            <a:chOff x="-1694023" y="3712170"/>
            <a:chExt cx="460800" cy="460800"/>
          </a:xfrm>
        </p:grpSpPr>
        <p:sp>
          <p:nvSpPr>
            <p:cNvPr id="15" name="Google Shape;135;p7">
              <a:extLst>
                <a:ext uri="{FF2B5EF4-FFF2-40B4-BE49-F238E27FC236}">
                  <a16:creationId xmlns:a16="http://schemas.microsoft.com/office/drawing/2014/main" id="{FF4ED6FC-5E16-2209-CE48-98C23704F7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8E2B7BD-37AB-60FC-0E58-D305A2B4C30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F4001C4-FD6B-1603-A8C1-0B4456CD0D8B}"/>
              </a:ext>
            </a:extLst>
          </p:cNvPr>
          <p:cNvGrpSpPr/>
          <p:nvPr/>
        </p:nvGrpSpPr>
        <p:grpSpPr>
          <a:xfrm rot="16200000">
            <a:off x="3103493" y="5780004"/>
            <a:ext cx="460800" cy="460800"/>
            <a:chOff x="-1694023" y="3712170"/>
            <a:chExt cx="460800" cy="4608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E41C1C22-B5B8-CA9B-6395-FDB0E06083B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A0E121DF-A7CD-BDFC-6F0C-38C493434A4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17307A6-3D99-F7EB-6355-E4A779B2EDE5}"/>
              </a:ext>
            </a:extLst>
          </p:cNvPr>
          <p:cNvGrpSpPr/>
          <p:nvPr/>
        </p:nvGrpSpPr>
        <p:grpSpPr>
          <a:xfrm rot="16200000">
            <a:off x="3103493" y="6272706"/>
            <a:ext cx="460800" cy="460800"/>
            <a:chOff x="-1694023" y="3712170"/>
            <a:chExt cx="460800" cy="460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C504CE37-6542-7932-25AC-80F1AB5DAE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426930C-5A84-178C-AFAB-FF4EF7F4C43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Google Shape;255;p7">
            <a:extLst>
              <a:ext uri="{FF2B5EF4-FFF2-40B4-BE49-F238E27FC236}">
                <a16:creationId xmlns:a16="http://schemas.microsoft.com/office/drawing/2014/main" id="{549288BE-9E28-DDE9-7638-D8D91EC80798}"/>
              </a:ext>
            </a:extLst>
          </p:cNvPr>
          <p:cNvSpPr/>
          <p:nvPr/>
        </p:nvSpPr>
        <p:spPr>
          <a:xfrm rot="5400000">
            <a:off x="3187346" y="4533623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AA5102C-6046-36E8-E1E8-C507EE80342B}"/>
              </a:ext>
            </a:extLst>
          </p:cNvPr>
          <p:cNvGrpSpPr/>
          <p:nvPr/>
        </p:nvGrpSpPr>
        <p:grpSpPr>
          <a:xfrm rot="16200000">
            <a:off x="4132193" y="4978172"/>
            <a:ext cx="460800" cy="460800"/>
            <a:chOff x="-1694023" y="3712170"/>
            <a:chExt cx="460800" cy="4608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C5EFFB5B-ECDE-7A40-FA33-D18AF4FAEBC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C7B4DA00-C533-87E2-0CAF-5ABBA2192FE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0D1D335-9C65-6006-64D8-0FDF456A3DFE}"/>
              </a:ext>
            </a:extLst>
          </p:cNvPr>
          <p:cNvGrpSpPr/>
          <p:nvPr/>
        </p:nvGrpSpPr>
        <p:grpSpPr>
          <a:xfrm rot="16200000">
            <a:off x="4132193" y="3992768"/>
            <a:ext cx="460800" cy="460800"/>
            <a:chOff x="-1694023" y="3712170"/>
            <a:chExt cx="460800" cy="460800"/>
          </a:xfrm>
        </p:grpSpPr>
        <p:sp>
          <p:nvSpPr>
            <p:cNvPr id="24" name="Google Shape;135;p7">
              <a:extLst>
                <a:ext uri="{FF2B5EF4-FFF2-40B4-BE49-F238E27FC236}">
                  <a16:creationId xmlns:a16="http://schemas.microsoft.com/office/drawing/2014/main" id="{AFF852CD-53D2-DAD9-0F7F-C712AD3F864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36B7D481-EDC7-E4A1-DC33-BB32555726E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C398906C-2374-2B6D-C1A2-FF765B320DB3}"/>
              </a:ext>
            </a:extLst>
          </p:cNvPr>
          <p:cNvGrpSpPr/>
          <p:nvPr/>
        </p:nvGrpSpPr>
        <p:grpSpPr>
          <a:xfrm rot="16200000">
            <a:off x="4132193" y="4485470"/>
            <a:ext cx="460800" cy="460800"/>
            <a:chOff x="-1694023" y="3712170"/>
            <a:chExt cx="460800" cy="460800"/>
          </a:xfrm>
        </p:grpSpPr>
        <p:sp>
          <p:nvSpPr>
            <p:cNvPr id="22" name="Google Shape;135;p7">
              <a:extLst>
                <a:ext uri="{FF2B5EF4-FFF2-40B4-BE49-F238E27FC236}">
                  <a16:creationId xmlns:a16="http://schemas.microsoft.com/office/drawing/2014/main" id="{F4D7E8A4-2C8E-3185-3C77-D2B8E5747A6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8DFDB030-3178-2B8B-5192-7C1A08FF135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Google Shape;255;p7">
            <a:extLst>
              <a:ext uri="{FF2B5EF4-FFF2-40B4-BE49-F238E27FC236}">
                <a16:creationId xmlns:a16="http://schemas.microsoft.com/office/drawing/2014/main" id="{9A2C69DD-2DE2-4B35-F633-FE2D123D9F18}"/>
              </a:ext>
            </a:extLst>
          </p:cNvPr>
          <p:cNvSpPr/>
          <p:nvPr/>
        </p:nvSpPr>
        <p:spPr>
          <a:xfrm rot="5400000">
            <a:off x="3187346" y="632085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366629B-E513-D2B7-0377-65E3C1880B03}"/>
              </a:ext>
            </a:extLst>
          </p:cNvPr>
          <p:cNvGrpSpPr/>
          <p:nvPr/>
        </p:nvGrpSpPr>
        <p:grpSpPr>
          <a:xfrm rot="16200000">
            <a:off x="4132193" y="6765408"/>
            <a:ext cx="460800" cy="460800"/>
            <a:chOff x="-1694023" y="3712170"/>
            <a:chExt cx="460800" cy="460800"/>
          </a:xfrm>
        </p:grpSpPr>
        <p:sp>
          <p:nvSpPr>
            <p:cNvPr id="37" name="Google Shape;135;p7">
              <a:extLst>
                <a:ext uri="{FF2B5EF4-FFF2-40B4-BE49-F238E27FC236}">
                  <a16:creationId xmlns:a16="http://schemas.microsoft.com/office/drawing/2014/main" id="{10BA981B-C708-3ACC-21BF-36F9C0529F9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9BC943A2-8F53-B575-29B5-BF528CB74D9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073EF11-79F8-6DA1-FB14-7B732EC71731}"/>
              </a:ext>
            </a:extLst>
          </p:cNvPr>
          <p:cNvGrpSpPr/>
          <p:nvPr/>
        </p:nvGrpSpPr>
        <p:grpSpPr>
          <a:xfrm rot="16200000">
            <a:off x="4132193" y="5780004"/>
            <a:ext cx="460800" cy="460800"/>
            <a:chOff x="-1694023" y="3712170"/>
            <a:chExt cx="460800" cy="4608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0227CFF7-495C-C852-DF00-8E27C8E9D4C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225ADF89-DDDA-7370-2E16-C0EE7B077F8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421BA6D-5458-E2D8-9021-7C195751EF83}"/>
              </a:ext>
            </a:extLst>
          </p:cNvPr>
          <p:cNvGrpSpPr/>
          <p:nvPr/>
        </p:nvGrpSpPr>
        <p:grpSpPr>
          <a:xfrm rot="16200000">
            <a:off x="4132193" y="6272706"/>
            <a:ext cx="460800" cy="460800"/>
            <a:chOff x="-1694023" y="3712170"/>
            <a:chExt cx="460800" cy="460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DD744233-A9F7-C401-6F96-5790D3A2B07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0EA32EF-8292-E652-4BE2-D8EDFD5E670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Google Shape;255;p7">
            <a:extLst>
              <a:ext uri="{FF2B5EF4-FFF2-40B4-BE49-F238E27FC236}">
                <a16:creationId xmlns:a16="http://schemas.microsoft.com/office/drawing/2014/main" id="{8712B1AD-5C7E-C3C2-0649-A51E6123DFDA}"/>
              </a:ext>
            </a:extLst>
          </p:cNvPr>
          <p:cNvSpPr/>
          <p:nvPr/>
        </p:nvSpPr>
        <p:spPr>
          <a:xfrm rot="5400000">
            <a:off x="4205655" y="4533623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A27A057-DEBA-8965-590E-82D4D8C86C4D}"/>
              </a:ext>
            </a:extLst>
          </p:cNvPr>
          <p:cNvGrpSpPr/>
          <p:nvPr/>
        </p:nvGrpSpPr>
        <p:grpSpPr>
          <a:xfrm rot="16200000">
            <a:off x="5150502" y="4978172"/>
            <a:ext cx="460800" cy="460800"/>
            <a:chOff x="-1694023" y="3712170"/>
            <a:chExt cx="460800" cy="4608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12F883E0-63D5-524C-B46D-F0670700E28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A608B633-1DDF-3BF8-7CE3-E4C8F476DD4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F8A46FD8-E1FE-ADF2-C15C-FC4706357CC2}"/>
              </a:ext>
            </a:extLst>
          </p:cNvPr>
          <p:cNvGrpSpPr/>
          <p:nvPr/>
        </p:nvGrpSpPr>
        <p:grpSpPr>
          <a:xfrm rot="16200000">
            <a:off x="5150502" y="3992768"/>
            <a:ext cx="460800" cy="460800"/>
            <a:chOff x="-1694023" y="3712170"/>
            <a:chExt cx="460800" cy="460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428BB848-447C-6E8D-4F51-E818C7D5291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11FA574F-7BBA-F7F3-DC9C-D6C4527D3B6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CC0BC1E7-2246-BA03-53D5-D83A8D688801}"/>
              </a:ext>
            </a:extLst>
          </p:cNvPr>
          <p:cNvGrpSpPr/>
          <p:nvPr/>
        </p:nvGrpSpPr>
        <p:grpSpPr>
          <a:xfrm rot="16200000">
            <a:off x="5150502" y="4485470"/>
            <a:ext cx="460800" cy="460800"/>
            <a:chOff x="-1694023" y="3712170"/>
            <a:chExt cx="460800" cy="460800"/>
          </a:xfrm>
        </p:grpSpPr>
        <p:sp>
          <p:nvSpPr>
            <p:cNvPr id="58" name="Google Shape;135;p7">
              <a:extLst>
                <a:ext uri="{FF2B5EF4-FFF2-40B4-BE49-F238E27FC236}">
                  <a16:creationId xmlns:a16="http://schemas.microsoft.com/office/drawing/2014/main" id="{8AE85CC6-99FB-6E06-6BBE-8887561018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F47531E2-47B2-B425-B012-10911F2D562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Google Shape;255;p7">
            <a:extLst>
              <a:ext uri="{FF2B5EF4-FFF2-40B4-BE49-F238E27FC236}">
                <a16:creationId xmlns:a16="http://schemas.microsoft.com/office/drawing/2014/main" id="{8C1FC7BC-4AE9-87DE-7D3A-4DEB4B232B1D}"/>
              </a:ext>
            </a:extLst>
          </p:cNvPr>
          <p:cNvSpPr/>
          <p:nvPr/>
        </p:nvSpPr>
        <p:spPr>
          <a:xfrm rot="5400000">
            <a:off x="4205655" y="632085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D615A285-9C94-9840-A09E-2E709560F0B4}"/>
              </a:ext>
            </a:extLst>
          </p:cNvPr>
          <p:cNvGrpSpPr/>
          <p:nvPr/>
        </p:nvGrpSpPr>
        <p:grpSpPr>
          <a:xfrm rot="16200000">
            <a:off x="5150502" y="6765408"/>
            <a:ext cx="460800" cy="460800"/>
            <a:chOff x="-1694023" y="3712170"/>
            <a:chExt cx="460800" cy="4608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4000E2F3-0B1B-86A9-B329-898A9F92E09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8146F22-BB0F-75BF-8085-55702652D7D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9B6E32E6-2F07-9B31-F2DD-E7BD6D469F3D}"/>
              </a:ext>
            </a:extLst>
          </p:cNvPr>
          <p:cNvGrpSpPr/>
          <p:nvPr/>
        </p:nvGrpSpPr>
        <p:grpSpPr>
          <a:xfrm rot="16200000">
            <a:off x="5150502" y="5780004"/>
            <a:ext cx="460800" cy="460800"/>
            <a:chOff x="-1694023" y="3712170"/>
            <a:chExt cx="460800" cy="4608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F5B32307-5F64-1862-BA95-A0F54D755BB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A905362-6AFD-3E5E-DD75-43B55AC9E24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C7286CC-DF47-489F-B9E6-7B9FC1BFA24F}"/>
              </a:ext>
            </a:extLst>
          </p:cNvPr>
          <p:cNvGrpSpPr/>
          <p:nvPr/>
        </p:nvGrpSpPr>
        <p:grpSpPr>
          <a:xfrm rot="16200000">
            <a:off x="5150502" y="6272706"/>
            <a:ext cx="460800" cy="460800"/>
            <a:chOff x="-1694023" y="3712170"/>
            <a:chExt cx="460800" cy="4608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4AAABA69-297C-CC69-96DB-3403622DB9F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90391DE8-F0F5-3173-798A-671005FB0AC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9" name="Google Shape;255;p7">
            <a:extLst>
              <a:ext uri="{FF2B5EF4-FFF2-40B4-BE49-F238E27FC236}">
                <a16:creationId xmlns:a16="http://schemas.microsoft.com/office/drawing/2014/main" id="{C4058B44-A7AE-EA10-5E3F-49FEFD618554}"/>
              </a:ext>
            </a:extLst>
          </p:cNvPr>
          <p:cNvSpPr/>
          <p:nvPr/>
        </p:nvSpPr>
        <p:spPr>
          <a:xfrm rot="5400000">
            <a:off x="5234355" y="4533623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0" name="グループ化 499">
            <a:extLst>
              <a:ext uri="{FF2B5EF4-FFF2-40B4-BE49-F238E27FC236}">
                <a16:creationId xmlns:a16="http://schemas.microsoft.com/office/drawing/2014/main" id="{84DEE6D4-4F0D-20DC-9E87-9AD30DF9F650}"/>
              </a:ext>
            </a:extLst>
          </p:cNvPr>
          <p:cNvGrpSpPr/>
          <p:nvPr/>
        </p:nvGrpSpPr>
        <p:grpSpPr>
          <a:xfrm rot="16200000">
            <a:off x="6179202" y="4978172"/>
            <a:ext cx="460800" cy="460800"/>
            <a:chOff x="-1694023" y="3712170"/>
            <a:chExt cx="460800" cy="460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5D809854-5EF2-ACC1-4609-FA6CACC664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1CCDFB66-989D-1000-ECC4-25533ADDA2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18B04FCD-96BF-547E-A51F-253D587A9FAB}"/>
              </a:ext>
            </a:extLst>
          </p:cNvPr>
          <p:cNvGrpSpPr/>
          <p:nvPr/>
        </p:nvGrpSpPr>
        <p:grpSpPr>
          <a:xfrm rot="16200000">
            <a:off x="6179202" y="3992768"/>
            <a:ext cx="460800" cy="460800"/>
            <a:chOff x="-1694023" y="3712170"/>
            <a:chExt cx="460800" cy="460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64EF8043-E518-6BD1-26A9-7A66AB2626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24306B17-D96F-43C0-BABF-008E575FB4E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B9915DF6-EB0E-8BFA-046A-09BA112DCB0F}"/>
              </a:ext>
            </a:extLst>
          </p:cNvPr>
          <p:cNvGrpSpPr/>
          <p:nvPr/>
        </p:nvGrpSpPr>
        <p:grpSpPr>
          <a:xfrm rot="16200000">
            <a:off x="6179202" y="4485470"/>
            <a:ext cx="460800" cy="460800"/>
            <a:chOff x="-1694023" y="3712170"/>
            <a:chExt cx="460800" cy="460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D3C4EFFF-1DEE-98DE-B6FE-6A9AD5963A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47C23308-211F-D0D7-15DD-36D0B13485F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3" name="Google Shape;255;p7">
            <a:extLst>
              <a:ext uri="{FF2B5EF4-FFF2-40B4-BE49-F238E27FC236}">
                <a16:creationId xmlns:a16="http://schemas.microsoft.com/office/drawing/2014/main" id="{3DDBE0D6-8419-1DAE-0697-236BF81BCD97}"/>
              </a:ext>
            </a:extLst>
          </p:cNvPr>
          <p:cNvSpPr/>
          <p:nvPr/>
        </p:nvSpPr>
        <p:spPr>
          <a:xfrm rot="5400000">
            <a:off x="5234355" y="632085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EC8E6DDC-4DA9-D12E-0083-6204171DA76D}"/>
              </a:ext>
            </a:extLst>
          </p:cNvPr>
          <p:cNvGrpSpPr/>
          <p:nvPr/>
        </p:nvGrpSpPr>
        <p:grpSpPr>
          <a:xfrm rot="16200000">
            <a:off x="6179202" y="6765408"/>
            <a:ext cx="460800" cy="460800"/>
            <a:chOff x="-1694023" y="3712170"/>
            <a:chExt cx="460800" cy="460800"/>
          </a:xfrm>
        </p:grpSpPr>
        <p:sp>
          <p:nvSpPr>
            <p:cNvPr id="494" name="Google Shape;135;p7">
              <a:extLst>
                <a:ext uri="{FF2B5EF4-FFF2-40B4-BE49-F238E27FC236}">
                  <a16:creationId xmlns:a16="http://schemas.microsoft.com/office/drawing/2014/main" id="{478FD2FB-BC90-AC21-C50E-4404992490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5" name="直線コネクタ 494">
              <a:extLst>
                <a:ext uri="{FF2B5EF4-FFF2-40B4-BE49-F238E27FC236}">
                  <a16:creationId xmlns:a16="http://schemas.microsoft.com/office/drawing/2014/main" id="{49B96794-7A88-48A0-69D8-A6624161217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2FA7051-2912-27EA-DBF8-FC12D7EC840F}"/>
              </a:ext>
            </a:extLst>
          </p:cNvPr>
          <p:cNvGrpSpPr/>
          <p:nvPr/>
        </p:nvGrpSpPr>
        <p:grpSpPr>
          <a:xfrm rot="16200000">
            <a:off x="6179202" y="5780004"/>
            <a:ext cx="460800" cy="460800"/>
            <a:chOff x="-1694023" y="3712170"/>
            <a:chExt cx="460800" cy="4608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B386C184-FA1A-8517-6613-C655ECE8C8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726FF548-4FBF-6C55-B27B-D3EB9DF7759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626D4B91-7F57-0339-AEFE-C40493D8C8F7}"/>
              </a:ext>
            </a:extLst>
          </p:cNvPr>
          <p:cNvGrpSpPr/>
          <p:nvPr/>
        </p:nvGrpSpPr>
        <p:grpSpPr>
          <a:xfrm rot="16200000">
            <a:off x="6179202" y="6272706"/>
            <a:ext cx="460800" cy="460800"/>
            <a:chOff x="-1694023" y="3712170"/>
            <a:chExt cx="460800" cy="4608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B9503E32-FAE1-BA97-7864-52F5377547F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F852156-97F7-C272-EE5D-3616A52C58A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C61B1160-A108-72E9-2473-615447E6299F}"/>
              </a:ext>
            </a:extLst>
          </p:cNvPr>
          <p:cNvGrpSpPr/>
          <p:nvPr/>
        </p:nvGrpSpPr>
        <p:grpSpPr>
          <a:xfrm>
            <a:off x="6413509" y="7511878"/>
            <a:ext cx="332310" cy="372972"/>
            <a:chOff x="6192322" y="7495857"/>
            <a:chExt cx="332310" cy="372972"/>
          </a:xfrm>
        </p:grpSpPr>
        <p:sp>
          <p:nvSpPr>
            <p:cNvPr id="450" name="object 244">
              <a:extLst>
                <a:ext uri="{FF2B5EF4-FFF2-40B4-BE49-F238E27FC236}">
                  <a16:creationId xmlns:a16="http://schemas.microsoft.com/office/drawing/2014/main" id="{575B9D6B-A683-891E-7BA4-C6729A09F5CF}"/>
                </a:ext>
              </a:extLst>
            </p:cNvPr>
            <p:cNvSpPr/>
            <p:nvPr/>
          </p:nvSpPr>
          <p:spPr>
            <a:xfrm>
              <a:off x="6192322" y="7495857"/>
              <a:ext cx="332310" cy="33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3671" y="386"/>
                  </a:lnTo>
                  <a:lnTo>
                    <a:pt x="16251" y="1474"/>
                  </a:lnTo>
                  <a:lnTo>
                    <a:pt x="18437" y="3163"/>
                  </a:lnTo>
                  <a:lnTo>
                    <a:pt x="20125" y="5349"/>
                  </a:lnTo>
                  <a:lnTo>
                    <a:pt x="21214" y="7929"/>
                  </a:lnTo>
                  <a:lnTo>
                    <a:pt x="21600" y="10800"/>
                  </a:lnTo>
                  <a:lnTo>
                    <a:pt x="21214" y="13671"/>
                  </a:lnTo>
                  <a:lnTo>
                    <a:pt x="20125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4"/>
                  </a:lnTo>
                  <a:lnTo>
                    <a:pt x="7929" y="386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51" name="object 245" descr="object 245">
              <a:extLst>
                <a:ext uri="{FF2B5EF4-FFF2-40B4-BE49-F238E27FC236}">
                  <a16:creationId xmlns:a16="http://schemas.microsoft.com/office/drawing/2014/main" id="{3A3DBBDE-622D-A64F-102A-A9A1E08F0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37138" y="7645291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9" name="object 246" descr="object 246">
              <a:extLst>
                <a:ext uri="{FF2B5EF4-FFF2-40B4-BE49-F238E27FC236}">
                  <a16:creationId xmlns:a16="http://schemas.microsoft.com/office/drawing/2014/main" id="{C6F0D945-1C39-543F-F452-9E13CAE94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75512" y="7645291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0" name="object 247">
              <a:extLst>
                <a:ext uri="{FF2B5EF4-FFF2-40B4-BE49-F238E27FC236}">
                  <a16:creationId xmlns:a16="http://schemas.microsoft.com/office/drawing/2014/main" id="{8544AC92-1E55-0947-F120-31C1BFFE1DE6}"/>
                </a:ext>
              </a:extLst>
            </p:cNvPr>
            <p:cNvSpPr/>
            <p:nvPr/>
          </p:nvSpPr>
          <p:spPr>
            <a:xfrm>
              <a:off x="6193262" y="7764332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836" y="8750"/>
                  </a:lnTo>
                  <a:lnTo>
                    <a:pt x="4339" y="15578"/>
                  </a:lnTo>
                  <a:lnTo>
                    <a:pt x="7372" y="20017"/>
                  </a:lnTo>
                  <a:lnTo>
                    <a:pt x="10800" y="21600"/>
                  </a:lnTo>
                  <a:lnTo>
                    <a:pt x="14228" y="20017"/>
                  </a:lnTo>
                  <a:lnTo>
                    <a:pt x="17261" y="15578"/>
                  </a:lnTo>
                  <a:lnTo>
                    <a:pt x="19764" y="875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AE25EFBC-425D-27ED-419D-B4A45C8F6676}"/>
              </a:ext>
            </a:extLst>
          </p:cNvPr>
          <p:cNvGrpSpPr/>
          <p:nvPr/>
        </p:nvGrpSpPr>
        <p:grpSpPr>
          <a:xfrm>
            <a:off x="6315581" y="3333698"/>
            <a:ext cx="332310" cy="372973"/>
            <a:chOff x="6315586" y="3437938"/>
            <a:chExt cx="332310" cy="372973"/>
          </a:xfrm>
        </p:grpSpPr>
        <p:sp>
          <p:nvSpPr>
            <p:cNvPr id="67" name="object 248">
              <a:extLst>
                <a:ext uri="{FF2B5EF4-FFF2-40B4-BE49-F238E27FC236}">
                  <a16:creationId xmlns:a16="http://schemas.microsoft.com/office/drawing/2014/main" id="{09A7C3DF-AAC3-BBCE-F5D1-72376485D804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68" name="object 249" descr="object 249">
              <a:extLst>
                <a:ext uri="{FF2B5EF4-FFF2-40B4-BE49-F238E27FC236}">
                  <a16:creationId xmlns:a16="http://schemas.microsoft.com/office/drawing/2014/main" id="{244C527A-4EFB-50B1-B8F9-B4064B841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9" name="object 250" descr="object 250">
              <a:extLst>
                <a:ext uri="{FF2B5EF4-FFF2-40B4-BE49-F238E27FC236}">
                  <a16:creationId xmlns:a16="http://schemas.microsoft.com/office/drawing/2014/main" id="{E62FBE05-369E-2A5A-089A-C80D3E5BC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" name="object 251">
              <a:extLst>
                <a:ext uri="{FF2B5EF4-FFF2-40B4-BE49-F238E27FC236}">
                  <a16:creationId xmlns:a16="http://schemas.microsoft.com/office/drawing/2014/main" id="{80832786-5834-6440-A796-7558B14ACAD7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B96DE501-68C6-F568-1822-52DFD84D2414}"/>
              </a:ext>
            </a:extLst>
          </p:cNvPr>
          <p:cNvGrpSpPr/>
          <p:nvPr/>
        </p:nvGrpSpPr>
        <p:grpSpPr>
          <a:xfrm>
            <a:off x="1305109" y="3333698"/>
            <a:ext cx="332310" cy="372973"/>
            <a:chOff x="1358668" y="3425238"/>
            <a:chExt cx="332310" cy="372973"/>
          </a:xfrm>
        </p:grpSpPr>
        <p:sp>
          <p:nvSpPr>
            <p:cNvPr id="75" name="object 252">
              <a:extLst>
                <a:ext uri="{FF2B5EF4-FFF2-40B4-BE49-F238E27FC236}">
                  <a16:creationId xmlns:a16="http://schemas.microsoft.com/office/drawing/2014/main" id="{569F8C2C-8B5E-A3C4-0AD5-28732562DDAE}"/>
                </a:ext>
              </a:extLst>
            </p:cNvPr>
            <p:cNvSpPr/>
            <p:nvPr/>
          </p:nvSpPr>
          <p:spPr>
            <a:xfrm>
              <a:off x="1358668" y="34659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7929" y="21214"/>
                  </a:lnTo>
                  <a:lnTo>
                    <a:pt x="5349" y="20126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5" y="5349"/>
                  </a:lnTo>
                  <a:lnTo>
                    <a:pt x="21214" y="7929"/>
                  </a:lnTo>
                  <a:lnTo>
                    <a:pt x="21600" y="10800"/>
                  </a:lnTo>
                  <a:lnTo>
                    <a:pt x="21214" y="13671"/>
                  </a:lnTo>
                  <a:lnTo>
                    <a:pt x="20125" y="16251"/>
                  </a:lnTo>
                  <a:lnTo>
                    <a:pt x="18437" y="18437"/>
                  </a:lnTo>
                  <a:lnTo>
                    <a:pt x="16251" y="20126"/>
                  </a:lnTo>
                  <a:lnTo>
                    <a:pt x="13671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76" name="object 253" descr="object 253">
              <a:extLst>
                <a:ext uri="{FF2B5EF4-FFF2-40B4-BE49-F238E27FC236}">
                  <a16:creationId xmlns:a16="http://schemas.microsoft.com/office/drawing/2014/main" id="{6C1AB702-2366-527C-8573-629594D81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39938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7" name="object 254" descr="object 254">
              <a:extLst>
                <a:ext uri="{FF2B5EF4-FFF2-40B4-BE49-F238E27FC236}">
                  <a16:creationId xmlns:a16="http://schemas.microsoft.com/office/drawing/2014/main" id="{2F84BFD6-6F9F-37E5-1703-D24684FAD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1565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8" name="object 255">
              <a:extLst>
                <a:ext uri="{FF2B5EF4-FFF2-40B4-BE49-F238E27FC236}">
                  <a16:creationId xmlns:a16="http://schemas.microsoft.com/office/drawing/2014/main" id="{C7100DB2-4CEF-FBB7-8BFE-02ABEBE8FCD9}"/>
                </a:ext>
              </a:extLst>
            </p:cNvPr>
            <p:cNvSpPr/>
            <p:nvPr/>
          </p:nvSpPr>
          <p:spPr>
            <a:xfrm>
              <a:off x="1359608" y="3425238"/>
              <a:ext cx="330430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3350A90C-9063-330F-1BEE-94829AD02481}"/>
              </a:ext>
            </a:extLst>
          </p:cNvPr>
          <p:cNvGrpSpPr/>
          <p:nvPr/>
        </p:nvGrpSpPr>
        <p:grpSpPr>
          <a:xfrm>
            <a:off x="793271" y="5855909"/>
            <a:ext cx="372973" cy="332311"/>
            <a:chOff x="852072" y="5776815"/>
            <a:chExt cx="372973" cy="332311"/>
          </a:xfrm>
        </p:grpSpPr>
        <p:sp>
          <p:nvSpPr>
            <p:cNvPr id="85" name="object 256">
              <a:extLst>
                <a:ext uri="{FF2B5EF4-FFF2-40B4-BE49-F238E27FC236}">
                  <a16:creationId xmlns:a16="http://schemas.microsoft.com/office/drawing/2014/main" id="{9C82A85B-7B79-F64D-D6BD-B8C290061B83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86" name="object 257" descr="object 257">
              <a:extLst>
                <a:ext uri="{FF2B5EF4-FFF2-40B4-BE49-F238E27FC236}">
                  <a16:creationId xmlns:a16="http://schemas.microsoft.com/office/drawing/2014/main" id="{DE200D7F-CE2C-7286-3410-B25A8F742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7" name="object 258" descr="object 258">
              <a:extLst>
                <a:ext uri="{FF2B5EF4-FFF2-40B4-BE49-F238E27FC236}">
                  <a16:creationId xmlns:a16="http://schemas.microsoft.com/office/drawing/2014/main" id="{E39DFA93-2738-3DF7-4916-22AB9B528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8" name="object 259">
              <a:extLst>
                <a:ext uri="{FF2B5EF4-FFF2-40B4-BE49-F238E27FC236}">
                  <a16:creationId xmlns:a16="http://schemas.microsoft.com/office/drawing/2014/main" id="{EBFAD105-0F02-5FBC-DCC0-2253B3F5D532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8BCB2276-34D4-862A-8C8E-E69BE1A54288}"/>
              </a:ext>
            </a:extLst>
          </p:cNvPr>
          <p:cNvGrpSpPr/>
          <p:nvPr/>
        </p:nvGrpSpPr>
        <p:grpSpPr>
          <a:xfrm>
            <a:off x="793271" y="3757286"/>
            <a:ext cx="372973" cy="332311"/>
            <a:chOff x="852072" y="5776815"/>
            <a:chExt cx="372973" cy="332311"/>
          </a:xfrm>
        </p:grpSpPr>
        <p:sp>
          <p:nvSpPr>
            <p:cNvPr id="90" name="object 256">
              <a:extLst>
                <a:ext uri="{FF2B5EF4-FFF2-40B4-BE49-F238E27FC236}">
                  <a16:creationId xmlns:a16="http://schemas.microsoft.com/office/drawing/2014/main" id="{05631DBF-8F0B-B862-A5BF-506E59825AA9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91" name="object 257" descr="object 257">
              <a:extLst>
                <a:ext uri="{FF2B5EF4-FFF2-40B4-BE49-F238E27FC236}">
                  <a16:creationId xmlns:a16="http://schemas.microsoft.com/office/drawing/2014/main" id="{795EE8CF-B899-A8A5-EC64-4A95EA5702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2" name="object 258" descr="object 258">
              <a:extLst>
                <a:ext uri="{FF2B5EF4-FFF2-40B4-BE49-F238E27FC236}">
                  <a16:creationId xmlns:a16="http://schemas.microsoft.com/office/drawing/2014/main" id="{A16D491B-B4F7-FA87-391B-E1C78A5DB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3" name="object 259">
              <a:extLst>
                <a:ext uri="{FF2B5EF4-FFF2-40B4-BE49-F238E27FC236}">
                  <a16:creationId xmlns:a16="http://schemas.microsoft.com/office/drawing/2014/main" id="{D11109F9-2B1A-9126-94B6-DD908226D322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F8DA9606-17A5-DCD4-D7E9-F2AFEED7B407}"/>
              </a:ext>
            </a:extLst>
          </p:cNvPr>
          <p:cNvGrpSpPr/>
          <p:nvPr/>
        </p:nvGrpSpPr>
        <p:grpSpPr>
          <a:xfrm>
            <a:off x="3688545" y="3333698"/>
            <a:ext cx="332310" cy="372973"/>
            <a:chOff x="1358668" y="3425238"/>
            <a:chExt cx="332310" cy="372973"/>
          </a:xfrm>
        </p:grpSpPr>
        <p:sp>
          <p:nvSpPr>
            <p:cNvPr id="95" name="object 252">
              <a:extLst>
                <a:ext uri="{FF2B5EF4-FFF2-40B4-BE49-F238E27FC236}">
                  <a16:creationId xmlns:a16="http://schemas.microsoft.com/office/drawing/2014/main" id="{D1CF71CA-DFC4-E437-0F83-41E848D63772}"/>
                </a:ext>
              </a:extLst>
            </p:cNvPr>
            <p:cNvSpPr/>
            <p:nvPr/>
          </p:nvSpPr>
          <p:spPr>
            <a:xfrm>
              <a:off x="1358668" y="34659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7929" y="21214"/>
                  </a:lnTo>
                  <a:lnTo>
                    <a:pt x="5349" y="20126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5" y="5349"/>
                  </a:lnTo>
                  <a:lnTo>
                    <a:pt x="21214" y="7929"/>
                  </a:lnTo>
                  <a:lnTo>
                    <a:pt x="21600" y="10800"/>
                  </a:lnTo>
                  <a:lnTo>
                    <a:pt x="21214" y="13671"/>
                  </a:lnTo>
                  <a:lnTo>
                    <a:pt x="20125" y="16251"/>
                  </a:lnTo>
                  <a:lnTo>
                    <a:pt x="18437" y="18437"/>
                  </a:lnTo>
                  <a:lnTo>
                    <a:pt x="16251" y="20126"/>
                  </a:lnTo>
                  <a:lnTo>
                    <a:pt x="13671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96" name="object 253" descr="object 253">
              <a:extLst>
                <a:ext uri="{FF2B5EF4-FFF2-40B4-BE49-F238E27FC236}">
                  <a16:creationId xmlns:a16="http://schemas.microsoft.com/office/drawing/2014/main" id="{B391101E-A650-42E2-33B8-85999028F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39938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7" name="object 254" descr="object 254">
              <a:extLst>
                <a:ext uri="{FF2B5EF4-FFF2-40B4-BE49-F238E27FC236}">
                  <a16:creationId xmlns:a16="http://schemas.microsoft.com/office/drawing/2014/main" id="{65DFB9E8-96C2-D238-45E6-2BAE9938B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1565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8" name="object 255">
              <a:extLst>
                <a:ext uri="{FF2B5EF4-FFF2-40B4-BE49-F238E27FC236}">
                  <a16:creationId xmlns:a16="http://schemas.microsoft.com/office/drawing/2014/main" id="{F865B71D-ADCB-F17F-3BC2-854E92FA8462}"/>
                </a:ext>
              </a:extLst>
            </p:cNvPr>
            <p:cNvSpPr/>
            <p:nvPr/>
          </p:nvSpPr>
          <p:spPr>
            <a:xfrm>
              <a:off x="1359608" y="3425238"/>
              <a:ext cx="330430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942693B3-1C36-1AD2-755B-2C74BC7349A4}"/>
              </a:ext>
            </a:extLst>
          </p:cNvPr>
          <p:cNvGrpSpPr/>
          <p:nvPr/>
        </p:nvGrpSpPr>
        <p:grpSpPr>
          <a:xfrm rot="10800000">
            <a:off x="5606567" y="7530620"/>
            <a:ext cx="332310" cy="372973"/>
            <a:chOff x="6315586" y="3437938"/>
            <a:chExt cx="332310" cy="372973"/>
          </a:xfrm>
        </p:grpSpPr>
        <p:sp>
          <p:nvSpPr>
            <p:cNvPr id="100" name="object 248">
              <a:extLst>
                <a:ext uri="{FF2B5EF4-FFF2-40B4-BE49-F238E27FC236}">
                  <a16:creationId xmlns:a16="http://schemas.microsoft.com/office/drawing/2014/main" id="{6AAAC382-DA4C-A40C-4266-00A793726FD4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01" name="object 249" descr="object 249">
              <a:extLst>
                <a:ext uri="{FF2B5EF4-FFF2-40B4-BE49-F238E27FC236}">
                  <a16:creationId xmlns:a16="http://schemas.microsoft.com/office/drawing/2014/main" id="{6B6DBFB7-6477-B75F-B749-AD4A40434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" name="object 250" descr="object 250">
              <a:extLst>
                <a:ext uri="{FF2B5EF4-FFF2-40B4-BE49-F238E27FC236}">
                  <a16:creationId xmlns:a16="http://schemas.microsoft.com/office/drawing/2014/main" id="{36B57EBD-F2F6-E5A5-BFFD-DFC5A7A77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" name="object 251">
              <a:extLst>
                <a:ext uri="{FF2B5EF4-FFF2-40B4-BE49-F238E27FC236}">
                  <a16:creationId xmlns:a16="http://schemas.microsoft.com/office/drawing/2014/main" id="{C5B92B80-B5EB-6DE1-7ABA-88E752E6F26C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5FE0CDA3-D89C-0067-9A0F-99BA94ED9E02}"/>
              </a:ext>
            </a:extLst>
          </p:cNvPr>
          <p:cNvGrpSpPr/>
          <p:nvPr/>
        </p:nvGrpSpPr>
        <p:grpSpPr>
          <a:xfrm rot="10800000">
            <a:off x="3792757" y="7515630"/>
            <a:ext cx="332310" cy="372973"/>
            <a:chOff x="6315586" y="3437938"/>
            <a:chExt cx="332310" cy="372973"/>
          </a:xfrm>
        </p:grpSpPr>
        <p:sp>
          <p:nvSpPr>
            <p:cNvPr id="105" name="object 248">
              <a:extLst>
                <a:ext uri="{FF2B5EF4-FFF2-40B4-BE49-F238E27FC236}">
                  <a16:creationId xmlns:a16="http://schemas.microsoft.com/office/drawing/2014/main" id="{0A94A01F-8426-0B46-F76D-BDC6502A8B13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06" name="object 249" descr="object 249">
              <a:extLst>
                <a:ext uri="{FF2B5EF4-FFF2-40B4-BE49-F238E27FC236}">
                  <a16:creationId xmlns:a16="http://schemas.microsoft.com/office/drawing/2014/main" id="{7B97F0E8-0F30-BA0E-1C85-F206EBDD8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7" name="object 250" descr="object 250">
              <a:extLst>
                <a:ext uri="{FF2B5EF4-FFF2-40B4-BE49-F238E27FC236}">
                  <a16:creationId xmlns:a16="http://schemas.microsoft.com/office/drawing/2014/main" id="{A3E6EA7C-8969-7255-86EF-0A39130EF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8" name="object 251">
              <a:extLst>
                <a:ext uri="{FF2B5EF4-FFF2-40B4-BE49-F238E27FC236}">
                  <a16:creationId xmlns:a16="http://schemas.microsoft.com/office/drawing/2014/main" id="{1DDA11C0-6C2C-74FD-FB48-BF1DA4E204C9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26A1684A-7FE5-387D-DA24-6F84FD6DF020}"/>
              </a:ext>
            </a:extLst>
          </p:cNvPr>
          <p:cNvGrpSpPr/>
          <p:nvPr/>
        </p:nvGrpSpPr>
        <p:grpSpPr>
          <a:xfrm rot="10800000">
            <a:off x="3133190" y="7515630"/>
            <a:ext cx="332310" cy="372973"/>
            <a:chOff x="6315586" y="3437938"/>
            <a:chExt cx="332310" cy="372973"/>
          </a:xfrm>
        </p:grpSpPr>
        <p:sp>
          <p:nvSpPr>
            <p:cNvPr id="110" name="object 248">
              <a:extLst>
                <a:ext uri="{FF2B5EF4-FFF2-40B4-BE49-F238E27FC236}">
                  <a16:creationId xmlns:a16="http://schemas.microsoft.com/office/drawing/2014/main" id="{6C009CFE-C29E-3A9E-4BBF-EFD00F5ABBD6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11" name="object 249" descr="object 249">
              <a:extLst>
                <a:ext uri="{FF2B5EF4-FFF2-40B4-BE49-F238E27FC236}">
                  <a16:creationId xmlns:a16="http://schemas.microsoft.com/office/drawing/2014/main" id="{28E991D2-62FA-474B-61DD-F3B3B1415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object 250" descr="object 250">
              <a:extLst>
                <a:ext uri="{FF2B5EF4-FFF2-40B4-BE49-F238E27FC236}">
                  <a16:creationId xmlns:a16="http://schemas.microsoft.com/office/drawing/2014/main" id="{0D8A397B-6824-CC90-09EE-64B7BFB74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3" name="object 251">
              <a:extLst>
                <a:ext uri="{FF2B5EF4-FFF2-40B4-BE49-F238E27FC236}">
                  <a16:creationId xmlns:a16="http://schemas.microsoft.com/office/drawing/2014/main" id="{DA290193-2AF5-DDFD-6E68-9E05E5170081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505号室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505号室</dc:title>
  <cp:lastModifiedBy>福田啓</cp:lastModifiedBy>
  <cp:revision>9</cp:revision>
  <dcterms:modified xsi:type="dcterms:W3CDTF">2024-01-28T01:55:50Z</dcterms:modified>
</cp:coreProperties>
</file>