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7632700" cy="825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68" d="100"/>
          <a:sy n="68" d="100"/>
        </p:scale>
        <p:origin x="220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Helvetica Neue"/>
      </a:defRPr>
    </a:lvl1pPr>
    <a:lvl2pPr indent="228600" latinLnBrk="0">
      <a:defRPr sz="1200">
        <a:latin typeface="+mn-lt"/>
        <a:ea typeface="+mn-ea"/>
        <a:cs typeface="+mn-cs"/>
        <a:sym typeface="Helvetica Neue"/>
      </a:defRPr>
    </a:lvl2pPr>
    <a:lvl3pPr indent="457200" latinLnBrk="0">
      <a:defRPr sz="1200">
        <a:latin typeface="+mn-lt"/>
        <a:ea typeface="+mn-ea"/>
        <a:cs typeface="+mn-cs"/>
        <a:sym typeface="Helvetica Neue"/>
      </a:defRPr>
    </a:lvl3pPr>
    <a:lvl4pPr indent="685800" latinLnBrk="0">
      <a:defRPr sz="1200">
        <a:latin typeface="+mn-lt"/>
        <a:ea typeface="+mn-ea"/>
        <a:cs typeface="+mn-cs"/>
        <a:sym typeface="Helvetica Neue"/>
      </a:defRPr>
    </a:lvl4pPr>
    <a:lvl5pPr indent="914400" latinLnBrk="0">
      <a:defRPr sz="1200">
        <a:latin typeface="+mn-lt"/>
        <a:ea typeface="+mn-ea"/>
        <a:cs typeface="+mn-cs"/>
        <a:sym typeface="Helvetica Neue"/>
      </a:defRPr>
    </a:lvl5pPr>
    <a:lvl6pPr indent="1143000" latinLnBrk="0">
      <a:defRPr sz="1200">
        <a:latin typeface="+mn-lt"/>
        <a:ea typeface="+mn-ea"/>
        <a:cs typeface="+mn-cs"/>
        <a:sym typeface="Helvetica Neue"/>
      </a:defRPr>
    </a:lvl6pPr>
    <a:lvl7pPr indent="1371600" latinLnBrk="0">
      <a:defRPr sz="1200">
        <a:latin typeface="+mn-lt"/>
        <a:ea typeface="+mn-ea"/>
        <a:cs typeface="+mn-cs"/>
        <a:sym typeface="Helvetica Neue"/>
      </a:defRPr>
    </a:lvl7pPr>
    <a:lvl8pPr indent="1600200" latinLnBrk="0">
      <a:defRPr sz="1200">
        <a:latin typeface="+mn-lt"/>
        <a:ea typeface="+mn-ea"/>
        <a:cs typeface="+mn-cs"/>
        <a:sym typeface="Helvetica Neue"/>
      </a:defRPr>
    </a:lvl8pPr>
    <a:lvl9pPr indent="1828800" latinLnBrk="0">
      <a:defRPr sz="1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テキスト"/>
          <p:cNvSpPr txBox="1">
            <a:spLocks noGrp="1"/>
          </p:cNvSpPr>
          <p:nvPr>
            <p:ph type="title"/>
          </p:nvPr>
        </p:nvSpPr>
        <p:spPr>
          <a:xfrm>
            <a:off x="572451" y="2559050"/>
            <a:ext cx="6487797" cy="1733550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26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144905" y="4622800"/>
            <a:ext cx="5342891" cy="2063750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7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5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44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381634" y="1898650"/>
            <a:ext cx="3320226" cy="5448300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5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g object 16"/>
          <p:cNvSpPr/>
          <p:nvPr/>
        </p:nvSpPr>
        <p:spPr>
          <a:xfrm flipV="1">
            <a:off x="6402332" y="3168424"/>
            <a:ext cx="1" cy="1536282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bg object 17"/>
          <p:cNvSpPr/>
          <p:nvPr/>
        </p:nvSpPr>
        <p:spPr>
          <a:xfrm>
            <a:off x="6414337" y="5736592"/>
            <a:ext cx="1" cy="1454533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" name="bg object 18"/>
          <p:cNvSpPr/>
          <p:nvPr/>
        </p:nvSpPr>
        <p:spPr>
          <a:xfrm flipH="1">
            <a:off x="5798952" y="7203826"/>
            <a:ext cx="842698" cy="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bg object 19"/>
          <p:cNvSpPr/>
          <p:nvPr/>
        </p:nvSpPr>
        <p:spPr>
          <a:xfrm flipH="1">
            <a:off x="5820288" y="3168419"/>
            <a:ext cx="821360" cy="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" name="bg object 20"/>
          <p:cNvSpPr/>
          <p:nvPr/>
        </p:nvSpPr>
        <p:spPr>
          <a:xfrm flipH="1" flipV="1">
            <a:off x="1330866" y="2565037"/>
            <a:ext cx="1536282" cy="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" name="bg object 21"/>
          <p:cNvSpPr/>
          <p:nvPr/>
        </p:nvSpPr>
        <p:spPr>
          <a:xfrm flipH="1">
            <a:off x="1330861" y="2325720"/>
            <a:ext cx="1" cy="82136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" name="bg object 22"/>
          <p:cNvSpPr/>
          <p:nvPr/>
        </p:nvSpPr>
        <p:spPr>
          <a:xfrm>
            <a:off x="3899034" y="2553031"/>
            <a:ext cx="1803782" cy="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" name="bg object 23"/>
          <p:cNvSpPr/>
          <p:nvPr/>
        </p:nvSpPr>
        <p:spPr>
          <a:xfrm>
            <a:off x="5747268" y="2325720"/>
            <a:ext cx="1" cy="842696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" name="bg object 24"/>
          <p:cNvSpPr/>
          <p:nvPr/>
        </p:nvSpPr>
        <p:spPr>
          <a:xfrm>
            <a:off x="1276812" y="3133288"/>
            <a:ext cx="3532988" cy="40802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0" y="21600"/>
                </a:lnTo>
                <a:lnTo>
                  <a:pt x="0" y="0"/>
                </a:lnTo>
                <a:lnTo>
                  <a:pt x="854" y="0"/>
                </a:lnTo>
              </a:path>
            </a:pathLst>
          </a:custGeom>
          <a:ln w="65405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" name="bg object 25"/>
          <p:cNvSpPr/>
          <p:nvPr/>
        </p:nvSpPr>
        <p:spPr>
          <a:xfrm>
            <a:off x="5587643" y="3168419"/>
            <a:ext cx="211303" cy="40354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312" y="21600"/>
                </a:lnTo>
              </a:path>
            </a:pathLst>
          </a:custGeom>
          <a:ln w="63499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" name="bg object 26"/>
          <p:cNvSpPr/>
          <p:nvPr/>
        </p:nvSpPr>
        <p:spPr>
          <a:xfrm>
            <a:off x="3411072" y="3168419"/>
            <a:ext cx="305880" cy="1"/>
          </a:xfrm>
          <a:prstGeom prst="line">
            <a:avLst/>
          </a:prstGeom>
          <a:ln w="635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" name="bg object 27"/>
          <p:cNvSpPr/>
          <p:nvPr/>
        </p:nvSpPr>
        <p:spPr>
          <a:xfrm>
            <a:off x="3737283" y="3168419"/>
            <a:ext cx="1835544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" name="bg object 28"/>
          <p:cNvSpPr/>
          <p:nvPr/>
        </p:nvSpPr>
        <p:spPr>
          <a:xfrm>
            <a:off x="1344884" y="3155719"/>
            <a:ext cx="2341449" cy="6351"/>
          </a:xfrm>
          <a:prstGeom prst="line">
            <a:avLst/>
          </a:prstGeom>
          <a:ln w="10134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" name="bg object 29"/>
          <p:cNvSpPr/>
          <p:nvPr/>
        </p:nvSpPr>
        <p:spPr>
          <a:xfrm>
            <a:off x="6078956" y="2234703"/>
            <a:ext cx="182042" cy="182043"/>
          </a:xfrm>
          <a:prstGeom prst="rect">
            <a:avLst/>
          </a:prstGeom>
          <a:ln w="24765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" name="タイトルテキスト"/>
          <p:cNvSpPr txBox="1">
            <a:spLocks noGrp="1"/>
          </p:cNvSpPr>
          <p:nvPr>
            <p:ph type="title"/>
          </p:nvPr>
        </p:nvSpPr>
        <p:spPr>
          <a:xfrm>
            <a:off x="1608156" y="590356"/>
            <a:ext cx="2653029" cy="958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17" name="本文レベル1…"/>
          <p:cNvSpPr txBox="1">
            <a:spLocks noGrp="1"/>
          </p:cNvSpPr>
          <p:nvPr>
            <p:ph type="body" idx="1"/>
          </p:nvPr>
        </p:nvSpPr>
        <p:spPr>
          <a:xfrm>
            <a:off x="381634" y="1898650"/>
            <a:ext cx="6869432" cy="544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8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984092" y="7677150"/>
            <a:ext cx="266973" cy="2794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object 2"/>
          <p:cNvSpPr txBox="1"/>
          <p:nvPr/>
        </p:nvSpPr>
        <p:spPr>
          <a:xfrm rot="16200000">
            <a:off x="5945170" y="5020962"/>
            <a:ext cx="892803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lnSpc>
                <a:spcPts val="2600"/>
              </a:lnSpc>
              <a:defRPr sz="23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6.</a:t>
            </a:r>
            <a:r>
              <a:rPr lang="en-US" dirty="0"/>
              <a:t>26</a:t>
            </a:r>
            <a:r>
              <a:rPr dirty="0"/>
              <a:t>m</a:t>
            </a:r>
          </a:p>
        </p:txBody>
      </p:sp>
      <p:sp>
        <p:nvSpPr>
          <p:cNvPr id="70" name="object 3"/>
          <p:cNvSpPr txBox="1"/>
          <p:nvPr/>
        </p:nvSpPr>
        <p:spPr>
          <a:xfrm>
            <a:off x="2900983" y="2384266"/>
            <a:ext cx="964071" cy="3539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spcBef>
                <a:spcPts val="100"/>
              </a:spcBef>
              <a:defRPr sz="23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7.</a:t>
            </a:r>
            <a:r>
              <a:rPr lang="en-US" dirty="0"/>
              <a:t>08</a:t>
            </a:r>
            <a:r>
              <a:rPr dirty="0"/>
              <a:t>m</a:t>
            </a:r>
          </a:p>
        </p:txBody>
      </p:sp>
      <p:sp>
        <p:nvSpPr>
          <p:cNvPr id="78" name="object 11"/>
          <p:cNvSpPr txBox="1"/>
          <p:nvPr/>
        </p:nvSpPr>
        <p:spPr>
          <a:xfrm>
            <a:off x="6319018" y="2190346"/>
            <a:ext cx="918211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600" spc="1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t>有線</a:t>
            </a:r>
            <a:r>
              <a:rPr spc="95"/>
              <a:t>LAN</a:t>
            </a:r>
          </a:p>
        </p:txBody>
      </p:sp>
      <p:sp>
        <p:nvSpPr>
          <p:cNvPr id="90" name="object 23"/>
          <p:cNvSpPr txBox="1"/>
          <p:nvPr/>
        </p:nvSpPr>
        <p:spPr>
          <a:xfrm>
            <a:off x="6116439" y="2247502"/>
            <a:ext cx="93346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L</a:t>
            </a:r>
          </a:p>
        </p:txBody>
      </p:sp>
      <p:sp>
        <p:nvSpPr>
          <p:cNvPr id="91" name="object 24"/>
          <p:cNvSpPr/>
          <p:nvPr/>
        </p:nvSpPr>
        <p:spPr>
          <a:xfrm>
            <a:off x="5540514" y="6136132"/>
            <a:ext cx="182042" cy="182042"/>
          </a:xfrm>
          <a:prstGeom prst="rect">
            <a:avLst/>
          </a:prstGeom>
          <a:ln w="24765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2" name="object 25"/>
          <p:cNvSpPr txBox="1"/>
          <p:nvPr/>
        </p:nvSpPr>
        <p:spPr>
          <a:xfrm>
            <a:off x="5577997" y="6148944"/>
            <a:ext cx="93346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L</a:t>
            </a:r>
          </a:p>
        </p:txBody>
      </p:sp>
      <p:sp>
        <p:nvSpPr>
          <p:cNvPr id="105" name="object 39"/>
          <p:cNvSpPr/>
          <p:nvPr/>
        </p:nvSpPr>
        <p:spPr>
          <a:xfrm>
            <a:off x="4813650" y="6973630"/>
            <a:ext cx="242698" cy="2850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4353" y="305"/>
                </a:lnTo>
                <a:lnTo>
                  <a:pt x="8408" y="1195"/>
                </a:lnTo>
                <a:lnTo>
                  <a:pt x="12077" y="2634"/>
                </a:lnTo>
                <a:lnTo>
                  <a:pt x="15273" y="4585"/>
                </a:lnTo>
                <a:lnTo>
                  <a:pt x="17911" y="7013"/>
                </a:lnTo>
                <a:lnTo>
                  <a:pt x="19903" y="9880"/>
                </a:lnTo>
                <a:lnTo>
                  <a:pt x="21161" y="13151"/>
                </a:lnTo>
                <a:lnTo>
                  <a:pt x="21600" y="16788"/>
                </a:lnTo>
              </a:path>
            </a:pathLst>
          </a:custGeom>
          <a:ln w="10134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6" name="object 40"/>
          <p:cNvSpPr/>
          <p:nvPr/>
        </p:nvSpPr>
        <p:spPr>
          <a:xfrm>
            <a:off x="5043654" y="6677643"/>
            <a:ext cx="546062" cy="4984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88" y="19465"/>
                </a:lnTo>
                <a:lnTo>
                  <a:pt x="348" y="17417"/>
                </a:lnTo>
                <a:lnTo>
                  <a:pt x="772" y="15462"/>
                </a:lnTo>
                <a:lnTo>
                  <a:pt x="1351" y="13604"/>
                </a:lnTo>
                <a:lnTo>
                  <a:pt x="2080" y="11846"/>
                </a:lnTo>
                <a:lnTo>
                  <a:pt x="2949" y="10192"/>
                </a:lnTo>
                <a:lnTo>
                  <a:pt x="3952" y="8647"/>
                </a:lnTo>
                <a:lnTo>
                  <a:pt x="5080" y="7215"/>
                </a:lnTo>
                <a:lnTo>
                  <a:pt x="6326" y="5899"/>
                </a:lnTo>
                <a:lnTo>
                  <a:pt x="7683" y="4705"/>
                </a:lnTo>
                <a:lnTo>
                  <a:pt x="9143" y="3636"/>
                </a:lnTo>
                <a:lnTo>
                  <a:pt x="10698" y="2696"/>
                </a:lnTo>
                <a:lnTo>
                  <a:pt x="12340" y="1889"/>
                </a:lnTo>
                <a:lnTo>
                  <a:pt x="14063" y="1220"/>
                </a:lnTo>
                <a:lnTo>
                  <a:pt x="15858" y="692"/>
                </a:lnTo>
                <a:lnTo>
                  <a:pt x="17717" y="311"/>
                </a:lnTo>
                <a:lnTo>
                  <a:pt x="19634" y="78"/>
                </a:lnTo>
                <a:lnTo>
                  <a:pt x="21600" y="0"/>
                </a:lnTo>
                <a:lnTo>
                  <a:pt x="21600" y="21600"/>
                </a:lnTo>
              </a:path>
            </a:pathLst>
          </a:custGeom>
          <a:ln w="22809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95" name="object 2">
            <a:extLst>
              <a:ext uri="{FF2B5EF4-FFF2-40B4-BE49-F238E27FC236}">
                <a16:creationId xmlns:a16="http://schemas.microsoft.com/office/drawing/2014/main" id="{6FF7EBCB-E0FC-C4C6-0630-FA7B6E4E9F4D}"/>
              </a:ext>
            </a:extLst>
          </p:cNvPr>
          <p:cNvSpPr txBox="1"/>
          <p:nvPr/>
        </p:nvSpPr>
        <p:spPr>
          <a:xfrm>
            <a:off x="6070011" y="365196"/>
            <a:ext cx="48387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180cm</a:t>
            </a:r>
          </a:p>
        </p:txBody>
      </p:sp>
      <p:sp>
        <p:nvSpPr>
          <p:cNvPr id="496" name="object 3">
            <a:extLst>
              <a:ext uri="{FF2B5EF4-FFF2-40B4-BE49-F238E27FC236}">
                <a16:creationId xmlns:a16="http://schemas.microsoft.com/office/drawing/2014/main" id="{E01B2D09-E1BC-AC4D-648D-262CC2B72DB0}"/>
              </a:ext>
            </a:extLst>
          </p:cNvPr>
          <p:cNvSpPr txBox="1"/>
          <p:nvPr/>
        </p:nvSpPr>
        <p:spPr>
          <a:xfrm>
            <a:off x="6908792" y="635265"/>
            <a:ext cx="398781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5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lang="en-US" dirty="0"/>
              <a:t>45</a:t>
            </a:r>
            <a:r>
              <a:rPr dirty="0"/>
              <a:t>cm</a:t>
            </a:r>
          </a:p>
        </p:txBody>
      </p:sp>
      <p:sp>
        <p:nvSpPr>
          <p:cNvPr id="497" name="Google Shape;255;p7">
            <a:extLst>
              <a:ext uri="{FF2B5EF4-FFF2-40B4-BE49-F238E27FC236}">
                <a16:creationId xmlns:a16="http://schemas.microsoft.com/office/drawing/2014/main" id="{0E8CB2E1-094C-B040-E550-7B985C7118E3}"/>
              </a:ext>
            </a:extLst>
          </p:cNvPr>
          <p:cNvSpPr/>
          <p:nvPr/>
        </p:nvSpPr>
        <p:spPr>
          <a:xfrm>
            <a:off x="5743146" y="556566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90" name="object 262">
            <a:extLst>
              <a:ext uri="{FF2B5EF4-FFF2-40B4-BE49-F238E27FC236}">
                <a16:creationId xmlns:a16="http://schemas.microsoft.com/office/drawing/2014/main" id="{D67149B1-EF09-ED84-D2F2-CB6FE1DBC6A0}"/>
              </a:ext>
            </a:extLst>
          </p:cNvPr>
          <p:cNvSpPr txBox="1"/>
          <p:nvPr/>
        </p:nvSpPr>
        <p:spPr>
          <a:xfrm>
            <a:off x="6079919" y="915931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</a:t>
            </a:r>
            <a:r>
              <a:rPr lang="en-US" dirty="0"/>
              <a:t>5</a:t>
            </a:r>
            <a:r>
              <a:rPr dirty="0"/>
              <a:t>cm</a:t>
            </a:r>
          </a:p>
        </p:txBody>
      </p:sp>
      <p:sp>
        <p:nvSpPr>
          <p:cNvPr id="491" name="object 263">
            <a:extLst>
              <a:ext uri="{FF2B5EF4-FFF2-40B4-BE49-F238E27FC236}">
                <a16:creationId xmlns:a16="http://schemas.microsoft.com/office/drawing/2014/main" id="{C2F09DD5-26B5-9856-843D-FD4CDCE37DFC}"/>
              </a:ext>
            </a:extLst>
          </p:cNvPr>
          <p:cNvSpPr txBox="1"/>
          <p:nvPr/>
        </p:nvSpPr>
        <p:spPr>
          <a:xfrm>
            <a:off x="6441167" y="1209867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55cm</a:t>
            </a:r>
          </a:p>
        </p:txBody>
      </p:sp>
      <p:grpSp>
        <p:nvGrpSpPr>
          <p:cNvPr id="492" name="グループ化 491">
            <a:extLst>
              <a:ext uri="{FF2B5EF4-FFF2-40B4-BE49-F238E27FC236}">
                <a16:creationId xmlns:a16="http://schemas.microsoft.com/office/drawing/2014/main" id="{BD8BEB5F-39D1-AEB6-BDAC-07CE49879F50}"/>
              </a:ext>
            </a:extLst>
          </p:cNvPr>
          <p:cNvGrpSpPr/>
          <p:nvPr/>
        </p:nvGrpSpPr>
        <p:grpSpPr>
          <a:xfrm rot="10800000">
            <a:off x="6109367" y="1096827"/>
            <a:ext cx="345600" cy="345600"/>
            <a:chOff x="-750063" y="3987581"/>
            <a:chExt cx="345600" cy="345600"/>
          </a:xfrm>
        </p:grpSpPr>
        <p:sp>
          <p:nvSpPr>
            <p:cNvPr id="493" name="Google Shape;135;p7">
              <a:extLst>
                <a:ext uri="{FF2B5EF4-FFF2-40B4-BE49-F238E27FC236}">
                  <a16:creationId xmlns:a16="http://schemas.microsoft.com/office/drawing/2014/main" id="{8CBB7B83-B21A-8641-6AAB-6BB51030ACD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4" name="直線コネクタ 493">
              <a:extLst>
                <a:ext uri="{FF2B5EF4-FFF2-40B4-BE49-F238E27FC236}">
                  <a16:creationId xmlns:a16="http://schemas.microsoft.com/office/drawing/2014/main" id="{7E945469-4EB2-40B3-D0B5-95DD16C8FDA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00" name="Google Shape;183;p13">
            <a:extLst>
              <a:ext uri="{FF2B5EF4-FFF2-40B4-BE49-F238E27FC236}">
                <a16:creationId xmlns:a16="http://schemas.microsoft.com/office/drawing/2014/main" id="{CBA7CC03-5C60-CF55-51E4-6C4D114C1C59}"/>
              </a:ext>
            </a:extLst>
          </p:cNvPr>
          <p:cNvSpPr txBox="1"/>
          <p:nvPr/>
        </p:nvSpPr>
        <p:spPr>
          <a:xfrm>
            <a:off x="2344885" y="524002"/>
            <a:ext cx="2341450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4800" dirty="0"/>
              <a:t>50</a:t>
            </a:r>
            <a:r>
              <a:rPr lang="en-US" altLang="ja" sz="4800" dirty="0"/>
              <a:t>4</a:t>
            </a:r>
            <a:r>
              <a:rPr lang="ja" sz="4800" dirty="0"/>
              <a:t>号室</a:t>
            </a:r>
            <a:endParaRPr sz="4800" dirty="0"/>
          </a:p>
        </p:txBody>
      </p:sp>
      <p:sp>
        <p:nvSpPr>
          <p:cNvPr id="501" name="Google Shape;188;p13">
            <a:extLst>
              <a:ext uri="{FF2B5EF4-FFF2-40B4-BE49-F238E27FC236}">
                <a16:creationId xmlns:a16="http://schemas.microsoft.com/office/drawing/2014/main" id="{B42198EE-748A-BD8F-EF68-E5506821D888}"/>
              </a:ext>
            </a:extLst>
          </p:cNvPr>
          <p:cNvSpPr txBox="1"/>
          <p:nvPr/>
        </p:nvSpPr>
        <p:spPr>
          <a:xfrm>
            <a:off x="674683" y="1485435"/>
            <a:ext cx="3271232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800"/>
              <a:t>島型</a:t>
            </a:r>
            <a:r>
              <a:rPr lang="en-US" altLang="ja" sz="2800" dirty="0"/>
              <a:t>3</a:t>
            </a:r>
            <a:r>
              <a:rPr lang="ja" sz="2800" dirty="0"/>
              <a:t>人掛け　</a:t>
            </a:r>
            <a:endParaRPr sz="2800" dirty="0"/>
          </a:p>
        </p:txBody>
      </p:sp>
      <p:sp>
        <p:nvSpPr>
          <p:cNvPr id="502" name="Google Shape;189;p13">
            <a:extLst>
              <a:ext uri="{FF2B5EF4-FFF2-40B4-BE49-F238E27FC236}">
                <a16:creationId xmlns:a16="http://schemas.microsoft.com/office/drawing/2014/main" id="{43A9500E-D72A-4901-93D7-2737ED9CAF40}"/>
              </a:ext>
            </a:extLst>
          </p:cNvPr>
          <p:cNvSpPr txBox="1"/>
          <p:nvPr/>
        </p:nvSpPr>
        <p:spPr>
          <a:xfrm>
            <a:off x="3798960" y="1492613"/>
            <a:ext cx="1880355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800" dirty="0"/>
              <a:t>最大</a:t>
            </a:r>
            <a:r>
              <a:rPr lang="en-US" altLang="ja" sz="2800" dirty="0"/>
              <a:t>24</a:t>
            </a:r>
            <a:r>
              <a:rPr lang="ja-JP" altLang="en-US" sz="2800"/>
              <a:t>席　</a:t>
            </a:r>
            <a:endParaRPr lang="ja-JP" altLang="en-US" sz="2800" dirty="0"/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E89534D6-ABE4-A092-5B09-46D6785C6BF0}"/>
              </a:ext>
            </a:extLst>
          </p:cNvPr>
          <p:cNvGrpSpPr/>
          <p:nvPr/>
        </p:nvGrpSpPr>
        <p:grpSpPr>
          <a:xfrm>
            <a:off x="1688914" y="4553089"/>
            <a:ext cx="345600" cy="345600"/>
            <a:chOff x="-750063" y="3987581"/>
            <a:chExt cx="345600" cy="345600"/>
          </a:xfrm>
        </p:grpSpPr>
        <p:sp>
          <p:nvSpPr>
            <p:cNvPr id="50" name="Google Shape;135;p7">
              <a:extLst>
                <a:ext uri="{FF2B5EF4-FFF2-40B4-BE49-F238E27FC236}">
                  <a16:creationId xmlns:a16="http://schemas.microsoft.com/office/drawing/2014/main" id="{E5C9F611-7F0F-814E-F43B-DC3E4C6B0CDF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6E0C92D9-CDD9-D69F-70B3-773BC66EAAD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3" name="Google Shape;255;p7">
            <a:extLst>
              <a:ext uri="{FF2B5EF4-FFF2-40B4-BE49-F238E27FC236}">
                <a16:creationId xmlns:a16="http://schemas.microsoft.com/office/drawing/2014/main" id="{F4DED3E1-434D-C0EC-A528-B777609BCF37}"/>
              </a:ext>
            </a:extLst>
          </p:cNvPr>
          <p:cNvSpPr/>
          <p:nvPr/>
        </p:nvSpPr>
        <p:spPr>
          <a:xfrm rot="10800000">
            <a:off x="1670060" y="4260821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D135D240-F752-9922-4249-FC0719162CA1}"/>
              </a:ext>
            </a:extLst>
          </p:cNvPr>
          <p:cNvGrpSpPr/>
          <p:nvPr/>
        </p:nvGrpSpPr>
        <p:grpSpPr>
          <a:xfrm>
            <a:off x="2449812" y="4553088"/>
            <a:ext cx="345600" cy="345600"/>
            <a:chOff x="-750063" y="3987581"/>
            <a:chExt cx="345600" cy="345600"/>
          </a:xfrm>
        </p:grpSpPr>
        <p:sp>
          <p:nvSpPr>
            <p:cNvPr id="48" name="Google Shape;135;p7">
              <a:extLst>
                <a:ext uri="{FF2B5EF4-FFF2-40B4-BE49-F238E27FC236}">
                  <a16:creationId xmlns:a16="http://schemas.microsoft.com/office/drawing/2014/main" id="{F5674B65-EC35-E3CE-08DF-54181E150F9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7DB6CF5F-6F37-D337-01E4-70F3953F765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658696A8-F4F1-9380-6786-BEB0C462526C}"/>
              </a:ext>
            </a:extLst>
          </p:cNvPr>
          <p:cNvGrpSpPr/>
          <p:nvPr/>
        </p:nvGrpSpPr>
        <p:grpSpPr>
          <a:xfrm>
            <a:off x="2069363" y="4553088"/>
            <a:ext cx="345600" cy="345600"/>
            <a:chOff x="-750063" y="3987581"/>
            <a:chExt cx="345600" cy="345600"/>
          </a:xfrm>
        </p:grpSpPr>
        <p:sp>
          <p:nvSpPr>
            <p:cNvPr id="46" name="Google Shape;135;p7">
              <a:extLst>
                <a:ext uri="{FF2B5EF4-FFF2-40B4-BE49-F238E27FC236}">
                  <a16:creationId xmlns:a16="http://schemas.microsoft.com/office/drawing/2014/main" id="{94A7F5FD-1BBD-F511-344E-98E20569CC4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AEBADB7F-0C62-15EF-5EAC-C92CFE641A6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42E2601C-0836-CED8-1653-109873CFDFAF}"/>
              </a:ext>
            </a:extLst>
          </p:cNvPr>
          <p:cNvGrpSpPr/>
          <p:nvPr/>
        </p:nvGrpSpPr>
        <p:grpSpPr>
          <a:xfrm rot="10800000">
            <a:off x="2446509" y="3628388"/>
            <a:ext cx="345600" cy="345600"/>
            <a:chOff x="-750063" y="3987581"/>
            <a:chExt cx="345600" cy="345600"/>
          </a:xfrm>
        </p:grpSpPr>
        <p:sp>
          <p:nvSpPr>
            <p:cNvPr id="33" name="Google Shape;135;p7">
              <a:extLst>
                <a:ext uri="{FF2B5EF4-FFF2-40B4-BE49-F238E27FC236}">
                  <a16:creationId xmlns:a16="http://schemas.microsoft.com/office/drawing/2014/main" id="{A2E537AA-64C1-664C-9F0F-28C051C56F8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CBD273DE-E9FE-CBBC-AAFC-6E05BC39538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" name="Google Shape;255;p7">
            <a:extLst>
              <a:ext uri="{FF2B5EF4-FFF2-40B4-BE49-F238E27FC236}">
                <a16:creationId xmlns:a16="http://schemas.microsoft.com/office/drawing/2014/main" id="{DA471B0C-153D-560D-AA69-480C349397F5}"/>
              </a:ext>
            </a:extLst>
          </p:cNvPr>
          <p:cNvSpPr/>
          <p:nvPr/>
        </p:nvSpPr>
        <p:spPr>
          <a:xfrm>
            <a:off x="1673363" y="3981856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E45234B3-29A2-66D3-127D-E7FE1FC271B0}"/>
              </a:ext>
            </a:extLst>
          </p:cNvPr>
          <p:cNvGrpSpPr/>
          <p:nvPr/>
        </p:nvGrpSpPr>
        <p:grpSpPr>
          <a:xfrm rot="10800000">
            <a:off x="1685611" y="3628389"/>
            <a:ext cx="345600" cy="345600"/>
            <a:chOff x="-750063" y="3987581"/>
            <a:chExt cx="345600" cy="345600"/>
          </a:xfrm>
        </p:grpSpPr>
        <p:sp>
          <p:nvSpPr>
            <p:cNvPr id="31" name="Google Shape;135;p7">
              <a:extLst>
                <a:ext uri="{FF2B5EF4-FFF2-40B4-BE49-F238E27FC236}">
                  <a16:creationId xmlns:a16="http://schemas.microsoft.com/office/drawing/2014/main" id="{3A973FE9-B56C-94E8-1B9E-E9426124D61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C7680863-D44C-214E-A19F-065EF74BFB1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0B1CAAC4-CAB1-9CAF-592F-773D9547327D}"/>
              </a:ext>
            </a:extLst>
          </p:cNvPr>
          <p:cNvGrpSpPr/>
          <p:nvPr/>
        </p:nvGrpSpPr>
        <p:grpSpPr>
          <a:xfrm rot="10800000">
            <a:off x="2066060" y="3628389"/>
            <a:ext cx="345600" cy="345600"/>
            <a:chOff x="-750063" y="3987581"/>
            <a:chExt cx="345600" cy="345600"/>
          </a:xfrm>
        </p:grpSpPr>
        <p:sp>
          <p:nvSpPr>
            <p:cNvPr id="29" name="Google Shape;135;p7">
              <a:extLst>
                <a:ext uri="{FF2B5EF4-FFF2-40B4-BE49-F238E27FC236}">
                  <a16:creationId xmlns:a16="http://schemas.microsoft.com/office/drawing/2014/main" id="{7AF3D402-9B21-C115-12C9-26B465540AA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3BE675E1-3382-9243-041E-2ACB8FFC8CE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99" name="グループ化 498">
            <a:extLst>
              <a:ext uri="{FF2B5EF4-FFF2-40B4-BE49-F238E27FC236}">
                <a16:creationId xmlns:a16="http://schemas.microsoft.com/office/drawing/2014/main" id="{B81F2B18-379D-B1B3-C8C8-E588E8D790C1}"/>
              </a:ext>
            </a:extLst>
          </p:cNvPr>
          <p:cNvGrpSpPr/>
          <p:nvPr/>
        </p:nvGrpSpPr>
        <p:grpSpPr>
          <a:xfrm>
            <a:off x="3292427" y="4553089"/>
            <a:ext cx="345600" cy="345600"/>
            <a:chOff x="-750063" y="3987581"/>
            <a:chExt cx="345600" cy="345600"/>
          </a:xfrm>
        </p:grpSpPr>
        <p:sp>
          <p:nvSpPr>
            <p:cNvPr id="73" name="Google Shape;135;p7">
              <a:extLst>
                <a:ext uri="{FF2B5EF4-FFF2-40B4-BE49-F238E27FC236}">
                  <a16:creationId xmlns:a16="http://schemas.microsoft.com/office/drawing/2014/main" id="{4CA1F050-986C-92E4-7A8F-492C08F0F1E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F74FEE0D-2ABF-52F7-BFB2-C5861D1F7E6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4" name="Google Shape;255;p7">
            <a:extLst>
              <a:ext uri="{FF2B5EF4-FFF2-40B4-BE49-F238E27FC236}">
                <a16:creationId xmlns:a16="http://schemas.microsoft.com/office/drawing/2014/main" id="{8CEDE726-49AD-27DA-7201-67BDAA348D8B}"/>
              </a:ext>
            </a:extLst>
          </p:cNvPr>
          <p:cNvSpPr/>
          <p:nvPr/>
        </p:nvSpPr>
        <p:spPr>
          <a:xfrm rot="10800000">
            <a:off x="3273573" y="4260821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FA3ED4C2-4E92-1B5E-17D8-60B8F145563F}"/>
              </a:ext>
            </a:extLst>
          </p:cNvPr>
          <p:cNvGrpSpPr/>
          <p:nvPr/>
        </p:nvGrpSpPr>
        <p:grpSpPr>
          <a:xfrm>
            <a:off x="4053325" y="4553088"/>
            <a:ext cx="345600" cy="345600"/>
            <a:chOff x="-750063" y="3987581"/>
            <a:chExt cx="345600" cy="345600"/>
          </a:xfrm>
        </p:grpSpPr>
        <p:sp>
          <p:nvSpPr>
            <p:cNvPr id="71" name="Google Shape;135;p7">
              <a:extLst>
                <a:ext uri="{FF2B5EF4-FFF2-40B4-BE49-F238E27FC236}">
                  <a16:creationId xmlns:a16="http://schemas.microsoft.com/office/drawing/2014/main" id="{F345B0AF-388A-DB30-E532-469464BC668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16F992FE-1116-07C1-CD35-22C946C3A5A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6" name="グループ化 65">
            <a:extLst>
              <a:ext uri="{FF2B5EF4-FFF2-40B4-BE49-F238E27FC236}">
                <a16:creationId xmlns:a16="http://schemas.microsoft.com/office/drawing/2014/main" id="{909F9398-5F56-298E-CFF1-55644E4DBCDC}"/>
              </a:ext>
            </a:extLst>
          </p:cNvPr>
          <p:cNvGrpSpPr/>
          <p:nvPr/>
        </p:nvGrpSpPr>
        <p:grpSpPr>
          <a:xfrm>
            <a:off x="3672876" y="4553088"/>
            <a:ext cx="345600" cy="345600"/>
            <a:chOff x="-750063" y="3987581"/>
            <a:chExt cx="345600" cy="345600"/>
          </a:xfrm>
        </p:grpSpPr>
        <p:sp>
          <p:nvSpPr>
            <p:cNvPr id="67" name="Google Shape;135;p7">
              <a:extLst>
                <a:ext uri="{FF2B5EF4-FFF2-40B4-BE49-F238E27FC236}">
                  <a16:creationId xmlns:a16="http://schemas.microsoft.com/office/drawing/2014/main" id="{C4A3671E-A1BD-CDC9-6676-2F598794D9E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286A0F19-A97D-4F3B-7A4D-C7F53D91992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8" name="グループ化 477">
            <a:extLst>
              <a:ext uri="{FF2B5EF4-FFF2-40B4-BE49-F238E27FC236}">
                <a16:creationId xmlns:a16="http://schemas.microsoft.com/office/drawing/2014/main" id="{D60B07FD-9C5C-67E0-38B3-3D261AD1E31C}"/>
              </a:ext>
            </a:extLst>
          </p:cNvPr>
          <p:cNvGrpSpPr/>
          <p:nvPr/>
        </p:nvGrpSpPr>
        <p:grpSpPr>
          <a:xfrm rot="10800000">
            <a:off x="4050022" y="3628388"/>
            <a:ext cx="345600" cy="345600"/>
            <a:chOff x="-750063" y="3987581"/>
            <a:chExt cx="345600" cy="345600"/>
          </a:xfrm>
        </p:grpSpPr>
        <p:sp>
          <p:nvSpPr>
            <p:cNvPr id="486" name="Google Shape;135;p7">
              <a:extLst>
                <a:ext uri="{FF2B5EF4-FFF2-40B4-BE49-F238E27FC236}">
                  <a16:creationId xmlns:a16="http://schemas.microsoft.com/office/drawing/2014/main" id="{6F5BCFA4-0C80-1493-7241-00CD1E54D02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8" name="直線コネクタ 497">
              <a:extLst>
                <a:ext uri="{FF2B5EF4-FFF2-40B4-BE49-F238E27FC236}">
                  <a16:creationId xmlns:a16="http://schemas.microsoft.com/office/drawing/2014/main" id="{CA361DE6-0025-E2FF-CE11-1FABED2F6BD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79" name="Google Shape;255;p7">
            <a:extLst>
              <a:ext uri="{FF2B5EF4-FFF2-40B4-BE49-F238E27FC236}">
                <a16:creationId xmlns:a16="http://schemas.microsoft.com/office/drawing/2014/main" id="{2D3AB979-E34F-A26F-92ED-03A9945B5C28}"/>
              </a:ext>
            </a:extLst>
          </p:cNvPr>
          <p:cNvSpPr/>
          <p:nvPr/>
        </p:nvSpPr>
        <p:spPr>
          <a:xfrm>
            <a:off x="3276876" y="3981856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0" name="グループ化 479">
            <a:extLst>
              <a:ext uri="{FF2B5EF4-FFF2-40B4-BE49-F238E27FC236}">
                <a16:creationId xmlns:a16="http://schemas.microsoft.com/office/drawing/2014/main" id="{7795C93E-78DF-5A2B-2C9F-BA82631131C4}"/>
              </a:ext>
            </a:extLst>
          </p:cNvPr>
          <p:cNvGrpSpPr/>
          <p:nvPr/>
        </p:nvGrpSpPr>
        <p:grpSpPr>
          <a:xfrm rot="10800000">
            <a:off x="3289124" y="3628389"/>
            <a:ext cx="345600" cy="345600"/>
            <a:chOff x="-750063" y="3987581"/>
            <a:chExt cx="345600" cy="345600"/>
          </a:xfrm>
        </p:grpSpPr>
        <p:sp>
          <p:nvSpPr>
            <p:cNvPr id="484" name="Google Shape;135;p7">
              <a:extLst>
                <a:ext uri="{FF2B5EF4-FFF2-40B4-BE49-F238E27FC236}">
                  <a16:creationId xmlns:a16="http://schemas.microsoft.com/office/drawing/2014/main" id="{3C018FDF-F686-56E0-7B7A-C62295A3EF9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85" name="直線コネクタ 484">
              <a:extLst>
                <a:ext uri="{FF2B5EF4-FFF2-40B4-BE49-F238E27FC236}">
                  <a16:creationId xmlns:a16="http://schemas.microsoft.com/office/drawing/2014/main" id="{C98D0D96-AEAD-9B66-C413-015C962EA8B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1" name="グループ化 480">
            <a:extLst>
              <a:ext uri="{FF2B5EF4-FFF2-40B4-BE49-F238E27FC236}">
                <a16:creationId xmlns:a16="http://schemas.microsoft.com/office/drawing/2014/main" id="{0E2745EC-730D-D5A0-5A95-447240E8DA09}"/>
              </a:ext>
            </a:extLst>
          </p:cNvPr>
          <p:cNvGrpSpPr/>
          <p:nvPr/>
        </p:nvGrpSpPr>
        <p:grpSpPr>
          <a:xfrm rot="10800000">
            <a:off x="3669573" y="3628389"/>
            <a:ext cx="345600" cy="345600"/>
            <a:chOff x="-750063" y="3987581"/>
            <a:chExt cx="345600" cy="345600"/>
          </a:xfrm>
        </p:grpSpPr>
        <p:sp>
          <p:nvSpPr>
            <p:cNvPr id="482" name="Google Shape;135;p7">
              <a:extLst>
                <a:ext uri="{FF2B5EF4-FFF2-40B4-BE49-F238E27FC236}">
                  <a16:creationId xmlns:a16="http://schemas.microsoft.com/office/drawing/2014/main" id="{25A90A09-AEF3-8822-3419-58FFBED0964F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83" name="直線コネクタ 482">
              <a:extLst>
                <a:ext uri="{FF2B5EF4-FFF2-40B4-BE49-F238E27FC236}">
                  <a16:creationId xmlns:a16="http://schemas.microsoft.com/office/drawing/2014/main" id="{97B791CC-321A-6249-36B5-05065466F22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9" name="グループ化 88">
            <a:extLst>
              <a:ext uri="{FF2B5EF4-FFF2-40B4-BE49-F238E27FC236}">
                <a16:creationId xmlns:a16="http://schemas.microsoft.com/office/drawing/2014/main" id="{73FF6342-DF30-69B3-E499-904BAE549A0D}"/>
              </a:ext>
            </a:extLst>
          </p:cNvPr>
          <p:cNvGrpSpPr/>
          <p:nvPr/>
        </p:nvGrpSpPr>
        <p:grpSpPr>
          <a:xfrm>
            <a:off x="1688914" y="6236115"/>
            <a:ext cx="345600" cy="345600"/>
            <a:chOff x="-750063" y="3987581"/>
            <a:chExt cx="345600" cy="345600"/>
          </a:xfrm>
        </p:grpSpPr>
        <p:sp>
          <p:nvSpPr>
            <p:cNvPr id="114" name="Google Shape;135;p7">
              <a:extLst>
                <a:ext uri="{FF2B5EF4-FFF2-40B4-BE49-F238E27FC236}">
                  <a16:creationId xmlns:a16="http://schemas.microsoft.com/office/drawing/2014/main" id="{72D452B1-4CEE-5466-7456-EF8FE7C65418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5" name="直線コネクタ 114">
              <a:extLst>
                <a:ext uri="{FF2B5EF4-FFF2-40B4-BE49-F238E27FC236}">
                  <a16:creationId xmlns:a16="http://schemas.microsoft.com/office/drawing/2014/main" id="{C921A747-629B-5966-15D0-920E97A57C4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7" name="Google Shape;255;p7">
            <a:extLst>
              <a:ext uri="{FF2B5EF4-FFF2-40B4-BE49-F238E27FC236}">
                <a16:creationId xmlns:a16="http://schemas.microsoft.com/office/drawing/2014/main" id="{6890EE36-6902-7ED7-9B62-5C2BF1124DD8}"/>
              </a:ext>
            </a:extLst>
          </p:cNvPr>
          <p:cNvSpPr/>
          <p:nvPr/>
        </p:nvSpPr>
        <p:spPr>
          <a:xfrm rot="10800000">
            <a:off x="1670060" y="5943847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AE4F839A-4F85-D565-9917-15EF50D81564}"/>
              </a:ext>
            </a:extLst>
          </p:cNvPr>
          <p:cNvGrpSpPr/>
          <p:nvPr/>
        </p:nvGrpSpPr>
        <p:grpSpPr>
          <a:xfrm>
            <a:off x="2449812" y="6236114"/>
            <a:ext cx="345600" cy="345600"/>
            <a:chOff x="-750063" y="3987581"/>
            <a:chExt cx="345600" cy="345600"/>
          </a:xfrm>
        </p:grpSpPr>
        <p:sp>
          <p:nvSpPr>
            <p:cNvPr id="112" name="Google Shape;135;p7">
              <a:extLst>
                <a:ext uri="{FF2B5EF4-FFF2-40B4-BE49-F238E27FC236}">
                  <a16:creationId xmlns:a16="http://schemas.microsoft.com/office/drawing/2014/main" id="{46824F74-ABE1-41BA-7130-4C5CA31E519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3" name="直線コネクタ 112">
              <a:extLst>
                <a:ext uri="{FF2B5EF4-FFF2-40B4-BE49-F238E27FC236}">
                  <a16:creationId xmlns:a16="http://schemas.microsoft.com/office/drawing/2014/main" id="{EA1137C9-149E-FFD1-71D7-A239B692FBC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9" name="グループ化 108">
            <a:extLst>
              <a:ext uri="{FF2B5EF4-FFF2-40B4-BE49-F238E27FC236}">
                <a16:creationId xmlns:a16="http://schemas.microsoft.com/office/drawing/2014/main" id="{43974580-F6E4-EEF9-6D84-BCD744E562B8}"/>
              </a:ext>
            </a:extLst>
          </p:cNvPr>
          <p:cNvGrpSpPr/>
          <p:nvPr/>
        </p:nvGrpSpPr>
        <p:grpSpPr>
          <a:xfrm>
            <a:off x="2069363" y="6236114"/>
            <a:ext cx="345600" cy="345600"/>
            <a:chOff x="-750063" y="3987581"/>
            <a:chExt cx="345600" cy="345600"/>
          </a:xfrm>
        </p:grpSpPr>
        <p:sp>
          <p:nvSpPr>
            <p:cNvPr id="110" name="Google Shape;135;p7">
              <a:extLst>
                <a:ext uri="{FF2B5EF4-FFF2-40B4-BE49-F238E27FC236}">
                  <a16:creationId xmlns:a16="http://schemas.microsoft.com/office/drawing/2014/main" id="{7B038494-351B-634C-FA7B-1B9AABFA0737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EE9E1C04-2A4B-45F4-FF69-495E156813C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342AE521-B727-0F56-1548-5D0B244AC73E}"/>
              </a:ext>
            </a:extLst>
          </p:cNvPr>
          <p:cNvGrpSpPr/>
          <p:nvPr/>
        </p:nvGrpSpPr>
        <p:grpSpPr>
          <a:xfrm rot="10800000">
            <a:off x="2446509" y="5311415"/>
            <a:ext cx="345600" cy="345600"/>
            <a:chOff x="-750063" y="3987581"/>
            <a:chExt cx="345600" cy="345600"/>
          </a:xfrm>
        </p:grpSpPr>
        <p:sp>
          <p:nvSpPr>
            <p:cNvPr id="87" name="Google Shape;135;p7">
              <a:extLst>
                <a:ext uri="{FF2B5EF4-FFF2-40B4-BE49-F238E27FC236}">
                  <a16:creationId xmlns:a16="http://schemas.microsoft.com/office/drawing/2014/main" id="{306AABEC-D380-A3AE-4A0D-0E9A41A33747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8" name="直線コネクタ 87">
              <a:extLst>
                <a:ext uri="{FF2B5EF4-FFF2-40B4-BE49-F238E27FC236}">
                  <a16:creationId xmlns:a16="http://schemas.microsoft.com/office/drawing/2014/main" id="{397ADD82-DFB0-4AB6-DAC2-B64D8B5B972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0" name="Google Shape;255;p7">
            <a:extLst>
              <a:ext uri="{FF2B5EF4-FFF2-40B4-BE49-F238E27FC236}">
                <a16:creationId xmlns:a16="http://schemas.microsoft.com/office/drawing/2014/main" id="{C77C3291-2F38-2D9D-F9C7-A57F78051E8C}"/>
              </a:ext>
            </a:extLst>
          </p:cNvPr>
          <p:cNvSpPr/>
          <p:nvPr/>
        </p:nvSpPr>
        <p:spPr>
          <a:xfrm>
            <a:off x="1673363" y="5664882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1" name="グループ化 80">
            <a:extLst>
              <a:ext uri="{FF2B5EF4-FFF2-40B4-BE49-F238E27FC236}">
                <a16:creationId xmlns:a16="http://schemas.microsoft.com/office/drawing/2014/main" id="{F9BC03D3-6049-167B-602B-F7F1827DAACA}"/>
              </a:ext>
            </a:extLst>
          </p:cNvPr>
          <p:cNvGrpSpPr/>
          <p:nvPr/>
        </p:nvGrpSpPr>
        <p:grpSpPr>
          <a:xfrm rot="10800000">
            <a:off x="1685611" y="5311415"/>
            <a:ext cx="345600" cy="345600"/>
            <a:chOff x="-750063" y="3987581"/>
            <a:chExt cx="345600" cy="345600"/>
          </a:xfrm>
        </p:grpSpPr>
        <p:sp>
          <p:nvSpPr>
            <p:cNvPr id="85" name="Google Shape;135;p7">
              <a:extLst>
                <a:ext uri="{FF2B5EF4-FFF2-40B4-BE49-F238E27FC236}">
                  <a16:creationId xmlns:a16="http://schemas.microsoft.com/office/drawing/2014/main" id="{B11DEC10-5FCF-77C7-82DB-03D54AAFCD3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6" name="直線コネクタ 85">
              <a:extLst>
                <a:ext uri="{FF2B5EF4-FFF2-40B4-BE49-F238E27FC236}">
                  <a16:creationId xmlns:a16="http://schemas.microsoft.com/office/drawing/2014/main" id="{7B9CB98F-A8B2-59A5-CE70-603EF591563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280D19F3-4EAE-6073-FDA9-C9492DB4E846}"/>
              </a:ext>
            </a:extLst>
          </p:cNvPr>
          <p:cNvGrpSpPr/>
          <p:nvPr/>
        </p:nvGrpSpPr>
        <p:grpSpPr>
          <a:xfrm rot="10800000">
            <a:off x="2066060" y="5311415"/>
            <a:ext cx="345600" cy="345600"/>
            <a:chOff x="-750063" y="3987581"/>
            <a:chExt cx="345600" cy="345600"/>
          </a:xfrm>
        </p:grpSpPr>
        <p:sp>
          <p:nvSpPr>
            <p:cNvPr id="83" name="Google Shape;135;p7">
              <a:extLst>
                <a:ext uri="{FF2B5EF4-FFF2-40B4-BE49-F238E27FC236}">
                  <a16:creationId xmlns:a16="http://schemas.microsoft.com/office/drawing/2014/main" id="{0DE7C23C-85D3-0ED8-F568-05B15F1D9377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4" name="直線コネクタ 83">
              <a:extLst>
                <a:ext uri="{FF2B5EF4-FFF2-40B4-BE49-F238E27FC236}">
                  <a16:creationId xmlns:a16="http://schemas.microsoft.com/office/drawing/2014/main" id="{A001C827-EF43-36FE-ED48-CD773C98E3F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9" name="グループ化 548">
            <a:extLst>
              <a:ext uri="{FF2B5EF4-FFF2-40B4-BE49-F238E27FC236}">
                <a16:creationId xmlns:a16="http://schemas.microsoft.com/office/drawing/2014/main" id="{4BFA634E-DB0F-A943-D5C4-21A5890D521B}"/>
              </a:ext>
            </a:extLst>
          </p:cNvPr>
          <p:cNvGrpSpPr/>
          <p:nvPr/>
        </p:nvGrpSpPr>
        <p:grpSpPr>
          <a:xfrm>
            <a:off x="3292427" y="6236115"/>
            <a:ext cx="345600" cy="345600"/>
            <a:chOff x="-750063" y="3987581"/>
            <a:chExt cx="345600" cy="345600"/>
          </a:xfrm>
        </p:grpSpPr>
        <p:sp>
          <p:nvSpPr>
            <p:cNvPr id="557" name="Google Shape;135;p7">
              <a:extLst>
                <a:ext uri="{FF2B5EF4-FFF2-40B4-BE49-F238E27FC236}">
                  <a16:creationId xmlns:a16="http://schemas.microsoft.com/office/drawing/2014/main" id="{D2CBCC96-1F45-A937-9CED-C475A5735E8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58" name="直線コネクタ 557">
              <a:extLst>
                <a:ext uri="{FF2B5EF4-FFF2-40B4-BE49-F238E27FC236}">
                  <a16:creationId xmlns:a16="http://schemas.microsoft.com/office/drawing/2014/main" id="{90A6C373-E1C8-61C7-D854-2A79B385B99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50" name="Google Shape;255;p7">
            <a:extLst>
              <a:ext uri="{FF2B5EF4-FFF2-40B4-BE49-F238E27FC236}">
                <a16:creationId xmlns:a16="http://schemas.microsoft.com/office/drawing/2014/main" id="{76E47AD6-1338-32AF-7F86-8D10C629080E}"/>
              </a:ext>
            </a:extLst>
          </p:cNvPr>
          <p:cNvSpPr/>
          <p:nvPr/>
        </p:nvSpPr>
        <p:spPr>
          <a:xfrm rot="10800000">
            <a:off x="3273573" y="5943847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51" name="グループ化 550">
            <a:extLst>
              <a:ext uri="{FF2B5EF4-FFF2-40B4-BE49-F238E27FC236}">
                <a16:creationId xmlns:a16="http://schemas.microsoft.com/office/drawing/2014/main" id="{600EC0F5-B5BA-8891-9C8A-1D1EDA61447D}"/>
              </a:ext>
            </a:extLst>
          </p:cNvPr>
          <p:cNvGrpSpPr/>
          <p:nvPr/>
        </p:nvGrpSpPr>
        <p:grpSpPr>
          <a:xfrm>
            <a:off x="4053325" y="6236114"/>
            <a:ext cx="345600" cy="345600"/>
            <a:chOff x="-750063" y="3987581"/>
            <a:chExt cx="345600" cy="345600"/>
          </a:xfrm>
        </p:grpSpPr>
        <p:sp>
          <p:nvSpPr>
            <p:cNvPr id="555" name="Google Shape;135;p7">
              <a:extLst>
                <a:ext uri="{FF2B5EF4-FFF2-40B4-BE49-F238E27FC236}">
                  <a16:creationId xmlns:a16="http://schemas.microsoft.com/office/drawing/2014/main" id="{B363E8A3-8279-CBAF-07C3-8A64647B3DF1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56" name="直線コネクタ 555">
              <a:extLst>
                <a:ext uri="{FF2B5EF4-FFF2-40B4-BE49-F238E27FC236}">
                  <a16:creationId xmlns:a16="http://schemas.microsoft.com/office/drawing/2014/main" id="{7D9CD6F4-40C0-CDDD-BEF1-14026025FAD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2" name="グループ化 551">
            <a:extLst>
              <a:ext uri="{FF2B5EF4-FFF2-40B4-BE49-F238E27FC236}">
                <a16:creationId xmlns:a16="http://schemas.microsoft.com/office/drawing/2014/main" id="{7E927EAC-D28D-DD51-7F17-439D8980A1F6}"/>
              </a:ext>
            </a:extLst>
          </p:cNvPr>
          <p:cNvGrpSpPr/>
          <p:nvPr/>
        </p:nvGrpSpPr>
        <p:grpSpPr>
          <a:xfrm>
            <a:off x="3672876" y="6236114"/>
            <a:ext cx="345600" cy="345600"/>
            <a:chOff x="-750063" y="3987581"/>
            <a:chExt cx="345600" cy="345600"/>
          </a:xfrm>
        </p:grpSpPr>
        <p:sp>
          <p:nvSpPr>
            <p:cNvPr id="553" name="Google Shape;135;p7">
              <a:extLst>
                <a:ext uri="{FF2B5EF4-FFF2-40B4-BE49-F238E27FC236}">
                  <a16:creationId xmlns:a16="http://schemas.microsoft.com/office/drawing/2014/main" id="{714810FC-1BC1-EAD5-8B06-E471FF52A37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54" name="直線コネクタ 553">
              <a:extLst>
                <a:ext uri="{FF2B5EF4-FFF2-40B4-BE49-F238E27FC236}">
                  <a16:creationId xmlns:a16="http://schemas.microsoft.com/office/drawing/2014/main" id="{D64CF56C-75D7-5251-9824-D630462B4A2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9" name="グループ化 118">
            <a:extLst>
              <a:ext uri="{FF2B5EF4-FFF2-40B4-BE49-F238E27FC236}">
                <a16:creationId xmlns:a16="http://schemas.microsoft.com/office/drawing/2014/main" id="{BB63F9E9-36EC-68F4-B5E8-C29CD1D1ABD9}"/>
              </a:ext>
            </a:extLst>
          </p:cNvPr>
          <p:cNvGrpSpPr/>
          <p:nvPr/>
        </p:nvGrpSpPr>
        <p:grpSpPr>
          <a:xfrm rot="10800000">
            <a:off x="4050022" y="5311415"/>
            <a:ext cx="345600" cy="345600"/>
            <a:chOff x="-750063" y="3987581"/>
            <a:chExt cx="345600" cy="345600"/>
          </a:xfrm>
        </p:grpSpPr>
        <p:sp>
          <p:nvSpPr>
            <p:cNvPr id="127" name="Google Shape;135;p7">
              <a:extLst>
                <a:ext uri="{FF2B5EF4-FFF2-40B4-BE49-F238E27FC236}">
                  <a16:creationId xmlns:a16="http://schemas.microsoft.com/office/drawing/2014/main" id="{2E4E1FFE-5CAA-77B3-7F38-8E6B6EC0357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8" name="直線コネクタ 547">
              <a:extLst>
                <a:ext uri="{FF2B5EF4-FFF2-40B4-BE49-F238E27FC236}">
                  <a16:creationId xmlns:a16="http://schemas.microsoft.com/office/drawing/2014/main" id="{F57F9F02-8DF9-9A9B-03B4-A8CFCEA1C76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0" name="Google Shape;255;p7">
            <a:extLst>
              <a:ext uri="{FF2B5EF4-FFF2-40B4-BE49-F238E27FC236}">
                <a16:creationId xmlns:a16="http://schemas.microsoft.com/office/drawing/2014/main" id="{F08A75C0-25E3-5CD7-CF48-7644D46E6153}"/>
              </a:ext>
            </a:extLst>
          </p:cNvPr>
          <p:cNvSpPr/>
          <p:nvPr/>
        </p:nvSpPr>
        <p:spPr>
          <a:xfrm>
            <a:off x="3276876" y="5664882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21" name="グループ化 120">
            <a:extLst>
              <a:ext uri="{FF2B5EF4-FFF2-40B4-BE49-F238E27FC236}">
                <a16:creationId xmlns:a16="http://schemas.microsoft.com/office/drawing/2014/main" id="{79F2EA6B-48A8-2750-EF75-0EF25DC6D223}"/>
              </a:ext>
            </a:extLst>
          </p:cNvPr>
          <p:cNvGrpSpPr/>
          <p:nvPr/>
        </p:nvGrpSpPr>
        <p:grpSpPr>
          <a:xfrm rot="10800000">
            <a:off x="3289124" y="5311415"/>
            <a:ext cx="345600" cy="345600"/>
            <a:chOff x="-750063" y="3987581"/>
            <a:chExt cx="345600" cy="345600"/>
          </a:xfrm>
        </p:grpSpPr>
        <p:sp>
          <p:nvSpPr>
            <p:cNvPr id="125" name="Google Shape;135;p7">
              <a:extLst>
                <a:ext uri="{FF2B5EF4-FFF2-40B4-BE49-F238E27FC236}">
                  <a16:creationId xmlns:a16="http://schemas.microsoft.com/office/drawing/2014/main" id="{9E099E18-C467-79BC-7602-8C53A6C6D5A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6" name="直線コネクタ 125">
              <a:extLst>
                <a:ext uri="{FF2B5EF4-FFF2-40B4-BE49-F238E27FC236}">
                  <a16:creationId xmlns:a16="http://schemas.microsoft.com/office/drawing/2014/main" id="{8371ACE4-B299-A3E1-B234-168D8020758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2" name="グループ化 121">
            <a:extLst>
              <a:ext uri="{FF2B5EF4-FFF2-40B4-BE49-F238E27FC236}">
                <a16:creationId xmlns:a16="http://schemas.microsoft.com/office/drawing/2014/main" id="{BB6183A9-7525-8569-614F-C6D71238C570}"/>
              </a:ext>
            </a:extLst>
          </p:cNvPr>
          <p:cNvGrpSpPr/>
          <p:nvPr/>
        </p:nvGrpSpPr>
        <p:grpSpPr>
          <a:xfrm rot="10800000">
            <a:off x="3669573" y="5311415"/>
            <a:ext cx="345600" cy="345600"/>
            <a:chOff x="-750063" y="3987581"/>
            <a:chExt cx="345600" cy="345600"/>
          </a:xfrm>
        </p:grpSpPr>
        <p:sp>
          <p:nvSpPr>
            <p:cNvPr id="123" name="Google Shape;135;p7">
              <a:extLst>
                <a:ext uri="{FF2B5EF4-FFF2-40B4-BE49-F238E27FC236}">
                  <a16:creationId xmlns:a16="http://schemas.microsoft.com/office/drawing/2014/main" id="{E85B77C8-A0AD-FB0E-D38B-7229E20F61F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4" name="直線コネクタ 123">
              <a:extLst>
                <a:ext uri="{FF2B5EF4-FFF2-40B4-BE49-F238E27FC236}">
                  <a16:creationId xmlns:a16="http://schemas.microsoft.com/office/drawing/2014/main" id="{D1D4E432-D2E0-EC57-C8D0-63F6FF425FB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object 27">
            <a:extLst>
              <a:ext uri="{FF2B5EF4-FFF2-40B4-BE49-F238E27FC236}">
                <a16:creationId xmlns:a16="http://schemas.microsoft.com/office/drawing/2014/main" id="{316604AA-8BD3-876A-2B63-721A0D5AB764}"/>
              </a:ext>
            </a:extLst>
          </p:cNvPr>
          <p:cNvSpPr/>
          <p:nvPr/>
        </p:nvSpPr>
        <p:spPr>
          <a:xfrm rot="10800000">
            <a:off x="1298366" y="3185261"/>
            <a:ext cx="259614" cy="2596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15004" y="849"/>
                </a:lnTo>
                <a:lnTo>
                  <a:pt x="18437" y="3163"/>
                </a:lnTo>
                <a:lnTo>
                  <a:pt x="20751" y="6596"/>
                </a:lnTo>
                <a:lnTo>
                  <a:pt x="21600" y="10800"/>
                </a:lnTo>
                <a:lnTo>
                  <a:pt x="20751" y="15004"/>
                </a:lnTo>
                <a:lnTo>
                  <a:pt x="18437" y="18437"/>
                </a:lnTo>
                <a:lnTo>
                  <a:pt x="15004" y="20751"/>
                </a:lnTo>
                <a:lnTo>
                  <a:pt x="10800" y="21600"/>
                </a:lnTo>
                <a:lnTo>
                  <a:pt x="6596" y="20751"/>
                </a:lnTo>
                <a:lnTo>
                  <a:pt x="3163" y="18437"/>
                </a:lnTo>
                <a:lnTo>
                  <a:pt x="849" y="15004"/>
                </a:lnTo>
                <a:lnTo>
                  <a:pt x="0" y="10800"/>
                </a:lnTo>
                <a:lnTo>
                  <a:pt x="849" y="6596"/>
                </a:lnTo>
                <a:lnTo>
                  <a:pt x="3163" y="3163"/>
                </a:lnTo>
                <a:lnTo>
                  <a:pt x="6596" y="849"/>
                </a:lnTo>
                <a:lnTo>
                  <a:pt x="10800" y="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4" name="object 28" descr="object 28">
            <a:extLst>
              <a:ext uri="{FF2B5EF4-FFF2-40B4-BE49-F238E27FC236}">
                <a16:creationId xmlns:a16="http://schemas.microsoft.com/office/drawing/2014/main" id="{752FC2F1-CCC6-CD0C-0019-E1DA12E2DA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439970" y="3245134"/>
            <a:ext cx="83008" cy="82995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object 29" descr="object 29">
            <a:extLst>
              <a:ext uri="{FF2B5EF4-FFF2-40B4-BE49-F238E27FC236}">
                <a16:creationId xmlns:a16="http://schemas.microsoft.com/office/drawing/2014/main" id="{12152CC9-8770-BD34-0BAE-59D1FBB858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331867" y="3245134"/>
            <a:ext cx="83008" cy="82995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object 30">
            <a:extLst>
              <a:ext uri="{FF2B5EF4-FFF2-40B4-BE49-F238E27FC236}">
                <a16:creationId xmlns:a16="http://schemas.microsoft.com/office/drawing/2014/main" id="{68C92976-4CE6-BEEF-B2B4-5411A96B7514}"/>
              </a:ext>
            </a:extLst>
          </p:cNvPr>
          <p:cNvSpPr/>
          <p:nvPr/>
        </p:nvSpPr>
        <p:spPr>
          <a:xfrm rot="10800000">
            <a:off x="1299101" y="3153491"/>
            <a:ext cx="258142" cy="816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0" y="0"/>
                </a:lnTo>
                <a:lnTo>
                  <a:pt x="1836" y="8749"/>
                </a:lnTo>
                <a:lnTo>
                  <a:pt x="4339" y="15577"/>
                </a:lnTo>
                <a:lnTo>
                  <a:pt x="7373" y="20016"/>
                </a:lnTo>
                <a:lnTo>
                  <a:pt x="10800" y="21600"/>
                </a:lnTo>
                <a:lnTo>
                  <a:pt x="14227" y="20016"/>
                </a:lnTo>
                <a:lnTo>
                  <a:pt x="17261" y="15577"/>
                </a:lnTo>
                <a:lnTo>
                  <a:pt x="19764" y="8749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" name="object 31">
            <a:extLst>
              <a:ext uri="{FF2B5EF4-FFF2-40B4-BE49-F238E27FC236}">
                <a16:creationId xmlns:a16="http://schemas.microsoft.com/office/drawing/2014/main" id="{FC390051-EE23-E361-213D-3919413F8D37}"/>
              </a:ext>
            </a:extLst>
          </p:cNvPr>
          <p:cNvSpPr/>
          <p:nvPr/>
        </p:nvSpPr>
        <p:spPr>
          <a:xfrm rot="10800000">
            <a:off x="1479351" y="6959638"/>
            <a:ext cx="259615" cy="259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9" name="object 32" descr="object 32">
            <a:extLst>
              <a:ext uri="{FF2B5EF4-FFF2-40B4-BE49-F238E27FC236}">
                <a16:creationId xmlns:a16="http://schemas.microsoft.com/office/drawing/2014/main" id="{6A05920C-3B65-2955-C713-694305FF40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1620957" y="7076384"/>
            <a:ext cx="83008" cy="8299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object 33" descr="object 33">
            <a:extLst>
              <a:ext uri="{FF2B5EF4-FFF2-40B4-BE49-F238E27FC236}">
                <a16:creationId xmlns:a16="http://schemas.microsoft.com/office/drawing/2014/main" id="{A3B70BD8-009C-D3A7-6C5D-5B7D02D415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1512866" y="7076384"/>
            <a:ext cx="82995" cy="82995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object 34">
            <a:extLst>
              <a:ext uri="{FF2B5EF4-FFF2-40B4-BE49-F238E27FC236}">
                <a16:creationId xmlns:a16="http://schemas.microsoft.com/office/drawing/2014/main" id="{76C109F9-E357-1E10-8E5E-01C74602C42D}"/>
              </a:ext>
            </a:extLst>
          </p:cNvPr>
          <p:cNvSpPr/>
          <p:nvPr/>
        </p:nvSpPr>
        <p:spPr>
          <a:xfrm rot="10800000">
            <a:off x="1480088" y="7169386"/>
            <a:ext cx="258142" cy="816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7373" y="1584"/>
                </a:lnTo>
                <a:lnTo>
                  <a:pt x="4339" y="6023"/>
                </a:lnTo>
                <a:lnTo>
                  <a:pt x="1836" y="12851"/>
                </a:lnTo>
                <a:lnTo>
                  <a:pt x="0" y="21600"/>
                </a:lnTo>
                <a:lnTo>
                  <a:pt x="21600" y="21600"/>
                </a:lnTo>
                <a:lnTo>
                  <a:pt x="19764" y="12851"/>
                </a:lnTo>
                <a:lnTo>
                  <a:pt x="17261" y="6023"/>
                </a:lnTo>
                <a:lnTo>
                  <a:pt x="14227" y="1584"/>
                </a:lnTo>
                <a:lnTo>
                  <a:pt x="108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" name="object 35">
            <a:extLst>
              <a:ext uri="{FF2B5EF4-FFF2-40B4-BE49-F238E27FC236}">
                <a16:creationId xmlns:a16="http://schemas.microsoft.com/office/drawing/2014/main" id="{48023FC3-6AB0-A128-410F-579F799C7071}"/>
              </a:ext>
            </a:extLst>
          </p:cNvPr>
          <p:cNvSpPr/>
          <p:nvPr/>
        </p:nvSpPr>
        <p:spPr>
          <a:xfrm rot="10800000">
            <a:off x="5521116" y="6375800"/>
            <a:ext cx="259615" cy="259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6" name="object 36" descr="object 36">
            <a:extLst>
              <a:ext uri="{FF2B5EF4-FFF2-40B4-BE49-F238E27FC236}">
                <a16:creationId xmlns:a16="http://schemas.microsoft.com/office/drawing/2014/main" id="{8D11160E-8F20-19CA-6350-ECCDEBD714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5637865" y="6410801"/>
            <a:ext cx="82995" cy="83008"/>
          </a:xfrm>
          <a:prstGeom prst="rect">
            <a:avLst/>
          </a:prstGeom>
          <a:ln w="12700">
            <a:miter lim="400000"/>
          </a:ln>
        </p:spPr>
      </p:pic>
      <p:pic>
        <p:nvPicPr>
          <p:cNvPr id="17" name="object 37" descr="object 37">
            <a:extLst>
              <a:ext uri="{FF2B5EF4-FFF2-40B4-BE49-F238E27FC236}">
                <a16:creationId xmlns:a16="http://schemas.microsoft.com/office/drawing/2014/main" id="{792FFE06-B90A-050D-597E-CB4AC9F06D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5637865" y="6518904"/>
            <a:ext cx="82995" cy="83008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object 38">
            <a:extLst>
              <a:ext uri="{FF2B5EF4-FFF2-40B4-BE49-F238E27FC236}">
                <a16:creationId xmlns:a16="http://schemas.microsoft.com/office/drawing/2014/main" id="{76ACA33F-DBC3-60CB-C019-05EBEF473362}"/>
              </a:ext>
            </a:extLst>
          </p:cNvPr>
          <p:cNvSpPr/>
          <p:nvPr/>
        </p:nvSpPr>
        <p:spPr>
          <a:xfrm rot="10800000">
            <a:off x="5730863" y="6376536"/>
            <a:ext cx="81637" cy="2581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2851" y="1836"/>
                </a:lnTo>
                <a:lnTo>
                  <a:pt x="6023" y="4339"/>
                </a:lnTo>
                <a:lnTo>
                  <a:pt x="1584" y="7373"/>
                </a:lnTo>
                <a:lnTo>
                  <a:pt x="0" y="10800"/>
                </a:lnTo>
                <a:lnTo>
                  <a:pt x="1584" y="14227"/>
                </a:lnTo>
                <a:lnTo>
                  <a:pt x="6023" y="17261"/>
                </a:lnTo>
                <a:lnTo>
                  <a:pt x="12851" y="19764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0" name="object 31">
            <a:extLst>
              <a:ext uri="{FF2B5EF4-FFF2-40B4-BE49-F238E27FC236}">
                <a16:creationId xmlns:a16="http://schemas.microsoft.com/office/drawing/2014/main" id="{50F5BFEB-6F05-CED8-DFB6-5D83E5090B55}"/>
              </a:ext>
            </a:extLst>
          </p:cNvPr>
          <p:cNvSpPr/>
          <p:nvPr/>
        </p:nvSpPr>
        <p:spPr>
          <a:xfrm rot="10800000">
            <a:off x="2229159" y="6959638"/>
            <a:ext cx="259615" cy="259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21" name="object 32" descr="object 32">
            <a:extLst>
              <a:ext uri="{FF2B5EF4-FFF2-40B4-BE49-F238E27FC236}">
                <a16:creationId xmlns:a16="http://schemas.microsoft.com/office/drawing/2014/main" id="{D5AC4D87-6E15-33C2-C3D4-35B4131FE6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2370765" y="7076384"/>
            <a:ext cx="83008" cy="82995"/>
          </a:xfrm>
          <a:prstGeom prst="rect">
            <a:avLst/>
          </a:prstGeom>
          <a:ln w="12700">
            <a:miter lim="400000"/>
          </a:ln>
        </p:spPr>
      </p:pic>
      <p:pic>
        <p:nvPicPr>
          <p:cNvPr id="22" name="object 33" descr="object 33">
            <a:extLst>
              <a:ext uri="{FF2B5EF4-FFF2-40B4-BE49-F238E27FC236}">
                <a16:creationId xmlns:a16="http://schemas.microsoft.com/office/drawing/2014/main" id="{EBEBEA00-087B-44ED-CEEE-956508732A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2262674" y="7076384"/>
            <a:ext cx="82995" cy="82995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object 34">
            <a:extLst>
              <a:ext uri="{FF2B5EF4-FFF2-40B4-BE49-F238E27FC236}">
                <a16:creationId xmlns:a16="http://schemas.microsoft.com/office/drawing/2014/main" id="{A5D7328E-6D0A-7679-AB47-819BB6F1B521}"/>
              </a:ext>
            </a:extLst>
          </p:cNvPr>
          <p:cNvSpPr/>
          <p:nvPr/>
        </p:nvSpPr>
        <p:spPr>
          <a:xfrm rot="10800000">
            <a:off x="2229896" y="7169386"/>
            <a:ext cx="258142" cy="816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7373" y="1584"/>
                </a:lnTo>
                <a:lnTo>
                  <a:pt x="4339" y="6023"/>
                </a:lnTo>
                <a:lnTo>
                  <a:pt x="1836" y="12851"/>
                </a:lnTo>
                <a:lnTo>
                  <a:pt x="0" y="21600"/>
                </a:lnTo>
                <a:lnTo>
                  <a:pt x="21600" y="21600"/>
                </a:lnTo>
                <a:lnTo>
                  <a:pt x="19764" y="12851"/>
                </a:lnTo>
                <a:lnTo>
                  <a:pt x="17261" y="6023"/>
                </a:lnTo>
                <a:lnTo>
                  <a:pt x="14227" y="1584"/>
                </a:lnTo>
                <a:lnTo>
                  <a:pt x="108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6" name="object 31">
            <a:extLst>
              <a:ext uri="{FF2B5EF4-FFF2-40B4-BE49-F238E27FC236}">
                <a16:creationId xmlns:a16="http://schemas.microsoft.com/office/drawing/2014/main" id="{10931222-48E7-9012-1988-BFE49CF3C4FB}"/>
              </a:ext>
            </a:extLst>
          </p:cNvPr>
          <p:cNvSpPr/>
          <p:nvPr/>
        </p:nvSpPr>
        <p:spPr>
          <a:xfrm rot="10800000">
            <a:off x="3134415" y="6959638"/>
            <a:ext cx="259615" cy="259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37" name="object 32" descr="object 32">
            <a:extLst>
              <a:ext uri="{FF2B5EF4-FFF2-40B4-BE49-F238E27FC236}">
                <a16:creationId xmlns:a16="http://schemas.microsoft.com/office/drawing/2014/main" id="{8A4259D0-5156-F15B-06DE-40065C7030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3276021" y="7076384"/>
            <a:ext cx="83008" cy="82995"/>
          </a:xfrm>
          <a:prstGeom prst="rect">
            <a:avLst/>
          </a:prstGeom>
          <a:ln w="12700">
            <a:miter lim="400000"/>
          </a:ln>
        </p:spPr>
      </p:pic>
      <p:pic>
        <p:nvPicPr>
          <p:cNvPr id="38" name="object 33" descr="object 33">
            <a:extLst>
              <a:ext uri="{FF2B5EF4-FFF2-40B4-BE49-F238E27FC236}">
                <a16:creationId xmlns:a16="http://schemas.microsoft.com/office/drawing/2014/main" id="{03E516F4-093A-EB9A-370B-E29FB2058F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3167930" y="7076384"/>
            <a:ext cx="82995" cy="82995"/>
          </a:xfrm>
          <a:prstGeom prst="rect">
            <a:avLst/>
          </a:prstGeom>
          <a:ln w="12700">
            <a:miter lim="400000"/>
          </a:ln>
        </p:spPr>
      </p:pic>
      <p:sp>
        <p:nvSpPr>
          <p:cNvPr id="39" name="object 34">
            <a:extLst>
              <a:ext uri="{FF2B5EF4-FFF2-40B4-BE49-F238E27FC236}">
                <a16:creationId xmlns:a16="http://schemas.microsoft.com/office/drawing/2014/main" id="{07A3B84B-5C16-993E-EE30-E5883B2675A9}"/>
              </a:ext>
            </a:extLst>
          </p:cNvPr>
          <p:cNvSpPr/>
          <p:nvPr/>
        </p:nvSpPr>
        <p:spPr>
          <a:xfrm rot="10800000">
            <a:off x="3135152" y="7169386"/>
            <a:ext cx="258142" cy="816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7373" y="1584"/>
                </a:lnTo>
                <a:lnTo>
                  <a:pt x="4339" y="6023"/>
                </a:lnTo>
                <a:lnTo>
                  <a:pt x="1836" y="12851"/>
                </a:lnTo>
                <a:lnTo>
                  <a:pt x="0" y="21600"/>
                </a:lnTo>
                <a:lnTo>
                  <a:pt x="21600" y="21600"/>
                </a:lnTo>
                <a:lnTo>
                  <a:pt x="19764" y="12851"/>
                </a:lnTo>
                <a:lnTo>
                  <a:pt x="17261" y="6023"/>
                </a:lnTo>
                <a:lnTo>
                  <a:pt x="14227" y="1584"/>
                </a:lnTo>
                <a:lnTo>
                  <a:pt x="108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1" name="object 31">
            <a:extLst>
              <a:ext uri="{FF2B5EF4-FFF2-40B4-BE49-F238E27FC236}">
                <a16:creationId xmlns:a16="http://schemas.microsoft.com/office/drawing/2014/main" id="{60B4E498-485D-DF3F-F472-82850988A9FC}"/>
              </a:ext>
            </a:extLst>
          </p:cNvPr>
          <p:cNvSpPr/>
          <p:nvPr/>
        </p:nvSpPr>
        <p:spPr>
          <a:xfrm rot="10800000">
            <a:off x="4286559" y="6959638"/>
            <a:ext cx="259615" cy="259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42" name="object 32" descr="object 32">
            <a:extLst>
              <a:ext uri="{FF2B5EF4-FFF2-40B4-BE49-F238E27FC236}">
                <a16:creationId xmlns:a16="http://schemas.microsoft.com/office/drawing/2014/main" id="{9B678B97-6D43-AE76-02D1-D2C796936F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4428165" y="7076384"/>
            <a:ext cx="83008" cy="82995"/>
          </a:xfrm>
          <a:prstGeom prst="rect">
            <a:avLst/>
          </a:prstGeom>
          <a:ln w="12700">
            <a:miter lim="400000"/>
          </a:ln>
        </p:spPr>
      </p:pic>
      <p:pic>
        <p:nvPicPr>
          <p:cNvPr id="52" name="object 33" descr="object 33">
            <a:extLst>
              <a:ext uri="{FF2B5EF4-FFF2-40B4-BE49-F238E27FC236}">
                <a16:creationId xmlns:a16="http://schemas.microsoft.com/office/drawing/2014/main" id="{2217F5F0-AD88-B7AE-6CD1-B70021F272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4320074" y="7076384"/>
            <a:ext cx="82995" cy="82995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object 34">
            <a:extLst>
              <a:ext uri="{FF2B5EF4-FFF2-40B4-BE49-F238E27FC236}">
                <a16:creationId xmlns:a16="http://schemas.microsoft.com/office/drawing/2014/main" id="{6222FE7A-FD63-199E-9ABD-C0988B59D8AF}"/>
              </a:ext>
            </a:extLst>
          </p:cNvPr>
          <p:cNvSpPr/>
          <p:nvPr/>
        </p:nvSpPr>
        <p:spPr>
          <a:xfrm rot="10800000">
            <a:off x="4287296" y="7169386"/>
            <a:ext cx="258142" cy="816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7373" y="1584"/>
                </a:lnTo>
                <a:lnTo>
                  <a:pt x="4339" y="6023"/>
                </a:lnTo>
                <a:lnTo>
                  <a:pt x="1836" y="12851"/>
                </a:lnTo>
                <a:lnTo>
                  <a:pt x="0" y="21600"/>
                </a:lnTo>
                <a:lnTo>
                  <a:pt x="21600" y="21600"/>
                </a:lnTo>
                <a:lnTo>
                  <a:pt x="19764" y="12851"/>
                </a:lnTo>
                <a:lnTo>
                  <a:pt x="17261" y="6023"/>
                </a:lnTo>
                <a:lnTo>
                  <a:pt x="14227" y="1584"/>
                </a:lnTo>
                <a:lnTo>
                  <a:pt x="108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5" name="object 35">
            <a:extLst>
              <a:ext uri="{FF2B5EF4-FFF2-40B4-BE49-F238E27FC236}">
                <a16:creationId xmlns:a16="http://schemas.microsoft.com/office/drawing/2014/main" id="{D1B3D92B-6C68-036E-611D-312398AD8679}"/>
              </a:ext>
            </a:extLst>
          </p:cNvPr>
          <p:cNvSpPr/>
          <p:nvPr/>
        </p:nvSpPr>
        <p:spPr>
          <a:xfrm rot="10800000">
            <a:off x="5521116" y="4007504"/>
            <a:ext cx="259615" cy="259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56" name="object 36" descr="object 36">
            <a:extLst>
              <a:ext uri="{FF2B5EF4-FFF2-40B4-BE49-F238E27FC236}">
                <a16:creationId xmlns:a16="http://schemas.microsoft.com/office/drawing/2014/main" id="{EC9E2436-0432-DF03-2EB1-7A20CF9303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5637865" y="4042505"/>
            <a:ext cx="82995" cy="83008"/>
          </a:xfrm>
          <a:prstGeom prst="rect">
            <a:avLst/>
          </a:prstGeom>
          <a:ln w="12700">
            <a:miter lim="400000"/>
          </a:ln>
        </p:spPr>
      </p:pic>
      <p:pic>
        <p:nvPicPr>
          <p:cNvPr id="57" name="object 37" descr="object 37">
            <a:extLst>
              <a:ext uri="{FF2B5EF4-FFF2-40B4-BE49-F238E27FC236}">
                <a16:creationId xmlns:a16="http://schemas.microsoft.com/office/drawing/2014/main" id="{F2508CC7-0A3B-F620-A697-50209033E6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5637865" y="4150608"/>
            <a:ext cx="82995" cy="83008"/>
          </a:xfrm>
          <a:prstGeom prst="rect">
            <a:avLst/>
          </a:prstGeom>
          <a:ln w="12700">
            <a:miter lim="400000"/>
          </a:ln>
        </p:spPr>
      </p:pic>
      <p:sp>
        <p:nvSpPr>
          <p:cNvPr id="58" name="object 38">
            <a:extLst>
              <a:ext uri="{FF2B5EF4-FFF2-40B4-BE49-F238E27FC236}">
                <a16:creationId xmlns:a16="http://schemas.microsoft.com/office/drawing/2014/main" id="{DCD2AE54-17EF-2CE7-3940-525267C67FD5}"/>
              </a:ext>
            </a:extLst>
          </p:cNvPr>
          <p:cNvSpPr/>
          <p:nvPr/>
        </p:nvSpPr>
        <p:spPr>
          <a:xfrm rot="10800000">
            <a:off x="5730863" y="4008240"/>
            <a:ext cx="81637" cy="2581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2851" y="1836"/>
                </a:lnTo>
                <a:lnTo>
                  <a:pt x="6023" y="4339"/>
                </a:lnTo>
                <a:lnTo>
                  <a:pt x="1584" y="7373"/>
                </a:lnTo>
                <a:lnTo>
                  <a:pt x="0" y="10800"/>
                </a:lnTo>
                <a:lnTo>
                  <a:pt x="1584" y="14227"/>
                </a:lnTo>
                <a:lnTo>
                  <a:pt x="6023" y="17261"/>
                </a:lnTo>
                <a:lnTo>
                  <a:pt x="12851" y="19764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0" name="object 35">
            <a:extLst>
              <a:ext uri="{FF2B5EF4-FFF2-40B4-BE49-F238E27FC236}">
                <a16:creationId xmlns:a16="http://schemas.microsoft.com/office/drawing/2014/main" id="{693DC3F8-B3C7-3CC6-FB5B-DB83D71C88AD}"/>
              </a:ext>
            </a:extLst>
          </p:cNvPr>
          <p:cNvSpPr/>
          <p:nvPr/>
        </p:nvSpPr>
        <p:spPr>
          <a:xfrm rot="10800000">
            <a:off x="5521116" y="3257696"/>
            <a:ext cx="259615" cy="259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61" name="object 36" descr="object 36">
            <a:extLst>
              <a:ext uri="{FF2B5EF4-FFF2-40B4-BE49-F238E27FC236}">
                <a16:creationId xmlns:a16="http://schemas.microsoft.com/office/drawing/2014/main" id="{24DE359F-1039-0E1A-4483-E7F1380756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5637865" y="3292697"/>
            <a:ext cx="82995" cy="83008"/>
          </a:xfrm>
          <a:prstGeom prst="rect">
            <a:avLst/>
          </a:prstGeom>
          <a:ln w="12700">
            <a:miter lim="400000"/>
          </a:ln>
        </p:spPr>
      </p:pic>
      <p:pic>
        <p:nvPicPr>
          <p:cNvPr id="62" name="object 37" descr="object 37">
            <a:extLst>
              <a:ext uri="{FF2B5EF4-FFF2-40B4-BE49-F238E27FC236}">
                <a16:creationId xmlns:a16="http://schemas.microsoft.com/office/drawing/2014/main" id="{286E6527-83CC-B75D-B5F7-DF4A3E17F5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5637865" y="3400800"/>
            <a:ext cx="82995" cy="83008"/>
          </a:xfrm>
          <a:prstGeom prst="rect">
            <a:avLst/>
          </a:prstGeom>
          <a:ln w="12700">
            <a:miter lim="400000"/>
          </a:ln>
        </p:spPr>
      </p:pic>
      <p:sp>
        <p:nvSpPr>
          <p:cNvPr id="63" name="object 38">
            <a:extLst>
              <a:ext uri="{FF2B5EF4-FFF2-40B4-BE49-F238E27FC236}">
                <a16:creationId xmlns:a16="http://schemas.microsoft.com/office/drawing/2014/main" id="{22D71649-7A52-8494-A1B0-CFC06BFF6B8F}"/>
              </a:ext>
            </a:extLst>
          </p:cNvPr>
          <p:cNvSpPr/>
          <p:nvPr/>
        </p:nvSpPr>
        <p:spPr>
          <a:xfrm rot="10800000">
            <a:off x="5730863" y="3258432"/>
            <a:ext cx="81637" cy="2581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2851" y="1836"/>
                </a:lnTo>
                <a:lnTo>
                  <a:pt x="6023" y="4339"/>
                </a:lnTo>
                <a:lnTo>
                  <a:pt x="1584" y="7373"/>
                </a:lnTo>
                <a:lnTo>
                  <a:pt x="0" y="10800"/>
                </a:lnTo>
                <a:lnTo>
                  <a:pt x="1584" y="14227"/>
                </a:lnTo>
                <a:lnTo>
                  <a:pt x="6023" y="17261"/>
                </a:lnTo>
                <a:lnTo>
                  <a:pt x="12851" y="19764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49" name="object 87">
            <a:extLst>
              <a:ext uri="{FF2B5EF4-FFF2-40B4-BE49-F238E27FC236}">
                <a16:creationId xmlns:a16="http://schemas.microsoft.com/office/drawing/2014/main" id="{4307205C-E8F8-E2AB-61CA-58699D85764C}"/>
              </a:ext>
            </a:extLst>
          </p:cNvPr>
          <p:cNvSpPr/>
          <p:nvPr/>
        </p:nvSpPr>
        <p:spPr>
          <a:xfrm rot="10800000" flipV="1">
            <a:off x="3595936" y="3266808"/>
            <a:ext cx="1" cy="68594"/>
          </a:xfrm>
          <a:prstGeom prst="line">
            <a:avLst/>
          </a:prstGeom>
          <a:ln w="6388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50" name="object 334">
            <a:extLst>
              <a:ext uri="{FF2B5EF4-FFF2-40B4-BE49-F238E27FC236}">
                <a16:creationId xmlns:a16="http://schemas.microsoft.com/office/drawing/2014/main" id="{A44DC646-6BE0-8DB9-37E3-B29816C1697D}"/>
              </a:ext>
            </a:extLst>
          </p:cNvPr>
          <p:cNvSpPr/>
          <p:nvPr/>
        </p:nvSpPr>
        <p:spPr>
          <a:xfrm rot="10800000">
            <a:off x="3379745" y="3185261"/>
            <a:ext cx="259615" cy="2596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15004" y="849"/>
                </a:lnTo>
                <a:lnTo>
                  <a:pt x="18437" y="3163"/>
                </a:lnTo>
                <a:lnTo>
                  <a:pt x="20751" y="6596"/>
                </a:lnTo>
                <a:lnTo>
                  <a:pt x="21600" y="10800"/>
                </a:lnTo>
                <a:lnTo>
                  <a:pt x="20751" y="15004"/>
                </a:lnTo>
                <a:lnTo>
                  <a:pt x="18437" y="18437"/>
                </a:lnTo>
                <a:lnTo>
                  <a:pt x="15004" y="20751"/>
                </a:lnTo>
                <a:lnTo>
                  <a:pt x="10800" y="21600"/>
                </a:lnTo>
                <a:lnTo>
                  <a:pt x="6596" y="20751"/>
                </a:lnTo>
                <a:lnTo>
                  <a:pt x="3163" y="18437"/>
                </a:lnTo>
                <a:lnTo>
                  <a:pt x="849" y="15004"/>
                </a:lnTo>
                <a:lnTo>
                  <a:pt x="0" y="10800"/>
                </a:lnTo>
                <a:lnTo>
                  <a:pt x="849" y="6596"/>
                </a:lnTo>
                <a:lnTo>
                  <a:pt x="3163" y="3163"/>
                </a:lnTo>
                <a:lnTo>
                  <a:pt x="6596" y="849"/>
                </a:lnTo>
                <a:lnTo>
                  <a:pt x="10800" y="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451" name="object 335" descr="object 335">
            <a:extLst>
              <a:ext uri="{FF2B5EF4-FFF2-40B4-BE49-F238E27FC236}">
                <a16:creationId xmlns:a16="http://schemas.microsoft.com/office/drawing/2014/main" id="{CAA3A7F5-9B86-0C84-EA93-C026727EA5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3521363" y="3245134"/>
            <a:ext cx="82995" cy="82995"/>
          </a:xfrm>
          <a:prstGeom prst="rect">
            <a:avLst/>
          </a:prstGeom>
          <a:ln w="12700">
            <a:miter lim="400000"/>
          </a:ln>
        </p:spPr>
      </p:pic>
      <p:pic>
        <p:nvPicPr>
          <p:cNvPr id="452" name="object 336" descr="object 336">
            <a:extLst>
              <a:ext uri="{FF2B5EF4-FFF2-40B4-BE49-F238E27FC236}">
                <a16:creationId xmlns:a16="http://schemas.microsoft.com/office/drawing/2014/main" id="{C7825AE8-C43B-3FB7-C23D-99617878B0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3413259" y="3245134"/>
            <a:ext cx="82995" cy="82995"/>
          </a:xfrm>
          <a:prstGeom prst="rect">
            <a:avLst/>
          </a:prstGeom>
          <a:ln w="12700">
            <a:miter lim="400000"/>
          </a:ln>
        </p:spPr>
      </p:pic>
      <p:sp>
        <p:nvSpPr>
          <p:cNvPr id="453" name="object 337">
            <a:extLst>
              <a:ext uri="{FF2B5EF4-FFF2-40B4-BE49-F238E27FC236}">
                <a16:creationId xmlns:a16="http://schemas.microsoft.com/office/drawing/2014/main" id="{AB43F2BB-F57F-F550-549B-C115FC893DE6}"/>
              </a:ext>
            </a:extLst>
          </p:cNvPr>
          <p:cNvSpPr/>
          <p:nvPr/>
        </p:nvSpPr>
        <p:spPr>
          <a:xfrm rot="10800000">
            <a:off x="3380481" y="3153491"/>
            <a:ext cx="258141" cy="816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0" y="0"/>
                </a:lnTo>
                <a:lnTo>
                  <a:pt x="1836" y="8749"/>
                </a:lnTo>
                <a:lnTo>
                  <a:pt x="4339" y="15577"/>
                </a:lnTo>
                <a:lnTo>
                  <a:pt x="7373" y="20016"/>
                </a:lnTo>
                <a:lnTo>
                  <a:pt x="10800" y="21600"/>
                </a:lnTo>
                <a:lnTo>
                  <a:pt x="14227" y="20016"/>
                </a:lnTo>
                <a:lnTo>
                  <a:pt x="17261" y="15577"/>
                </a:lnTo>
                <a:lnTo>
                  <a:pt x="19764" y="8749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55" name="object 27">
            <a:extLst>
              <a:ext uri="{FF2B5EF4-FFF2-40B4-BE49-F238E27FC236}">
                <a16:creationId xmlns:a16="http://schemas.microsoft.com/office/drawing/2014/main" id="{DA6E3D77-BF29-51FA-F006-1BAEA374B049}"/>
              </a:ext>
            </a:extLst>
          </p:cNvPr>
          <p:cNvSpPr/>
          <p:nvPr/>
        </p:nvSpPr>
        <p:spPr>
          <a:xfrm rot="5400000">
            <a:off x="1295801" y="5080473"/>
            <a:ext cx="259614" cy="2596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15004" y="849"/>
                </a:lnTo>
                <a:lnTo>
                  <a:pt x="18437" y="3163"/>
                </a:lnTo>
                <a:lnTo>
                  <a:pt x="20751" y="6596"/>
                </a:lnTo>
                <a:lnTo>
                  <a:pt x="21600" y="10800"/>
                </a:lnTo>
                <a:lnTo>
                  <a:pt x="20751" y="15004"/>
                </a:lnTo>
                <a:lnTo>
                  <a:pt x="18437" y="18437"/>
                </a:lnTo>
                <a:lnTo>
                  <a:pt x="15004" y="20751"/>
                </a:lnTo>
                <a:lnTo>
                  <a:pt x="10800" y="21600"/>
                </a:lnTo>
                <a:lnTo>
                  <a:pt x="6596" y="20751"/>
                </a:lnTo>
                <a:lnTo>
                  <a:pt x="3163" y="18437"/>
                </a:lnTo>
                <a:lnTo>
                  <a:pt x="849" y="15004"/>
                </a:lnTo>
                <a:lnTo>
                  <a:pt x="0" y="10800"/>
                </a:lnTo>
                <a:lnTo>
                  <a:pt x="849" y="6596"/>
                </a:lnTo>
                <a:lnTo>
                  <a:pt x="3163" y="3163"/>
                </a:lnTo>
                <a:lnTo>
                  <a:pt x="6596" y="849"/>
                </a:lnTo>
                <a:lnTo>
                  <a:pt x="10800" y="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456" name="object 28" descr="object 28">
            <a:extLst>
              <a:ext uri="{FF2B5EF4-FFF2-40B4-BE49-F238E27FC236}">
                <a16:creationId xmlns:a16="http://schemas.microsoft.com/office/drawing/2014/main" id="{805DB9BB-215E-B5E0-873F-A4AD6CDBC2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355667" y="5115482"/>
            <a:ext cx="83008" cy="82995"/>
          </a:xfrm>
          <a:prstGeom prst="rect">
            <a:avLst/>
          </a:prstGeom>
          <a:ln w="12700">
            <a:miter lim="400000"/>
          </a:ln>
        </p:spPr>
      </p:pic>
      <p:pic>
        <p:nvPicPr>
          <p:cNvPr id="457" name="object 29" descr="object 29">
            <a:extLst>
              <a:ext uri="{FF2B5EF4-FFF2-40B4-BE49-F238E27FC236}">
                <a16:creationId xmlns:a16="http://schemas.microsoft.com/office/drawing/2014/main" id="{FECC6968-2431-0C60-DE4D-78D8741DDE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355667" y="5223585"/>
            <a:ext cx="83008" cy="82995"/>
          </a:xfrm>
          <a:prstGeom prst="rect">
            <a:avLst/>
          </a:prstGeom>
          <a:ln w="12700">
            <a:miter lim="400000"/>
          </a:ln>
        </p:spPr>
      </p:pic>
      <p:sp>
        <p:nvSpPr>
          <p:cNvPr id="458" name="object 30">
            <a:extLst>
              <a:ext uri="{FF2B5EF4-FFF2-40B4-BE49-F238E27FC236}">
                <a16:creationId xmlns:a16="http://schemas.microsoft.com/office/drawing/2014/main" id="{21260AD1-9CFB-5905-6628-E11AC91C1B3E}"/>
              </a:ext>
            </a:extLst>
          </p:cNvPr>
          <p:cNvSpPr/>
          <p:nvPr/>
        </p:nvSpPr>
        <p:spPr>
          <a:xfrm rot="5400000">
            <a:off x="1175778" y="5169463"/>
            <a:ext cx="258142" cy="816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0" y="0"/>
                </a:lnTo>
                <a:lnTo>
                  <a:pt x="1836" y="8749"/>
                </a:lnTo>
                <a:lnTo>
                  <a:pt x="4339" y="15577"/>
                </a:lnTo>
                <a:lnTo>
                  <a:pt x="7373" y="20016"/>
                </a:lnTo>
                <a:lnTo>
                  <a:pt x="10800" y="21600"/>
                </a:lnTo>
                <a:lnTo>
                  <a:pt x="14227" y="20016"/>
                </a:lnTo>
                <a:lnTo>
                  <a:pt x="17261" y="15577"/>
                </a:lnTo>
                <a:lnTo>
                  <a:pt x="19764" y="8749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24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Helvetica Neue</vt:lpstr>
      <vt:lpstr>小塚ゴシック Pr6N M</vt:lpstr>
      <vt:lpstr>Calibri</vt:lpstr>
      <vt:lpstr>Helvetica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504号室</dc:title>
  <cp:lastModifiedBy>福田啓</cp:lastModifiedBy>
  <cp:revision>9</cp:revision>
  <dcterms:modified xsi:type="dcterms:W3CDTF">2024-01-28T02:04:22Z</dcterms:modified>
</cp:coreProperties>
</file>