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6327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2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テキスト"/>
          <p:cNvSpPr txBox="1">
            <a:spLocks noGrp="1"/>
          </p:cNvSpPr>
          <p:nvPr>
            <p:ph type="title"/>
          </p:nvPr>
        </p:nvSpPr>
        <p:spPr>
          <a:xfrm>
            <a:off x="572451" y="2559050"/>
            <a:ext cx="6487797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144905" y="4622800"/>
            <a:ext cx="5342891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5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1634" y="1898650"/>
            <a:ext cx="3320226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 flipV="1">
            <a:off x="6402332" y="3168424"/>
            <a:ext cx="1" cy="1536282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6414337" y="5736592"/>
            <a:ext cx="1" cy="1454533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bg object 18"/>
          <p:cNvSpPr/>
          <p:nvPr/>
        </p:nvSpPr>
        <p:spPr>
          <a:xfrm flipH="1">
            <a:off x="5798952" y="7203826"/>
            <a:ext cx="84269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bg object 19"/>
          <p:cNvSpPr/>
          <p:nvPr/>
        </p:nvSpPr>
        <p:spPr>
          <a:xfrm flipH="1">
            <a:off x="5820288" y="3168419"/>
            <a:ext cx="82136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bg object 20"/>
          <p:cNvSpPr/>
          <p:nvPr/>
        </p:nvSpPr>
        <p:spPr>
          <a:xfrm flipH="1" flipV="1">
            <a:off x="1330866" y="2565037"/>
            <a:ext cx="15362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bg object 21"/>
          <p:cNvSpPr/>
          <p:nvPr/>
        </p:nvSpPr>
        <p:spPr>
          <a:xfrm flipH="1">
            <a:off x="1330861" y="2325720"/>
            <a:ext cx="1" cy="82136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bg object 22"/>
          <p:cNvSpPr/>
          <p:nvPr/>
        </p:nvSpPr>
        <p:spPr>
          <a:xfrm>
            <a:off x="3899034" y="2553031"/>
            <a:ext cx="18037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bg object 23"/>
          <p:cNvSpPr/>
          <p:nvPr/>
        </p:nvSpPr>
        <p:spPr>
          <a:xfrm>
            <a:off x="5747268" y="2325720"/>
            <a:ext cx="1" cy="842696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" name="bg object 24"/>
          <p:cNvSpPr/>
          <p:nvPr/>
        </p:nvSpPr>
        <p:spPr>
          <a:xfrm>
            <a:off x="1276812" y="3133288"/>
            <a:ext cx="3532988" cy="4080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854" y="0"/>
                </a:lnTo>
              </a:path>
            </a:pathLst>
          </a:custGeom>
          <a:ln w="6540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" name="bg object 25"/>
          <p:cNvSpPr/>
          <p:nvPr/>
        </p:nvSpPr>
        <p:spPr>
          <a:xfrm>
            <a:off x="5587643" y="3168419"/>
            <a:ext cx="211303" cy="40354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312" y="21600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bg object 26"/>
          <p:cNvSpPr/>
          <p:nvPr/>
        </p:nvSpPr>
        <p:spPr>
          <a:xfrm>
            <a:off x="3411072" y="3168419"/>
            <a:ext cx="305880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bg object 27"/>
          <p:cNvSpPr/>
          <p:nvPr/>
        </p:nvSpPr>
        <p:spPr>
          <a:xfrm>
            <a:off x="3737283" y="3168419"/>
            <a:ext cx="183554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bg object 28"/>
          <p:cNvSpPr/>
          <p:nvPr/>
        </p:nvSpPr>
        <p:spPr>
          <a:xfrm>
            <a:off x="1344884" y="3155719"/>
            <a:ext cx="2341449" cy="6351"/>
          </a:xfrm>
          <a:prstGeom prst="line">
            <a:avLst/>
          </a:pr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bg object 29"/>
          <p:cNvSpPr/>
          <p:nvPr/>
        </p:nvSpPr>
        <p:spPr>
          <a:xfrm>
            <a:off x="6078956" y="2234703"/>
            <a:ext cx="182042" cy="182043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タイトルテキスト"/>
          <p:cNvSpPr txBox="1">
            <a:spLocks noGrp="1"/>
          </p:cNvSpPr>
          <p:nvPr>
            <p:ph type="title"/>
          </p:nvPr>
        </p:nvSpPr>
        <p:spPr>
          <a:xfrm>
            <a:off x="1608156" y="590356"/>
            <a:ext cx="2653029" cy="958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7" name="本文レベル1…"/>
          <p:cNvSpPr txBox="1">
            <a:spLocks noGrp="1"/>
          </p:cNvSpPr>
          <p:nvPr>
            <p:ph type="body" idx="1"/>
          </p:nvPr>
        </p:nvSpPr>
        <p:spPr>
          <a:xfrm>
            <a:off x="381634" y="1898650"/>
            <a:ext cx="6869432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984092" y="767715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2"/>
          <p:cNvSpPr txBox="1"/>
          <p:nvPr/>
        </p:nvSpPr>
        <p:spPr>
          <a:xfrm rot="16200000">
            <a:off x="5945170" y="5020962"/>
            <a:ext cx="89280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6.</a:t>
            </a:r>
            <a:r>
              <a:rPr lang="en-US" dirty="0"/>
              <a:t>26</a:t>
            </a:r>
            <a:r>
              <a:rPr dirty="0"/>
              <a:t>m</a:t>
            </a:r>
          </a:p>
        </p:txBody>
      </p:sp>
      <p:sp>
        <p:nvSpPr>
          <p:cNvPr id="70" name="object 3"/>
          <p:cNvSpPr txBox="1"/>
          <p:nvPr/>
        </p:nvSpPr>
        <p:spPr>
          <a:xfrm>
            <a:off x="2900983" y="2384266"/>
            <a:ext cx="964071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7.</a:t>
            </a:r>
            <a:r>
              <a:rPr lang="en-US" dirty="0"/>
              <a:t>08</a:t>
            </a:r>
            <a:r>
              <a:rPr dirty="0"/>
              <a:t>m</a:t>
            </a:r>
          </a:p>
        </p:txBody>
      </p:sp>
      <p:sp>
        <p:nvSpPr>
          <p:cNvPr id="78" name="object 11"/>
          <p:cNvSpPr txBox="1"/>
          <p:nvPr/>
        </p:nvSpPr>
        <p:spPr>
          <a:xfrm>
            <a:off x="6319018" y="2190346"/>
            <a:ext cx="91821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95"/>
              <a:t>LAN</a:t>
            </a:r>
          </a:p>
        </p:txBody>
      </p:sp>
      <p:sp>
        <p:nvSpPr>
          <p:cNvPr id="90" name="object 23"/>
          <p:cNvSpPr txBox="1"/>
          <p:nvPr/>
        </p:nvSpPr>
        <p:spPr>
          <a:xfrm>
            <a:off x="6116439" y="2247502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1" name="object 24"/>
          <p:cNvSpPr/>
          <p:nvPr/>
        </p:nvSpPr>
        <p:spPr>
          <a:xfrm>
            <a:off x="5540514" y="6136132"/>
            <a:ext cx="182042" cy="182042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25"/>
          <p:cNvSpPr txBox="1"/>
          <p:nvPr/>
        </p:nvSpPr>
        <p:spPr>
          <a:xfrm>
            <a:off x="5577997" y="6148944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05" name="object 39"/>
          <p:cNvSpPr/>
          <p:nvPr/>
        </p:nvSpPr>
        <p:spPr>
          <a:xfrm>
            <a:off x="4813650" y="6973630"/>
            <a:ext cx="242698" cy="285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4353" y="305"/>
                </a:lnTo>
                <a:lnTo>
                  <a:pt x="8408" y="1195"/>
                </a:lnTo>
                <a:lnTo>
                  <a:pt x="12077" y="2634"/>
                </a:lnTo>
                <a:lnTo>
                  <a:pt x="15273" y="4585"/>
                </a:lnTo>
                <a:lnTo>
                  <a:pt x="17911" y="7013"/>
                </a:lnTo>
                <a:lnTo>
                  <a:pt x="19903" y="9880"/>
                </a:lnTo>
                <a:lnTo>
                  <a:pt x="21161" y="13151"/>
                </a:lnTo>
                <a:lnTo>
                  <a:pt x="21600" y="16788"/>
                </a:lnTo>
              </a:path>
            </a:pathLst>
          </a:cu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" name="object 40"/>
          <p:cNvSpPr/>
          <p:nvPr/>
        </p:nvSpPr>
        <p:spPr>
          <a:xfrm>
            <a:off x="5043654" y="6677643"/>
            <a:ext cx="546062" cy="498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" y="19465"/>
                </a:lnTo>
                <a:lnTo>
                  <a:pt x="348" y="17417"/>
                </a:lnTo>
                <a:lnTo>
                  <a:pt x="772" y="15462"/>
                </a:lnTo>
                <a:lnTo>
                  <a:pt x="1351" y="13604"/>
                </a:lnTo>
                <a:lnTo>
                  <a:pt x="2080" y="11846"/>
                </a:lnTo>
                <a:lnTo>
                  <a:pt x="2949" y="10192"/>
                </a:lnTo>
                <a:lnTo>
                  <a:pt x="3952" y="8647"/>
                </a:lnTo>
                <a:lnTo>
                  <a:pt x="5080" y="7215"/>
                </a:lnTo>
                <a:lnTo>
                  <a:pt x="6326" y="5899"/>
                </a:lnTo>
                <a:lnTo>
                  <a:pt x="7683" y="4705"/>
                </a:lnTo>
                <a:lnTo>
                  <a:pt x="9143" y="3636"/>
                </a:lnTo>
                <a:lnTo>
                  <a:pt x="10698" y="2696"/>
                </a:lnTo>
                <a:lnTo>
                  <a:pt x="12340" y="1889"/>
                </a:lnTo>
                <a:lnTo>
                  <a:pt x="14063" y="1220"/>
                </a:lnTo>
                <a:lnTo>
                  <a:pt x="15858" y="692"/>
                </a:lnTo>
                <a:lnTo>
                  <a:pt x="17717" y="311"/>
                </a:lnTo>
                <a:lnTo>
                  <a:pt x="19634" y="78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2280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5" name="object 2">
            <a:extLst>
              <a:ext uri="{FF2B5EF4-FFF2-40B4-BE49-F238E27FC236}">
                <a16:creationId xmlns:a16="http://schemas.microsoft.com/office/drawing/2014/main" id="{6FF7EBCB-E0FC-C4C6-0630-FA7B6E4E9F4D}"/>
              </a:ext>
            </a:extLst>
          </p:cNvPr>
          <p:cNvSpPr txBox="1"/>
          <p:nvPr/>
        </p:nvSpPr>
        <p:spPr>
          <a:xfrm>
            <a:off x="6070011" y="365196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496" name="object 3">
            <a:extLst>
              <a:ext uri="{FF2B5EF4-FFF2-40B4-BE49-F238E27FC236}">
                <a16:creationId xmlns:a16="http://schemas.microsoft.com/office/drawing/2014/main" id="{E01B2D09-E1BC-AC4D-648D-262CC2B72DB0}"/>
              </a:ext>
            </a:extLst>
          </p:cNvPr>
          <p:cNvSpPr txBox="1"/>
          <p:nvPr/>
        </p:nvSpPr>
        <p:spPr>
          <a:xfrm>
            <a:off x="6908792" y="635265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sp>
        <p:nvSpPr>
          <p:cNvPr id="497" name="Google Shape;255;p7">
            <a:extLst>
              <a:ext uri="{FF2B5EF4-FFF2-40B4-BE49-F238E27FC236}">
                <a16:creationId xmlns:a16="http://schemas.microsoft.com/office/drawing/2014/main" id="{0E8CB2E1-094C-B040-E550-7B985C7118E3}"/>
              </a:ext>
            </a:extLst>
          </p:cNvPr>
          <p:cNvSpPr/>
          <p:nvPr/>
        </p:nvSpPr>
        <p:spPr>
          <a:xfrm>
            <a:off x="5743146" y="556566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0" name="object 262">
            <a:extLst>
              <a:ext uri="{FF2B5EF4-FFF2-40B4-BE49-F238E27FC236}">
                <a16:creationId xmlns:a16="http://schemas.microsoft.com/office/drawing/2014/main" id="{D67149B1-EF09-ED84-D2F2-CB6FE1DBC6A0}"/>
              </a:ext>
            </a:extLst>
          </p:cNvPr>
          <p:cNvSpPr txBox="1"/>
          <p:nvPr/>
        </p:nvSpPr>
        <p:spPr>
          <a:xfrm>
            <a:off x="6079919" y="915931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491" name="object 263">
            <a:extLst>
              <a:ext uri="{FF2B5EF4-FFF2-40B4-BE49-F238E27FC236}">
                <a16:creationId xmlns:a16="http://schemas.microsoft.com/office/drawing/2014/main" id="{C2F09DD5-26B5-9856-843D-FD4CDCE37DFC}"/>
              </a:ext>
            </a:extLst>
          </p:cNvPr>
          <p:cNvSpPr txBox="1"/>
          <p:nvPr/>
        </p:nvSpPr>
        <p:spPr>
          <a:xfrm>
            <a:off x="6441167" y="1209867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492" name="グループ化 491">
            <a:extLst>
              <a:ext uri="{FF2B5EF4-FFF2-40B4-BE49-F238E27FC236}">
                <a16:creationId xmlns:a16="http://schemas.microsoft.com/office/drawing/2014/main" id="{BD8BEB5F-39D1-AEB6-BDAC-07CE49879F50}"/>
              </a:ext>
            </a:extLst>
          </p:cNvPr>
          <p:cNvGrpSpPr/>
          <p:nvPr/>
        </p:nvGrpSpPr>
        <p:grpSpPr>
          <a:xfrm rot="10800000">
            <a:off x="6109367" y="1096827"/>
            <a:ext cx="345600" cy="345600"/>
            <a:chOff x="-750063" y="3987581"/>
            <a:chExt cx="345600" cy="345600"/>
          </a:xfrm>
        </p:grpSpPr>
        <p:sp>
          <p:nvSpPr>
            <p:cNvPr id="493" name="Google Shape;135;p7">
              <a:extLst>
                <a:ext uri="{FF2B5EF4-FFF2-40B4-BE49-F238E27FC236}">
                  <a16:creationId xmlns:a16="http://schemas.microsoft.com/office/drawing/2014/main" id="{8CBB7B83-B21A-8641-6AAB-6BB51030ACD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4" name="直線コネクタ 493">
              <a:extLst>
                <a:ext uri="{FF2B5EF4-FFF2-40B4-BE49-F238E27FC236}">
                  <a16:creationId xmlns:a16="http://schemas.microsoft.com/office/drawing/2014/main" id="{7E945469-4EB2-40B3-D0B5-95DD16C8F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0" name="Google Shape;183;p13">
            <a:extLst>
              <a:ext uri="{FF2B5EF4-FFF2-40B4-BE49-F238E27FC236}">
                <a16:creationId xmlns:a16="http://schemas.microsoft.com/office/drawing/2014/main" id="{CBA7CC03-5C60-CF55-51E4-6C4D114C1C59}"/>
              </a:ext>
            </a:extLst>
          </p:cNvPr>
          <p:cNvSpPr txBox="1"/>
          <p:nvPr/>
        </p:nvSpPr>
        <p:spPr>
          <a:xfrm>
            <a:off x="2582266" y="524002"/>
            <a:ext cx="234145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 dirty="0"/>
              <a:t>50</a:t>
            </a:r>
            <a:r>
              <a:rPr lang="en-US" altLang="ja" sz="4800" dirty="0"/>
              <a:t>4</a:t>
            </a:r>
            <a:r>
              <a:rPr lang="ja" sz="4800" dirty="0"/>
              <a:t>号室</a:t>
            </a:r>
            <a:endParaRPr sz="4800" dirty="0"/>
          </a:p>
        </p:txBody>
      </p:sp>
      <p:sp>
        <p:nvSpPr>
          <p:cNvPr id="501" name="Google Shape;188;p13">
            <a:extLst>
              <a:ext uri="{FF2B5EF4-FFF2-40B4-BE49-F238E27FC236}">
                <a16:creationId xmlns:a16="http://schemas.microsoft.com/office/drawing/2014/main" id="{B42198EE-748A-BD8F-EF68-E5506821D888}"/>
              </a:ext>
            </a:extLst>
          </p:cNvPr>
          <p:cNvSpPr txBox="1"/>
          <p:nvPr/>
        </p:nvSpPr>
        <p:spPr>
          <a:xfrm>
            <a:off x="912064" y="1485435"/>
            <a:ext cx="327123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altLang="en-US" sz="2800" dirty="0"/>
              <a:t>コの字</a:t>
            </a:r>
            <a:r>
              <a:rPr lang="en-US" altLang="ja" sz="2800" dirty="0"/>
              <a:t>3</a:t>
            </a:r>
            <a:r>
              <a:rPr lang="ja" sz="2800" dirty="0"/>
              <a:t>人掛け　</a:t>
            </a:r>
            <a:endParaRPr sz="2800" dirty="0"/>
          </a:p>
        </p:txBody>
      </p:sp>
      <p:sp>
        <p:nvSpPr>
          <p:cNvPr id="502" name="Google Shape;189;p13">
            <a:extLst>
              <a:ext uri="{FF2B5EF4-FFF2-40B4-BE49-F238E27FC236}">
                <a16:creationId xmlns:a16="http://schemas.microsoft.com/office/drawing/2014/main" id="{43A9500E-D72A-4901-93D7-2737ED9CAF40}"/>
              </a:ext>
            </a:extLst>
          </p:cNvPr>
          <p:cNvSpPr txBox="1"/>
          <p:nvPr/>
        </p:nvSpPr>
        <p:spPr>
          <a:xfrm>
            <a:off x="4036341" y="1492613"/>
            <a:ext cx="1880355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800" dirty="0"/>
              <a:t>最大</a:t>
            </a:r>
            <a:r>
              <a:rPr lang="en-US" altLang="ja" sz="2800" dirty="0"/>
              <a:t>24</a:t>
            </a:r>
            <a:r>
              <a:rPr lang="ja-JP" altLang="en-US" sz="2800"/>
              <a:t>席　</a:t>
            </a:r>
            <a:endParaRPr lang="ja-JP" altLang="en-US" sz="2800" dirty="0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E1D1502-9BDB-DB20-461B-E16E450D3F49}"/>
              </a:ext>
            </a:extLst>
          </p:cNvPr>
          <p:cNvGrpSpPr/>
          <p:nvPr/>
        </p:nvGrpSpPr>
        <p:grpSpPr>
          <a:xfrm rot="10800000">
            <a:off x="4825783" y="3390158"/>
            <a:ext cx="345600" cy="345600"/>
            <a:chOff x="-750063" y="3987581"/>
            <a:chExt cx="345600" cy="345600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85A3558F-D9D5-5B9D-6CBD-A56432AB07A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3B2F03D-3D65-D821-357E-C376DED21E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Google Shape;255;p7">
            <a:extLst>
              <a:ext uri="{FF2B5EF4-FFF2-40B4-BE49-F238E27FC236}">
                <a16:creationId xmlns:a16="http://schemas.microsoft.com/office/drawing/2014/main" id="{286B5377-23BC-5960-124E-4F00B31D6BAD}"/>
              </a:ext>
            </a:extLst>
          </p:cNvPr>
          <p:cNvSpPr/>
          <p:nvPr/>
        </p:nvSpPr>
        <p:spPr>
          <a:xfrm>
            <a:off x="4052637" y="3743626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FAB20AF-154C-FE01-3E0F-E427CFEE810C}"/>
              </a:ext>
            </a:extLst>
          </p:cNvPr>
          <p:cNvGrpSpPr/>
          <p:nvPr/>
        </p:nvGrpSpPr>
        <p:grpSpPr>
          <a:xfrm rot="10800000">
            <a:off x="4064885" y="3390159"/>
            <a:ext cx="345600" cy="345600"/>
            <a:chOff x="-750063" y="3987581"/>
            <a:chExt cx="345600" cy="3456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BA52D865-3BEC-A065-EA22-5FAF68CBF4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9EEC4DEF-9CC8-16D7-FAE0-57E8FB1E86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2" name="グループ化 521">
            <a:extLst>
              <a:ext uri="{FF2B5EF4-FFF2-40B4-BE49-F238E27FC236}">
                <a16:creationId xmlns:a16="http://schemas.microsoft.com/office/drawing/2014/main" id="{0099D1D6-8B8C-6502-8170-8D7956C0877A}"/>
              </a:ext>
            </a:extLst>
          </p:cNvPr>
          <p:cNvGrpSpPr/>
          <p:nvPr/>
        </p:nvGrpSpPr>
        <p:grpSpPr>
          <a:xfrm rot="10800000">
            <a:off x="4445334" y="3390159"/>
            <a:ext cx="345600" cy="345600"/>
            <a:chOff x="-750063" y="3987581"/>
            <a:chExt cx="345600" cy="345600"/>
          </a:xfrm>
        </p:grpSpPr>
        <p:sp>
          <p:nvSpPr>
            <p:cNvPr id="523" name="Google Shape;135;p7">
              <a:extLst>
                <a:ext uri="{FF2B5EF4-FFF2-40B4-BE49-F238E27FC236}">
                  <a16:creationId xmlns:a16="http://schemas.microsoft.com/office/drawing/2014/main" id="{0F4F9281-0AEB-583B-F0D9-A6CBDA76AD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84829316-3CBB-2EC5-FA13-FBD1026A66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7" name="グループ化 526">
            <a:extLst>
              <a:ext uri="{FF2B5EF4-FFF2-40B4-BE49-F238E27FC236}">
                <a16:creationId xmlns:a16="http://schemas.microsoft.com/office/drawing/2014/main" id="{E9398198-8116-F052-E563-B4D4158EB0CF}"/>
              </a:ext>
            </a:extLst>
          </p:cNvPr>
          <p:cNvGrpSpPr/>
          <p:nvPr/>
        </p:nvGrpSpPr>
        <p:grpSpPr>
          <a:xfrm rot="10800000">
            <a:off x="3679549" y="3390159"/>
            <a:ext cx="345600" cy="345600"/>
            <a:chOff x="-750063" y="3987581"/>
            <a:chExt cx="345600" cy="3456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853E7DAC-1645-A79E-0EBB-30E44C89DF9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2F02478E-C4E1-B55E-8CAE-7D0B9A12F9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8" name="Google Shape;255;p7">
            <a:extLst>
              <a:ext uri="{FF2B5EF4-FFF2-40B4-BE49-F238E27FC236}">
                <a16:creationId xmlns:a16="http://schemas.microsoft.com/office/drawing/2014/main" id="{7401970C-6A4E-63D1-A7F0-76103AF95241}"/>
              </a:ext>
            </a:extLst>
          </p:cNvPr>
          <p:cNvSpPr/>
          <p:nvPr/>
        </p:nvSpPr>
        <p:spPr>
          <a:xfrm>
            <a:off x="2906403" y="3743627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97721882-EA13-4ABE-CB30-4A8121897ED5}"/>
              </a:ext>
            </a:extLst>
          </p:cNvPr>
          <p:cNvGrpSpPr/>
          <p:nvPr/>
        </p:nvGrpSpPr>
        <p:grpSpPr>
          <a:xfrm rot="10800000">
            <a:off x="2918651" y="3390160"/>
            <a:ext cx="345600" cy="345600"/>
            <a:chOff x="-750063" y="3987581"/>
            <a:chExt cx="345600" cy="345600"/>
          </a:xfrm>
        </p:grpSpPr>
        <p:sp>
          <p:nvSpPr>
            <p:cNvPr id="533" name="Google Shape;135;p7">
              <a:extLst>
                <a:ext uri="{FF2B5EF4-FFF2-40B4-BE49-F238E27FC236}">
                  <a16:creationId xmlns:a16="http://schemas.microsoft.com/office/drawing/2014/main" id="{EABFAF06-5470-9E54-9DE1-C33315212F9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67467B56-8677-D830-BC0A-9C377D8528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0" name="グループ化 529">
            <a:extLst>
              <a:ext uri="{FF2B5EF4-FFF2-40B4-BE49-F238E27FC236}">
                <a16:creationId xmlns:a16="http://schemas.microsoft.com/office/drawing/2014/main" id="{71FC45B6-7162-8EF5-6753-C2AE3519BFDE}"/>
              </a:ext>
            </a:extLst>
          </p:cNvPr>
          <p:cNvGrpSpPr/>
          <p:nvPr/>
        </p:nvGrpSpPr>
        <p:grpSpPr>
          <a:xfrm rot="10800000">
            <a:off x="3299100" y="3390160"/>
            <a:ext cx="345600" cy="345600"/>
            <a:chOff x="-750063" y="3987581"/>
            <a:chExt cx="345600" cy="345600"/>
          </a:xfrm>
        </p:grpSpPr>
        <p:sp>
          <p:nvSpPr>
            <p:cNvPr id="531" name="Google Shape;135;p7">
              <a:extLst>
                <a:ext uri="{FF2B5EF4-FFF2-40B4-BE49-F238E27FC236}">
                  <a16:creationId xmlns:a16="http://schemas.microsoft.com/office/drawing/2014/main" id="{95BC78E4-ADA9-76D4-2699-EADC684F547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471CF7E1-7DAA-3976-A97D-B7D0AE9FF1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DB38EBA9-DDD6-FE7F-FEB6-BDFA425D5B88}"/>
              </a:ext>
            </a:extLst>
          </p:cNvPr>
          <p:cNvGrpSpPr/>
          <p:nvPr/>
        </p:nvGrpSpPr>
        <p:grpSpPr>
          <a:xfrm rot="10800000">
            <a:off x="2535034" y="3390160"/>
            <a:ext cx="345600" cy="345600"/>
            <a:chOff x="-750063" y="3987581"/>
            <a:chExt cx="345600" cy="345600"/>
          </a:xfrm>
        </p:grpSpPr>
        <p:sp>
          <p:nvSpPr>
            <p:cNvPr id="546" name="Google Shape;135;p7">
              <a:extLst>
                <a:ext uri="{FF2B5EF4-FFF2-40B4-BE49-F238E27FC236}">
                  <a16:creationId xmlns:a16="http://schemas.microsoft.com/office/drawing/2014/main" id="{EAA16CC9-3FDF-CAC3-76F0-439BEE388F5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7" name="直線コネクタ 546">
              <a:extLst>
                <a:ext uri="{FF2B5EF4-FFF2-40B4-BE49-F238E27FC236}">
                  <a16:creationId xmlns:a16="http://schemas.microsoft.com/office/drawing/2014/main" id="{581B71A5-8D26-E21C-466D-0A5B799324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9" name="Google Shape;255;p7">
            <a:extLst>
              <a:ext uri="{FF2B5EF4-FFF2-40B4-BE49-F238E27FC236}">
                <a16:creationId xmlns:a16="http://schemas.microsoft.com/office/drawing/2014/main" id="{E4577AF4-2807-C12C-D6C8-FA6E1462F99C}"/>
              </a:ext>
            </a:extLst>
          </p:cNvPr>
          <p:cNvSpPr/>
          <p:nvPr/>
        </p:nvSpPr>
        <p:spPr>
          <a:xfrm>
            <a:off x="1761888" y="3743628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0" name="グループ化 539">
            <a:extLst>
              <a:ext uri="{FF2B5EF4-FFF2-40B4-BE49-F238E27FC236}">
                <a16:creationId xmlns:a16="http://schemas.microsoft.com/office/drawing/2014/main" id="{ADEFB01C-02B6-FC1A-587C-EE0DB54BE3B0}"/>
              </a:ext>
            </a:extLst>
          </p:cNvPr>
          <p:cNvGrpSpPr/>
          <p:nvPr/>
        </p:nvGrpSpPr>
        <p:grpSpPr>
          <a:xfrm rot="10800000">
            <a:off x="1774136" y="3390161"/>
            <a:ext cx="345600" cy="345600"/>
            <a:chOff x="-750063" y="3987581"/>
            <a:chExt cx="345600" cy="345600"/>
          </a:xfrm>
        </p:grpSpPr>
        <p:sp>
          <p:nvSpPr>
            <p:cNvPr id="544" name="Google Shape;135;p7">
              <a:extLst>
                <a:ext uri="{FF2B5EF4-FFF2-40B4-BE49-F238E27FC236}">
                  <a16:creationId xmlns:a16="http://schemas.microsoft.com/office/drawing/2014/main" id="{7CF4D709-D0B4-A0CC-F0A2-782EE3A70DF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5" name="直線コネクタ 544">
              <a:extLst>
                <a:ext uri="{FF2B5EF4-FFF2-40B4-BE49-F238E27FC236}">
                  <a16:creationId xmlns:a16="http://schemas.microsoft.com/office/drawing/2014/main" id="{3DC5623E-DC87-DDD4-4ABA-BFB3B397BA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1" name="グループ化 540">
            <a:extLst>
              <a:ext uri="{FF2B5EF4-FFF2-40B4-BE49-F238E27FC236}">
                <a16:creationId xmlns:a16="http://schemas.microsoft.com/office/drawing/2014/main" id="{983633A2-3A14-90FF-C9A3-BB83303D4375}"/>
              </a:ext>
            </a:extLst>
          </p:cNvPr>
          <p:cNvGrpSpPr/>
          <p:nvPr/>
        </p:nvGrpSpPr>
        <p:grpSpPr>
          <a:xfrm rot="10800000">
            <a:off x="2154585" y="3390161"/>
            <a:ext cx="345600" cy="345600"/>
            <a:chOff x="-750063" y="3987581"/>
            <a:chExt cx="345600" cy="345600"/>
          </a:xfrm>
        </p:grpSpPr>
        <p:sp>
          <p:nvSpPr>
            <p:cNvPr id="542" name="Google Shape;135;p7">
              <a:extLst>
                <a:ext uri="{FF2B5EF4-FFF2-40B4-BE49-F238E27FC236}">
                  <a16:creationId xmlns:a16="http://schemas.microsoft.com/office/drawing/2014/main" id="{E2167CB4-0A95-47D2-39BA-9B474B9781A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3" name="直線コネクタ 542">
              <a:extLst>
                <a:ext uri="{FF2B5EF4-FFF2-40B4-BE49-F238E27FC236}">
                  <a16:creationId xmlns:a16="http://schemas.microsoft.com/office/drawing/2014/main" id="{846541FC-0215-7E10-7CF8-47219D87EC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89534D6-ABE4-A092-5B09-46D6785C6BF0}"/>
              </a:ext>
            </a:extLst>
          </p:cNvPr>
          <p:cNvGrpSpPr/>
          <p:nvPr/>
        </p:nvGrpSpPr>
        <p:grpSpPr>
          <a:xfrm rot="5400000">
            <a:off x="1407686" y="4054748"/>
            <a:ext cx="345600" cy="345600"/>
            <a:chOff x="-750063" y="3987581"/>
            <a:chExt cx="345600" cy="345600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E5C9F611-7F0F-814E-F43B-DC3E4C6B0C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6E0C92D9-CDD9-D69F-70B3-773BC66EAA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Google Shape;255;p7">
            <a:extLst>
              <a:ext uri="{FF2B5EF4-FFF2-40B4-BE49-F238E27FC236}">
                <a16:creationId xmlns:a16="http://schemas.microsoft.com/office/drawing/2014/main" id="{F4DED3E1-434D-C0EC-A528-B777609BCF37}"/>
              </a:ext>
            </a:extLst>
          </p:cNvPr>
          <p:cNvSpPr/>
          <p:nvPr/>
        </p:nvSpPr>
        <p:spPr>
          <a:xfrm rot="16200000">
            <a:off x="1334553" y="4462494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135D240-F752-9922-4249-FC0719162CA1}"/>
              </a:ext>
            </a:extLst>
          </p:cNvPr>
          <p:cNvGrpSpPr/>
          <p:nvPr/>
        </p:nvGrpSpPr>
        <p:grpSpPr>
          <a:xfrm rot="5400000">
            <a:off x="1407686" y="4815646"/>
            <a:ext cx="345600" cy="345600"/>
            <a:chOff x="-750063" y="3987581"/>
            <a:chExt cx="345600" cy="3456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F5674B65-EC35-E3CE-08DF-54181E150F9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7DB6CF5F-6F37-D337-01E4-70F3953F76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58696A8-F4F1-9380-6786-BEB0C462526C}"/>
              </a:ext>
            </a:extLst>
          </p:cNvPr>
          <p:cNvGrpSpPr/>
          <p:nvPr/>
        </p:nvGrpSpPr>
        <p:grpSpPr>
          <a:xfrm rot="5400000">
            <a:off x="1407686" y="4435197"/>
            <a:ext cx="345600" cy="345600"/>
            <a:chOff x="-750063" y="3987581"/>
            <a:chExt cx="345600" cy="345600"/>
          </a:xfrm>
        </p:grpSpPr>
        <p:sp>
          <p:nvSpPr>
            <p:cNvPr id="46" name="Google Shape;135;p7">
              <a:extLst>
                <a:ext uri="{FF2B5EF4-FFF2-40B4-BE49-F238E27FC236}">
                  <a16:creationId xmlns:a16="http://schemas.microsoft.com/office/drawing/2014/main" id="{94A7F5FD-1BBD-F511-344E-98E20569CC4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EBADB7F-0C62-15EF-5EAC-C92CFE641A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2E2601C-0836-CED8-1653-109873CFDFAF}"/>
              </a:ext>
            </a:extLst>
          </p:cNvPr>
          <p:cNvGrpSpPr/>
          <p:nvPr/>
        </p:nvGrpSpPr>
        <p:grpSpPr>
          <a:xfrm rot="5400000">
            <a:off x="1407688" y="5200983"/>
            <a:ext cx="345600" cy="345600"/>
            <a:chOff x="-750063" y="3987581"/>
            <a:chExt cx="345600" cy="3456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A2E537AA-64C1-664C-9F0F-28C051C56F8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CBD273DE-E9FE-CBBC-AAFC-6E05BC3953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Google Shape;255;p7">
            <a:extLst>
              <a:ext uri="{FF2B5EF4-FFF2-40B4-BE49-F238E27FC236}">
                <a16:creationId xmlns:a16="http://schemas.microsoft.com/office/drawing/2014/main" id="{DA471B0C-153D-560D-AA69-480C349397F5}"/>
              </a:ext>
            </a:extLst>
          </p:cNvPr>
          <p:cNvSpPr/>
          <p:nvPr/>
        </p:nvSpPr>
        <p:spPr>
          <a:xfrm rot="16200000">
            <a:off x="1334555" y="5608729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45234B3-29A2-66D3-127D-E7FE1FC271B0}"/>
              </a:ext>
            </a:extLst>
          </p:cNvPr>
          <p:cNvGrpSpPr/>
          <p:nvPr/>
        </p:nvGrpSpPr>
        <p:grpSpPr>
          <a:xfrm rot="5400000">
            <a:off x="1407688" y="5961881"/>
            <a:ext cx="345600" cy="345600"/>
            <a:chOff x="-750063" y="3987581"/>
            <a:chExt cx="345600" cy="3456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3A973FE9-B56C-94E8-1B9E-E9426124D61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C7680863-D44C-214E-A19F-065EF74BFB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B1CAAC4-CAB1-9CAF-592F-773D9547327D}"/>
              </a:ext>
            </a:extLst>
          </p:cNvPr>
          <p:cNvGrpSpPr/>
          <p:nvPr/>
        </p:nvGrpSpPr>
        <p:grpSpPr>
          <a:xfrm rot="5400000">
            <a:off x="1407688" y="5581432"/>
            <a:ext cx="345600" cy="345600"/>
            <a:chOff x="-750063" y="3987581"/>
            <a:chExt cx="345600" cy="345600"/>
          </a:xfrm>
        </p:grpSpPr>
        <p:sp>
          <p:nvSpPr>
            <p:cNvPr id="29" name="Google Shape;135;p7">
              <a:extLst>
                <a:ext uri="{FF2B5EF4-FFF2-40B4-BE49-F238E27FC236}">
                  <a16:creationId xmlns:a16="http://schemas.microsoft.com/office/drawing/2014/main" id="{7AF3D402-9B21-C115-12C9-26B465540AA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3BE675E1-3382-9243-041E-2ACB8FFC8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1" name="グループ化 460">
            <a:extLst>
              <a:ext uri="{FF2B5EF4-FFF2-40B4-BE49-F238E27FC236}">
                <a16:creationId xmlns:a16="http://schemas.microsoft.com/office/drawing/2014/main" id="{2313EB68-F814-DAF9-FB29-DE72651643E6}"/>
              </a:ext>
            </a:extLst>
          </p:cNvPr>
          <p:cNvGrpSpPr/>
          <p:nvPr/>
        </p:nvGrpSpPr>
        <p:grpSpPr>
          <a:xfrm>
            <a:off x="1780743" y="6611998"/>
            <a:ext cx="345600" cy="345600"/>
            <a:chOff x="-750063" y="3987581"/>
            <a:chExt cx="345600" cy="345600"/>
          </a:xfrm>
        </p:grpSpPr>
        <p:sp>
          <p:nvSpPr>
            <p:cNvPr id="469" name="Google Shape;135;p7">
              <a:extLst>
                <a:ext uri="{FF2B5EF4-FFF2-40B4-BE49-F238E27FC236}">
                  <a16:creationId xmlns:a16="http://schemas.microsoft.com/office/drawing/2014/main" id="{581E360D-D38B-CC3C-343A-374519BE705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0" name="直線コネクタ 469">
              <a:extLst>
                <a:ext uri="{FF2B5EF4-FFF2-40B4-BE49-F238E27FC236}">
                  <a16:creationId xmlns:a16="http://schemas.microsoft.com/office/drawing/2014/main" id="{9056ECB0-0571-FCD0-C5DA-FB3D6943C6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2" name="Google Shape;255;p7">
            <a:extLst>
              <a:ext uri="{FF2B5EF4-FFF2-40B4-BE49-F238E27FC236}">
                <a16:creationId xmlns:a16="http://schemas.microsoft.com/office/drawing/2014/main" id="{F285237B-614C-B3D1-0358-A22AAC24463A}"/>
              </a:ext>
            </a:extLst>
          </p:cNvPr>
          <p:cNvSpPr/>
          <p:nvPr/>
        </p:nvSpPr>
        <p:spPr>
          <a:xfrm rot="10800000">
            <a:off x="1761889" y="6319730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3" name="グループ化 462">
            <a:extLst>
              <a:ext uri="{FF2B5EF4-FFF2-40B4-BE49-F238E27FC236}">
                <a16:creationId xmlns:a16="http://schemas.microsoft.com/office/drawing/2014/main" id="{0ACFC100-729E-2996-300B-2E15352E9CE6}"/>
              </a:ext>
            </a:extLst>
          </p:cNvPr>
          <p:cNvGrpSpPr/>
          <p:nvPr/>
        </p:nvGrpSpPr>
        <p:grpSpPr>
          <a:xfrm>
            <a:off x="2541641" y="6611997"/>
            <a:ext cx="345600" cy="345600"/>
            <a:chOff x="-750063" y="3987581"/>
            <a:chExt cx="345600" cy="345600"/>
          </a:xfrm>
        </p:grpSpPr>
        <p:sp>
          <p:nvSpPr>
            <p:cNvPr id="467" name="Google Shape;135;p7">
              <a:extLst>
                <a:ext uri="{FF2B5EF4-FFF2-40B4-BE49-F238E27FC236}">
                  <a16:creationId xmlns:a16="http://schemas.microsoft.com/office/drawing/2014/main" id="{FE0D303A-37B6-47F7-6274-39238183B8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E7FC3B02-CC1B-3074-D287-C6E150C5A1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081BDE44-DF64-3890-C6A2-314679BDFC6D}"/>
              </a:ext>
            </a:extLst>
          </p:cNvPr>
          <p:cNvGrpSpPr/>
          <p:nvPr/>
        </p:nvGrpSpPr>
        <p:grpSpPr>
          <a:xfrm>
            <a:off x="2161192" y="6611997"/>
            <a:ext cx="345600" cy="345600"/>
            <a:chOff x="-750063" y="3987581"/>
            <a:chExt cx="345600" cy="345600"/>
          </a:xfrm>
        </p:grpSpPr>
        <p:sp>
          <p:nvSpPr>
            <p:cNvPr id="465" name="Google Shape;135;p7">
              <a:extLst>
                <a:ext uri="{FF2B5EF4-FFF2-40B4-BE49-F238E27FC236}">
                  <a16:creationId xmlns:a16="http://schemas.microsoft.com/office/drawing/2014/main" id="{2BD2AAAC-FC20-419C-D464-D7C36D606ED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6" name="直線コネクタ 465">
              <a:extLst>
                <a:ext uri="{FF2B5EF4-FFF2-40B4-BE49-F238E27FC236}">
                  <a16:creationId xmlns:a16="http://schemas.microsoft.com/office/drawing/2014/main" id="{71940C0E-3CF3-C7F4-4D2E-D053827CB2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1" name="グループ化 450">
            <a:extLst>
              <a:ext uri="{FF2B5EF4-FFF2-40B4-BE49-F238E27FC236}">
                <a16:creationId xmlns:a16="http://schemas.microsoft.com/office/drawing/2014/main" id="{0CE7D394-7672-37D9-30DE-F7049A530656}"/>
              </a:ext>
            </a:extLst>
          </p:cNvPr>
          <p:cNvGrpSpPr/>
          <p:nvPr/>
        </p:nvGrpSpPr>
        <p:grpSpPr>
          <a:xfrm>
            <a:off x="2926977" y="6611997"/>
            <a:ext cx="345600" cy="345600"/>
            <a:chOff x="-750063" y="3987581"/>
            <a:chExt cx="345600" cy="345600"/>
          </a:xfrm>
        </p:grpSpPr>
        <p:sp>
          <p:nvSpPr>
            <p:cNvPr id="459" name="Google Shape;135;p7">
              <a:extLst>
                <a:ext uri="{FF2B5EF4-FFF2-40B4-BE49-F238E27FC236}">
                  <a16:creationId xmlns:a16="http://schemas.microsoft.com/office/drawing/2014/main" id="{0CFC8A17-AF99-17CB-00A1-E1F1ABF2F0D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0" name="直線コネクタ 459">
              <a:extLst>
                <a:ext uri="{FF2B5EF4-FFF2-40B4-BE49-F238E27FC236}">
                  <a16:creationId xmlns:a16="http://schemas.microsoft.com/office/drawing/2014/main" id="{6B726FA7-7BAB-68FD-8215-A0CEFBB404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2" name="Google Shape;255;p7">
            <a:extLst>
              <a:ext uri="{FF2B5EF4-FFF2-40B4-BE49-F238E27FC236}">
                <a16:creationId xmlns:a16="http://schemas.microsoft.com/office/drawing/2014/main" id="{2106E9E6-DE4E-65EE-3523-E12E626F29F4}"/>
              </a:ext>
            </a:extLst>
          </p:cNvPr>
          <p:cNvSpPr/>
          <p:nvPr/>
        </p:nvSpPr>
        <p:spPr>
          <a:xfrm rot="10800000">
            <a:off x="2908123" y="6319729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3" name="グループ化 452">
            <a:extLst>
              <a:ext uri="{FF2B5EF4-FFF2-40B4-BE49-F238E27FC236}">
                <a16:creationId xmlns:a16="http://schemas.microsoft.com/office/drawing/2014/main" id="{65B80BE6-65DC-1604-EAA5-72E7F75DBDB5}"/>
              </a:ext>
            </a:extLst>
          </p:cNvPr>
          <p:cNvGrpSpPr/>
          <p:nvPr/>
        </p:nvGrpSpPr>
        <p:grpSpPr>
          <a:xfrm>
            <a:off x="3687875" y="6611996"/>
            <a:ext cx="345600" cy="345600"/>
            <a:chOff x="-750063" y="3987581"/>
            <a:chExt cx="345600" cy="345600"/>
          </a:xfrm>
        </p:grpSpPr>
        <p:sp>
          <p:nvSpPr>
            <p:cNvPr id="457" name="Google Shape;135;p7">
              <a:extLst>
                <a:ext uri="{FF2B5EF4-FFF2-40B4-BE49-F238E27FC236}">
                  <a16:creationId xmlns:a16="http://schemas.microsoft.com/office/drawing/2014/main" id="{2D8CEADB-1C27-C03D-82CD-13E6267AD3F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8" name="直線コネクタ 457">
              <a:extLst>
                <a:ext uri="{FF2B5EF4-FFF2-40B4-BE49-F238E27FC236}">
                  <a16:creationId xmlns:a16="http://schemas.microsoft.com/office/drawing/2014/main" id="{1C4E0EEA-4BFE-C3D0-B562-18AEC61E35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5F71C82E-0278-B1E0-B182-936B3A14090D}"/>
              </a:ext>
            </a:extLst>
          </p:cNvPr>
          <p:cNvGrpSpPr/>
          <p:nvPr/>
        </p:nvGrpSpPr>
        <p:grpSpPr>
          <a:xfrm>
            <a:off x="3307426" y="6611996"/>
            <a:ext cx="345600" cy="345600"/>
            <a:chOff x="-750063" y="3987581"/>
            <a:chExt cx="345600" cy="345600"/>
          </a:xfrm>
        </p:grpSpPr>
        <p:sp>
          <p:nvSpPr>
            <p:cNvPr id="455" name="Google Shape;135;p7">
              <a:extLst>
                <a:ext uri="{FF2B5EF4-FFF2-40B4-BE49-F238E27FC236}">
                  <a16:creationId xmlns:a16="http://schemas.microsoft.com/office/drawing/2014/main" id="{B41BD622-8DD4-06F4-69DA-992BFEB24FD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6" name="直線コネクタ 455">
              <a:extLst>
                <a:ext uri="{FF2B5EF4-FFF2-40B4-BE49-F238E27FC236}">
                  <a16:creationId xmlns:a16="http://schemas.microsoft.com/office/drawing/2014/main" id="{C676AB95-15F0-A562-5A0C-DDA96EF266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85B4CEA9-D397-2583-081F-13B01C063C84}"/>
              </a:ext>
            </a:extLst>
          </p:cNvPr>
          <p:cNvGrpSpPr/>
          <p:nvPr/>
        </p:nvGrpSpPr>
        <p:grpSpPr>
          <a:xfrm>
            <a:off x="4071492" y="6611996"/>
            <a:ext cx="345600" cy="345600"/>
            <a:chOff x="-750063" y="3987581"/>
            <a:chExt cx="345600" cy="345600"/>
          </a:xfrm>
        </p:grpSpPr>
        <p:sp>
          <p:nvSpPr>
            <p:cNvPr id="449" name="Google Shape;135;p7">
              <a:extLst>
                <a:ext uri="{FF2B5EF4-FFF2-40B4-BE49-F238E27FC236}">
                  <a16:creationId xmlns:a16="http://schemas.microsoft.com/office/drawing/2014/main" id="{D70FE63E-E2BC-F369-59FA-BC096A7898D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0" name="直線コネクタ 449">
              <a:extLst>
                <a:ext uri="{FF2B5EF4-FFF2-40B4-BE49-F238E27FC236}">
                  <a16:creationId xmlns:a16="http://schemas.microsoft.com/office/drawing/2014/main" id="{C76B6CA6-C341-976A-9D2E-1A5E241EC5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Google Shape;255;p7">
            <a:extLst>
              <a:ext uri="{FF2B5EF4-FFF2-40B4-BE49-F238E27FC236}">
                <a16:creationId xmlns:a16="http://schemas.microsoft.com/office/drawing/2014/main" id="{21A5A2E5-91D5-7F29-8D0F-15997CF7F3CA}"/>
              </a:ext>
            </a:extLst>
          </p:cNvPr>
          <p:cNvSpPr/>
          <p:nvPr/>
        </p:nvSpPr>
        <p:spPr>
          <a:xfrm rot="10800000">
            <a:off x="4052638" y="6319728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14AD91E3-7C54-CFEE-14F0-8A7209429C47}"/>
              </a:ext>
            </a:extLst>
          </p:cNvPr>
          <p:cNvGrpSpPr/>
          <p:nvPr/>
        </p:nvGrpSpPr>
        <p:grpSpPr>
          <a:xfrm>
            <a:off x="4832390" y="6611995"/>
            <a:ext cx="345600" cy="345600"/>
            <a:chOff x="-750063" y="3987581"/>
            <a:chExt cx="345600" cy="345600"/>
          </a:xfrm>
        </p:grpSpPr>
        <p:sp>
          <p:nvSpPr>
            <p:cNvPr id="63" name="Google Shape;135;p7">
              <a:extLst>
                <a:ext uri="{FF2B5EF4-FFF2-40B4-BE49-F238E27FC236}">
                  <a16:creationId xmlns:a16="http://schemas.microsoft.com/office/drawing/2014/main" id="{3B2E085D-0BA4-AC72-D2CB-613F4DCFF91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8" name="直線コネクタ 447">
              <a:extLst>
                <a:ext uri="{FF2B5EF4-FFF2-40B4-BE49-F238E27FC236}">
                  <a16:creationId xmlns:a16="http://schemas.microsoft.com/office/drawing/2014/main" id="{9F015460-814A-2A57-0ED5-C8B2D5E2AC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48CBB0A2-AC8D-BC78-6C00-D7FDC4ADEBB3}"/>
              </a:ext>
            </a:extLst>
          </p:cNvPr>
          <p:cNvGrpSpPr/>
          <p:nvPr/>
        </p:nvGrpSpPr>
        <p:grpSpPr>
          <a:xfrm>
            <a:off x="4451941" y="6611995"/>
            <a:ext cx="345600" cy="345600"/>
            <a:chOff x="-750063" y="3987581"/>
            <a:chExt cx="345600" cy="345600"/>
          </a:xfrm>
        </p:grpSpPr>
        <p:sp>
          <p:nvSpPr>
            <p:cNvPr id="61" name="Google Shape;135;p7">
              <a:extLst>
                <a:ext uri="{FF2B5EF4-FFF2-40B4-BE49-F238E27FC236}">
                  <a16:creationId xmlns:a16="http://schemas.microsoft.com/office/drawing/2014/main" id="{8775BB6B-05D0-9A9D-39A8-CC4446C2634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799FD6F4-8D38-7F49-49B1-D39378A90B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bject 27">
            <a:extLst>
              <a:ext uri="{FF2B5EF4-FFF2-40B4-BE49-F238E27FC236}">
                <a16:creationId xmlns:a16="http://schemas.microsoft.com/office/drawing/2014/main" id="{8774950A-FF7A-23A3-4D3E-3F06B8F2D597}"/>
              </a:ext>
            </a:extLst>
          </p:cNvPr>
          <p:cNvSpPr/>
          <p:nvPr/>
        </p:nvSpPr>
        <p:spPr>
          <a:xfrm rot="10800000">
            <a:off x="1298366" y="3185261"/>
            <a:ext cx="259614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" name="object 28" descr="object 28">
            <a:extLst>
              <a:ext uri="{FF2B5EF4-FFF2-40B4-BE49-F238E27FC236}">
                <a16:creationId xmlns:a16="http://schemas.microsoft.com/office/drawing/2014/main" id="{1FCAFC1D-91B0-F4DA-0F98-7912BE1F5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439970" y="324513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object 29" descr="object 29">
            <a:extLst>
              <a:ext uri="{FF2B5EF4-FFF2-40B4-BE49-F238E27FC236}">
                <a16:creationId xmlns:a16="http://schemas.microsoft.com/office/drawing/2014/main" id="{EF00B966-9D52-2B2B-873E-425FE8DC5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331867" y="3245134"/>
            <a:ext cx="83008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object 30">
            <a:extLst>
              <a:ext uri="{FF2B5EF4-FFF2-40B4-BE49-F238E27FC236}">
                <a16:creationId xmlns:a16="http://schemas.microsoft.com/office/drawing/2014/main" id="{9860E1B8-DBFA-CDDF-7C61-ADB46E4AD921}"/>
              </a:ext>
            </a:extLst>
          </p:cNvPr>
          <p:cNvSpPr/>
          <p:nvPr/>
        </p:nvSpPr>
        <p:spPr>
          <a:xfrm rot="10800000">
            <a:off x="1299101" y="3153491"/>
            <a:ext cx="258142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object 31">
            <a:extLst>
              <a:ext uri="{FF2B5EF4-FFF2-40B4-BE49-F238E27FC236}">
                <a16:creationId xmlns:a16="http://schemas.microsoft.com/office/drawing/2014/main" id="{B98155E1-7B1B-A3F8-597F-56F2AF0CD75E}"/>
              </a:ext>
            </a:extLst>
          </p:cNvPr>
          <p:cNvSpPr/>
          <p:nvPr/>
        </p:nvSpPr>
        <p:spPr>
          <a:xfrm rot="10800000">
            <a:off x="1479351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" name="object 32" descr="object 32">
            <a:extLst>
              <a:ext uri="{FF2B5EF4-FFF2-40B4-BE49-F238E27FC236}">
                <a16:creationId xmlns:a16="http://schemas.microsoft.com/office/drawing/2014/main" id="{811931D3-1CF1-F55D-B698-1DC05B687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620957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bject 33" descr="object 33">
            <a:extLst>
              <a:ext uri="{FF2B5EF4-FFF2-40B4-BE49-F238E27FC236}">
                <a16:creationId xmlns:a16="http://schemas.microsoft.com/office/drawing/2014/main" id="{13744CC5-030A-DE62-C795-CF13E5C0A2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512866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object 34">
            <a:extLst>
              <a:ext uri="{FF2B5EF4-FFF2-40B4-BE49-F238E27FC236}">
                <a16:creationId xmlns:a16="http://schemas.microsoft.com/office/drawing/2014/main" id="{71CBC856-1091-3A6F-B484-500D9CEC2FC3}"/>
              </a:ext>
            </a:extLst>
          </p:cNvPr>
          <p:cNvSpPr/>
          <p:nvPr/>
        </p:nvSpPr>
        <p:spPr>
          <a:xfrm rot="10800000">
            <a:off x="1480088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object 35">
            <a:extLst>
              <a:ext uri="{FF2B5EF4-FFF2-40B4-BE49-F238E27FC236}">
                <a16:creationId xmlns:a16="http://schemas.microsoft.com/office/drawing/2014/main" id="{206B9961-934D-972B-BF31-70BB048568B8}"/>
              </a:ext>
            </a:extLst>
          </p:cNvPr>
          <p:cNvSpPr/>
          <p:nvPr/>
        </p:nvSpPr>
        <p:spPr>
          <a:xfrm rot="10800000">
            <a:off x="5521116" y="6375800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7" name="object 36" descr="object 36">
            <a:extLst>
              <a:ext uri="{FF2B5EF4-FFF2-40B4-BE49-F238E27FC236}">
                <a16:creationId xmlns:a16="http://schemas.microsoft.com/office/drawing/2014/main" id="{461B38E5-37CC-095B-4467-E289554D0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6410801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object 37" descr="object 37">
            <a:extLst>
              <a:ext uri="{FF2B5EF4-FFF2-40B4-BE49-F238E27FC236}">
                <a16:creationId xmlns:a16="http://schemas.microsoft.com/office/drawing/2014/main" id="{652450C1-1D0E-D004-24C6-C41A00D9C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6518904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object 38">
            <a:extLst>
              <a:ext uri="{FF2B5EF4-FFF2-40B4-BE49-F238E27FC236}">
                <a16:creationId xmlns:a16="http://schemas.microsoft.com/office/drawing/2014/main" id="{89D543B8-9BAC-D55B-0A81-7A0497545B68}"/>
              </a:ext>
            </a:extLst>
          </p:cNvPr>
          <p:cNvSpPr/>
          <p:nvPr/>
        </p:nvSpPr>
        <p:spPr>
          <a:xfrm rot="10800000">
            <a:off x="5730863" y="6376536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" name="object 31">
            <a:extLst>
              <a:ext uri="{FF2B5EF4-FFF2-40B4-BE49-F238E27FC236}">
                <a16:creationId xmlns:a16="http://schemas.microsoft.com/office/drawing/2014/main" id="{16411687-0671-50E0-9E22-E1A81A49C5A2}"/>
              </a:ext>
            </a:extLst>
          </p:cNvPr>
          <p:cNvSpPr/>
          <p:nvPr/>
        </p:nvSpPr>
        <p:spPr>
          <a:xfrm rot="10800000">
            <a:off x="22291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2" name="object 32" descr="object 32">
            <a:extLst>
              <a:ext uri="{FF2B5EF4-FFF2-40B4-BE49-F238E27FC236}">
                <a16:creationId xmlns:a16="http://schemas.microsoft.com/office/drawing/2014/main" id="{8A048B25-9131-4C01-DCE7-C9F49BA0B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3707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object 33" descr="object 33">
            <a:extLst>
              <a:ext uri="{FF2B5EF4-FFF2-40B4-BE49-F238E27FC236}">
                <a16:creationId xmlns:a16="http://schemas.microsoft.com/office/drawing/2014/main" id="{32F4DEE3-12F8-19FB-39BB-4CAAE2B722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2626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object 34">
            <a:extLst>
              <a:ext uri="{FF2B5EF4-FFF2-40B4-BE49-F238E27FC236}">
                <a16:creationId xmlns:a16="http://schemas.microsoft.com/office/drawing/2014/main" id="{62D74C05-F22A-EB27-1CCA-804B332947C1}"/>
              </a:ext>
            </a:extLst>
          </p:cNvPr>
          <p:cNvSpPr/>
          <p:nvPr/>
        </p:nvSpPr>
        <p:spPr>
          <a:xfrm rot="10800000">
            <a:off x="22298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2" name="object 31">
            <a:extLst>
              <a:ext uri="{FF2B5EF4-FFF2-40B4-BE49-F238E27FC236}">
                <a16:creationId xmlns:a16="http://schemas.microsoft.com/office/drawing/2014/main" id="{3215D45B-7793-F2B0-EE0B-5571052771B5}"/>
              </a:ext>
            </a:extLst>
          </p:cNvPr>
          <p:cNvSpPr/>
          <p:nvPr/>
        </p:nvSpPr>
        <p:spPr>
          <a:xfrm rot="10800000">
            <a:off x="3134415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73" name="object 32" descr="object 32">
            <a:extLst>
              <a:ext uri="{FF2B5EF4-FFF2-40B4-BE49-F238E27FC236}">
                <a16:creationId xmlns:a16="http://schemas.microsoft.com/office/drawing/2014/main" id="{F5236A49-8C69-C1E1-A766-1286B0696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276021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74" name="object 33" descr="object 33">
            <a:extLst>
              <a:ext uri="{FF2B5EF4-FFF2-40B4-BE49-F238E27FC236}">
                <a16:creationId xmlns:a16="http://schemas.microsoft.com/office/drawing/2014/main" id="{BB1AB03D-A4C3-807A-C33A-80E309E9B2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3167930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475" name="object 34">
            <a:extLst>
              <a:ext uri="{FF2B5EF4-FFF2-40B4-BE49-F238E27FC236}">
                <a16:creationId xmlns:a16="http://schemas.microsoft.com/office/drawing/2014/main" id="{5655BF2B-C749-6494-DB59-CB611D3BD524}"/>
              </a:ext>
            </a:extLst>
          </p:cNvPr>
          <p:cNvSpPr/>
          <p:nvPr/>
        </p:nvSpPr>
        <p:spPr>
          <a:xfrm rot="10800000">
            <a:off x="3135152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7" name="object 31">
            <a:extLst>
              <a:ext uri="{FF2B5EF4-FFF2-40B4-BE49-F238E27FC236}">
                <a16:creationId xmlns:a16="http://schemas.microsoft.com/office/drawing/2014/main" id="{1AD18311-E55B-0DDA-502E-291A67C92972}"/>
              </a:ext>
            </a:extLst>
          </p:cNvPr>
          <p:cNvSpPr/>
          <p:nvPr/>
        </p:nvSpPr>
        <p:spPr>
          <a:xfrm rot="10800000">
            <a:off x="42865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78" name="object 32" descr="object 32">
            <a:extLst>
              <a:ext uri="{FF2B5EF4-FFF2-40B4-BE49-F238E27FC236}">
                <a16:creationId xmlns:a16="http://schemas.microsoft.com/office/drawing/2014/main" id="{A76366C6-EDF4-B29D-7791-F469B19A8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4281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79" name="object 33" descr="object 33">
            <a:extLst>
              <a:ext uri="{FF2B5EF4-FFF2-40B4-BE49-F238E27FC236}">
                <a16:creationId xmlns:a16="http://schemas.microsoft.com/office/drawing/2014/main" id="{9ECE296A-83A9-3BED-C9BF-065B0A45C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3200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object 34">
            <a:extLst>
              <a:ext uri="{FF2B5EF4-FFF2-40B4-BE49-F238E27FC236}">
                <a16:creationId xmlns:a16="http://schemas.microsoft.com/office/drawing/2014/main" id="{6126D938-1BE6-CC3E-8386-00FA940F0C3C}"/>
              </a:ext>
            </a:extLst>
          </p:cNvPr>
          <p:cNvSpPr/>
          <p:nvPr/>
        </p:nvSpPr>
        <p:spPr>
          <a:xfrm rot="10800000">
            <a:off x="42872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2" name="object 35">
            <a:extLst>
              <a:ext uri="{FF2B5EF4-FFF2-40B4-BE49-F238E27FC236}">
                <a16:creationId xmlns:a16="http://schemas.microsoft.com/office/drawing/2014/main" id="{D357F26C-81D1-C8A1-6C97-E1B00656FA8F}"/>
              </a:ext>
            </a:extLst>
          </p:cNvPr>
          <p:cNvSpPr/>
          <p:nvPr/>
        </p:nvSpPr>
        <p:spPr>
          <a:xfrm rot="10800000">
            <a:off x="5521116" y="4007504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83" name="object 36" descr="object 36">
            <a:extLst>
              <a:ext uri="{FF2B5EF4-FFF2-40B4-BE49-F238E27FC236}">
                <a16:creationId xmlns:a16="http://schemas.microsoft.com/office/drawing/2014/main" id="{08934FFA-C09B-37D4-5FE4-95A02A080C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4042505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84" name="object 37" descr="object 37">
            <a:extLst>
              <a:ext uri="{FF2B5EF4-FFF2-40B4-BE49-F238E27FC236}">
                <a16:creationId xmlns:a16="http://schemas.microsoft.com/office/drawing/2014/main" id="{610E4730-66BE-E101-18CF-CA3A5DD78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4150608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object 38">
            <a:extLst>
              <a:ext uri="{FF2B5EF4-FFF2-40B4-BE49-F238E27FC236}">
                <a16:creationId xmlns:a16="http://schemas.microsoft.com/office/drawing/2014/main" id="{5CACDA19-9A8D-A822-4511-9A08DD1A9C95}"/>
              </a:ext>
            </a:extLst>
          </p:cNvPr>
          <p:cNvSpPr/>
          <p:nvPr/>
        </p:nvSpPr>
        <p:spPr>
          <a:xfrm rot="10800000">
            <a:off x="5730863" y="4008240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8" name="object 35">
            <a:extLst>
              <a:ext uri="{FF2B5EF4-FFF2-40B4-BE49-F238E27FC236}">
                <a16:creationId xmlns:a16="http://schemas.microsoft.com/office/drawing/2014/main" id="{F367C9AA-AF3B-5E35-6846-FB0DE691DC01}"/>
              </a:ext>
            </a:extLst>
          </p:cNvPr>
          <p:cNvSpPr/>
          <p:nvPr/>
        </p:nvSpPr>
        <p:spPr>
          <a:xfrm rot="10800000">
            <a:off x="5521116" y="3257696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99" name="object 36" descr="object 36">
            <a:extLst>
              <a:ext uri="{FF2B5EF4-FFF2-40B4-BE49-F238E27FC236}">
                <a16:creationId xmlns:a16="http://schemas.microsoft.com/office/drawing/2014/main" id="{E25426B1-28A2-2CE8-BCEC-8AEF88E41E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3292697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object 37" descr="object 37">
            <a:extLst>
              <a:ext uri="{FF2B5EF4-FFF2-40B4-BE49-F238E27FC236}">
                <a16:creationId xmlns:a16="http://schemas.microsoft.com/office/drawing/2014/main" id="{590EF87F-CCE7-8039-DE34-396B01A01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3400800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object 38">
            <a:extLst>
              <a:ext uri="{FF2B5EF4-FFF2-40B4-BE49-F238E27FC236}">
                <a16:creationId xmlns:a16="http://schemas.microsoft.com/office/drawing/2014/main" id="{85D0EDED-30DF-0228-5107-31BF45889251}"/>
              </a:ext>
            </a:extLst>
          </p:cNvPr>
          <p:cNvSpPr/>
          <p:nvPr/>
        </p:nvSpPr>
        <p:spPr>
          <a:xfrm rot="10800000">
            <a:off x="5730863" y="3258432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" name="object 87">
            <a:extLst>
              <a:ext uri="{FF2B5EF4-FFF2-40B4-BE49-F238E27FC236}">
                <a16:creationId xmlns:a16="http://schemas.microsoft.com/office/drawing/2014/main" id="{CD0C63E5-9038-715D-09BE-5F939C789097}"/>
              </a:ext>
            </a:extLst>
          </p:cNvPr>
          <p:cNvSpPr/>
          <p:nvPr/>
        </p:nvSpPr>
        <p:spPr>
          <a:xfrm rot="10800000" flipV="1">
            <a:off x="3595936" y="3266808"/>
            <a:ext cx="1" cy="68594"/>
          </a:xfrm>
          <a:prstGeom prst="line">
            <a:avLst/>
          </a:prstGeom>
          <a:ln w="6388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" name="object 334">
            <a:extLst>
              <a:ext uri="{FF2B5EF4-FFF2-40B4-BE49-F238E27FC236}">
                <a16:creationId xmlns:a16="http://schemas.microsoft.com/office/drawing/2014/main" id="{69F39B93-0F7C-71F9-3779-A8B0535C9803}"/>
              </a:ext>
            </a:extLst>
          </p:cNvPr>
          <p:cNvSpPr/>
          <p:nvPr/>
        </p:nvSpPr>
        <p:spPr>
          <a:xfrm rot="10800000">
            <a:off x="3379745" y="3185261"/>
            <a:ext cx="259615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1" name="object 335" descr="object 335">
            <a:extLst>
              <a:ext uri="{FF2B5EF4-FFF2-40B4-BE49-F238E27FC236}">
                <a16:creationId xmlns:a16="http://schemas.microsoft.com/office/drawing/2014/main" id="{9586423B-98D7-EB2A-FCE2-41772E65E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21363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object 336" descr="object 336">
            <a:extLst>
              <a:ext uri="{FF2B5EF4-FFF2-40B4-BE49-F238E27FC236}">
                <a16:creationId xmlns:a16="http://schemas.microsoft.com/office/drawing/2014/main" id="{5022454B-6AB0-380E-88D3-6E8024003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413259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object 337">
            <a:extLst>
              <a:ext uri="{FF2B5EF4-FFF2-40B4-BE49-F238E27FC236}">
                <a16:creationId xmlns:a16="http://schemas.microsoft.com/office/drawing/2014/main" id="{53565961-040F-6AA0-880A-6C7B91701AEF}"/>
              </a:ext>
            </a:extLst>
          </p:cNvPr>
          <p:cNvSpPr/>
          <p:nvPr/>
        </p:nvSpPr>
        <p:spPr>
          <a:xfrm rot="10800000">
            <a:off x="3380481" y="3153491"/>
            <a:ext cx="258141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5" name="object 27">
            <a:extLst>
              <a:ext uri="{FF2B5EF4-FFF2-40B4-BE49-F238E27FC236}">
                <a16:creationId xmlns:a16="http://schemas.microsoft.com/office/drawing/2014/main" id="{4BACB08C-8FB4-C7DD-ED0A-02D25BBD61D1}"/>
              </a:ext>
            </a:extLst>
          </p:cNvPr>
          <p:cNvSpPr/>
          <p:nvPr/>
        </p:nvSpPr>
        <p:spPr>
          <a:xfrm rot="5400000">
            <a:off x="1295801" y="5080473"/>
            <a:ext cx="259614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6" name="object 28" descr="object 28">
            <a:extLst>
              <a:ext uri="{FF2B5EF4-FFF2-40B4-BE49-F238E27FC236}">
                <a16:creationId xmlns:a16="http://schemas.microsoft.com/office/drawing/2014/main" id="{50B06979-B614-6FA0-B8E3-F341F8950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55667" y="5115482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object 29" descr="object 29">
            <a:extLst>
              <a:ext uri="{FF2B5EF4-FFF2-40B4-BE49-F238E27FC236}">
                <a16:creationId xmlns:a16="http://schemas.microsoft.com/office/drawing/2014/main" id="{FE521FDC-8CAC-FF3B-F1CA-C2DAEAB83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55667" y="5223585"/>
            <a:ext cx="83008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object 30">
            <a:extLst>
              <a:ext uri="{FF2B5EF4-FFF2-40B4-BE49-F238E27FC236}">
                <a16:creationId xmlns:a16="http://schemas.microsoft.com/office/drawing/2014/main" id="{8748FC85-0D8D-70AF-B98B-03B0B1B63AB5}"/>
              </a:ext>
            </a:extLst>
          </p:cNvPr>
          <p:cNvSpPr/>
          <p:nvPr/>
        </p:nvSpPr>
        <p:spPr>
          <a:xfrm rot="5400000">
            <a:off x="1175778" y="5169463"/>
            <a:ext cx="258142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504号室</dc:title>
  <cp:lastModifiedBy>福田啓</cp:lastModifiedBy>
  <cp:revision>7</cp:revision>
  <dcterms:modified xsi:type="dcterms:W3CDTF">2024-01-28T02:04:32Z</dcterms:modified>
</cp:coreProperties>
</file>