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6327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2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テキスト"/>
          <p:cNvSpPr txBox="1">
            <a:spLocks noGrp="1"/>
          </p:cNvSpPr>
          <p:nvPr>
            <p:ph type="title"/>
          </p:nvPr>
        </p:nvSpPr>
        <p:spPr>
          <a:xfrm>
            <a:off x="572451" y="2559050"/>
            <a:ext cx="6487797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144905" y="4622800"/>
            <a:ext cx="5342891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5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1634" y="1898650"/>
            <a:ext cx="3320226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 flipV="1">
            <a:off x="6402332" y="3168424"/>
            <a:ext cx="1" cy="1536282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6414337" y="5736592"/>
            <a:ext cx="1" cy="1454533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bg object 18"/>
          <p:cNvSpPr/>
          <p:nvPr/>
        </p:nvSpPr>
        <p:spPr>
          <a:xfrm flipH="1">
            <a:off x="5798952" y="7203826"/>
            <a:ext cx="84269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bg object 19"/>
          <p:cNvSpPr/>
          <p:nvPr/>
        </p:nvSpPr>
        <p:spPr>
          <a:xfrm flipH="1">
            <a:off x="5820288" y="3168419"/>
            <a:ext cx="82136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bg object 20"/>
          <p:cNvSpPr/>
          <p:nvPr/>
        </p:nvSpPr>
        <p:spPr>
          <a:xfrm flipH="1" flipV="1">
            <a:off x="1330866" y="2565037"/>
            <a:ext cx="15362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bg object 21"/>
          <p:cNvSpPr/>
          <p:nvPr/>
        </p:nvSpPr>
        <p:spPr>
          <a:xfrm flipH="1">
            <a:off x="1330861" y="2325720"/>
            <a:ext cx="1" cy="82136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bg object 22"/>
          <p:cNvSpPr/>
          <p:nvPr/>
        </p:nvSpPr>
        <p:spPr>
          <a:xfrm>
            <a:off x="3899034" y="2553031"/>
            <a:ext cx="18037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bg object 23"/>
          <p:cNvSpPr/>
          <p:nvPr/>
        </p:nvSpPr>
        <p:spPr>
          <a:xfrm>
            <a:off x="5747268" y="2325720"/>
            <a:ext cx="1" cy="842696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" name="bg object 24"/>
          <p:cNvSpPr/>
          <p:nvPr/>
        </p:nvSpPr>
        <p:spPr>
          <a:xfrm>
            <a:off x="1276812" y="3133288"/>
            <a:ext cx="3532988" cy="4080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854" y="0"/>
                </a:lnTo>
              </a:path>
            </a:pathLst>
          </a:custGeom>
          <a:ln w="6540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bg object 25"/>
          <p:cNvSpPr/>
          <p:nvPr/>
        </p:nvSpPr>
        <p:spPr>
          <a:xfrm>
            <a:off x="5587643" y="3168419"/>
            <a:ext cx="211303" cy="40354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312" y="21600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bg object 26"/>
          <p:cNvSpPr/>
          <p:nvPr/>
        </p:nvSpPr>
        <p:spPr>
          <a:xfrm>
            <a:off x="3411072" y="3168419"/>
            <a:ext cx="305880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bg object 27"/>
          <p:cNvSpPr/>
          <p:nvPr/>
        </p:nvSpPr>
        <p:spPr>
          <a:xfrm>
            <a:off x="3737283" y="3168419"/>
            <a:ext cx="183554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bg object 28"/>
          <p:cNvSpPr/>
          <p:nvPr/>
        </p:nvSpPr>
        <p:spPr>
          <a:xfrm>
            <a:off x="1344884" y="3155719"/>
            <a:ext cx="2341449" cy="635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bg object 29"/>
          <p:cNvSpPr/>
          <p:nvPr/>
        </p:nvSpPr>
        <p:spPr>
          <a:xfrm>
            <a:off x="6078956" y="2234703"/>
            <a:ext cx="182042" cy="182043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タイトルテキスト"/>
          <p:cNvSpPr txBox="1">
            <a:spLocks noGrp="1"/>
          </p:cNvSpPr>
          <p:nvPr>
            <p:ph type="title"/>
          </p:nvPr>
        </p:nvSpPr>
        <p:spPr>
          <a:xfrm>
            <a:off x="1608156" y="590356"/>
            <a:ext cx="2653029" cy="95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7" name="本文レベル1…"/>
          <p:cNvSpPr txBox="1">
            <a:spLocks noGrp="1"/>
          </p:cNvSpPr>
          <p:nvPr>
            <p:ph type="body" idx="1"/>
          </p:nvPr>
        </p:nvSpPr>
        <p:spPr>
          <a:xfrm>
            <a:off x="381634" y="1898650"/>
            <a:ext cx="6869432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984092" y="767715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/>
          <p:cNvSpPr txBox="1"/>
          <p:nvPr/>
        </p:nvSpPr>
        <p:spPr>
          <a:xfrm rot="16200000">
            <a:off x="5945170" y="5020962"/>
            <a:ext cx="89280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6.</a:t>
            </a:r>
            <a:r>
              <a:rPr lang="en-US" dirty="0"/>
              <a:t>26</a:t>
            </a:r>
            <a:r>
              <a:rPr dirty="0"/>
              <a:t>m</a:t>
            </a:r>
          </a:p>
        </p:txBody>
      </p:sp>
      <p:sp>
        <p:nvSpPr>
          <p:cNvPr id="70" name="object 3"/>
          <p:cNvSpPr txBox="1"/>
          <p:nvPr/>
        </p:nvSpPr>
        <p:spPr>
          <a:xfrm>
            <a:off x="2900983" y="2384266"/>
            <a:ext cx="964071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7.</a:t>
            </a:r>
            <a:r>
              <a:rPr lang="en-US" dirty="0"/>
              <a:t>08</a:t>
            </a:r>
            <a:r>
              <a:rPr dirty="0"/>
              <a:t>m</a:t>
            </a:r>
          </a:p>
        </p:txBody>
      </p:sp>
      <p:sp>
        <p:nvSpPr>
          <p:cNvPr id="78" name="object 11"/>
          <p:cNvSpPr txBox="1"/>
          <p:nvPr/>
        </p:nvSpPr>
        <p:spPr>
          <a:xfrm>
            <a:off x="6319018" y="2190346"/>
            <a:ext cx="91821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95"/>
              <a:t>LAN</a:t>
            </a:r>
          </a:p>
        </p:txBody>
      </p:sp>
      <p:sp>
        <p:nvSpPr>
          <p:cNvPr id="90" name="object 23"/>
          <p:cNvSpPr txBox="1"/>
          <p:nvPr/>
        </p:nvSpPr>
        <p:spPr>
          <a:xfrm>
            <a:off x="6116439" y="2247502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1" name="object 24"/>
          <p:cNvSpPr/>
          <p:nvPr/>
        </p:nvSpPr>
        <p:spPr>
          <a:xfrm>
            <a:off x="5540514" y="6136132"/>
            <a:ext cx="182042" cy="182042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25"/>
          <p:cNvSpPr txBox="1"/>
          <p:nvPr/>
        </p:nvSpPr>
        <p:spPr>
          <a:xfrm>
            <a:off x="5577997" y="6148944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05" name="object 39"/>
          <p:cNvSpPr/>
          <p:nvPr/>
        </p:nvSpPr>
        <p:spPr>
          <a:xfrm>
            <a:off x="4813650" y="6973630"/>
            <a:ext cx="242698" cy="285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4353" y="305"/>
                </a:lnTo>
                <a:lnTo>
                  <a:pt x="8408" y="1195"/>
                </a:lnTo>
                <a:lnTo>
                  <a:pt x="12077" y="2634"/>
                </a:lnTo>
                <a:lnTo>
                  <a:pt x="15273" y="4585"/>
                </a:lnTo>
                <a:lnTo>
                  <a:pt x="17911" y="7013"/>
                </a:lnTo>
                <a:lnTo>
                  <a:pt x="19903" y="9880"/>
                </a:lnTo>
                <a:lnTo>
                  <a:pt x="21161" y="13151"/>
                </a:lnTo>
                <a:lnTo>
                  <a:pt x="21600" y="16788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object 40"/>
          <p:cNvSpPr/>
          <p:nvPr/>
        </p:nvSpPr>
        <p:spPr>
          <a:xfrm>
            <a:off x="5043654" y="6677643"/>
            <a:ext cx="546062" cy="498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" y="19465"/>
                </a:lnTo>
                <a:lnTo>
                  <a:pt x="348" y="17417"/>
                </a:lnTo>
                <a:lnTo>
                  <a:pt x="772" y="15462"/>
                </a:lnTo>
                <a:lnTo>
                  <a:pt x="1351" y="13604"/>
                </a:lnTo>
                <a:lnTo>
                  <a:pt x="2080" y="11846"/>
                </a:lnTo>
                <a:lnTo>
                  <a:pt x="2949" y="10192"/>
                </a:lnTo>
                <a:lnTo>
                  <a:pt x="3952" y="8647"/>
                </a:lnTo>
                <a:lnTo>
                  <a:pt x="5080" y="7215"/>
                </a:lnTo>
                <a:lnTo>
                  <a:pt x="6326" y="5899"/>
                </a:lnTo>
                <a:lnTo>
                  <a:pt x="7683" y="4705"/>
                </a:lnTo>
                <a:lnTo>
                  <a:pt x="9143" y="3636"/>
                </a:lnTo>
                <a:lnTo>
                  <a:pt x="10698" y="2696"/>
                </a:lnTo>
                <a:lnTo>
                  <a:pt x="12340" y="1889"/>
                </a:lnTo>
                <a:lnTo>
                  <a:pt x="14063" y="1220"/>
                </a:lnTo>
                <a:lnTo>
                  <a:pt x="15858" y="692"/>
                </a:lnTo>
                <a:lnTo>
                  <a:pt x="17717" y="311"/>
                </a:lnTo>
                <a:lnTo>
                  <a:pt x="19634" y="78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2280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object 333"/>
          <p:cNvSpPr/>
          <p:nvPr/>
        </p:nvSpPr>
        <p:spPr>
          <a:xfrm>
            <a:off x="1344883" y="3206520"/>
            <a:ext cx="2341451" cy="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487" name="グループ化 486">
            <a:extLst>
              <a:ext uri="{FF2B5EF4-FFF2-40B4-BE49-F238E27FC236}">
                <a16:creationId xmlns:a16="http://schemas.microsoft.com/office/drawing/2014/main" id="{A6BE7EF2-0DE5-3258-4453-4578FBE65DFD}"/>
              </a:ext>
            </a:extLst>
          </p:cNvPr>
          <p:cNvGrpSpPr/>
          <p:nvPr/>
        </p:nvGrpSpPr>
        <p:grpSpPr>
          <a:xfrm>
            <a:off x="5743146" y="365196"/>
            <a:ext cx="1564427" cy="1077231"/>
            <a:chOff x="5750218" y="345407"/>
            <a:chExt cx="1564427" cy="1077231"/>
          </a:xfrm>
        </p:grpSpPr>
        <p:grpSp>
          <p:nvGrpSpPr>
            <p:cNvPr id="488" name="グループ化 487">
              <a:extLst>
                <a:ext uri="{FF2B5EF4-FFF2-40B4-BE49-F238E27FC236}">
                  <a16:creationId xmlns:a16="http://schemas.microsoft.com/office/drawing/2014/main" id="{E1D5D369-9021-3D02-AA85-35E29AA6891F}"/>
                </a:ext>
              </a:extLst>
            </p:cNvPr>
            <p:cNvGrpSpPr/>
            <p:nvPr/>
          </p:nvGrpSpPr>
          <p:grpSpPr>
            <a:xfrm>
              <a:off x="5750218" y="345407"/>
              <a:ext cx="1564427" cy="475770"/>
              <a:chOff x="5750218" y="345407"/>
              <a:chExt cx="1564427" cy="475770"/>
            </a:xfrm>
          </p:grpSpPr>
          <p:sp>
            <p:nvSpPr>
              <p:cNvPr id="495" name="object 2">
                <a:extLst>
                  <a:ext uri="{FF2B5EF4-FFF2-40B4-BE49-F238E27FC236}">
                    <a16:creationId xmlns:a16="http://schemas.microsoft.com/office/drawing/2014/main" id="{6FF7EBCB-E0FC-C4C6-0630-FA7B6E4E9F4D}"/>
                  </a:ext>
                </a:extLst>
              </p:cNvPr>
              <p:cNvSpPr txBox="1"/>
              <p:nvPr/>
            </p:nvSpPr>
            <p:spPr>
              <a:xfrm>
                <a:off x="6077083" y="345407"/>
                <a:ext cx="483870" cy="15388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lIns="0" tIns="0" rIns="0" bIns="0">
                <a:spAutoFit/>
              </a:bodyPr>
              <a:lstStyle>
                <a:lvl1pPr indent="12700">
                  <a:spcBef>
                    <a:spcPts val="100"/>
                  </a:spcBef>
                  <a:defRPr sz="1000" spc="65">
                    <a:latin typeface="小塚ゴシック Pr6N M"/>
                    <a:ea typeface="小塚ゴシック Pr6N M"/>
                    <a:cs typeface="小塚ゴシック Pr6N M"/>
                    <a:sym typeface="小塚ゴシック Pr6N M"/>
                  </a:defRPr>
                </a:lvl1pPr>
              </a:lstStyle>
              <a:p>
                <a:pPr algn="ctr"/>
                <a:r>
                  <a:rPr dirty="0"/>
                  <a:t>180cm</a:t>
                </a:r>
              </a:p>
            </p:txBody>
          </p:sp>
          <p:sp>
            <p:nvSpPr>
              <p:cNvPr id="496" name="object 3">
                <a:extLst>
                  <a:ext uri="{FF2B5EF4-FFF2-40B4-BE49-F238E27FC236}">
                    <a16:creationId xmlns:a16="http://schemas.microsoft.com/office/drawing/2014/main" id="{E01B2D09-E1BC-AC4D-648D-262CC2B72DB0}"/>
                  </a:ext>
                </a:extLst>
              </p:cNvPr>
              <p:cNvSpPr txBox="1"/>
              <p:nvPr/>
            </p:nvSpPr>
            <p:spPr>
              <a:xfrm>
                <a:off x="6915864" y="615476"/>
                <a:ext cx="398781" cy="15388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lIns="0" tIns="0" rIns="0" bIns="0">
                <a:spAutoFit/>
              </a:bodyPr>
              <a:lstStyle>
                <a:lvl1pPr indent="12700">
                  <a:spcBef>
                    <a:spcPts val="100"/>
                  </a:spcBef>
                  <a:defRPr sz="1000" spc="55">
                    <a:latin typeface="小塚ゴシック Pr6N M"/>
                    <a:ea typeface="小塚ゴシック Pr6N M"/>
                    <a:cs typeface="小塚ゴシック Pr6N M"/>
                    <a:sym typeface="小塚ゴシック Pr6N M"/>
                  </a:defRPr>
                </a:lvl1pPr>
              </a:lstStyle>
              <a:p>
                <a:pPr algn="ctr"/>
                <a:r>
                  <a:rPr lang="en-US" dirty="0"/>
                  <a:t>45</a:t>
                </a:r>
                <a:r>
                  <a:rPr dirty="0"/>
                  <a:t>cm</a:t>
                </a:r>
              </a:p>
            </p:txBody>
          </p:sp>
          <p:sp>
            <p:nvSpPr>
              <p:cNvPr id="497" name="Google Shape;255;p7">
                <a:extLst>
                  <a:ext uri="{FF2B5EF4-FFF2-40B4-BE49-F238E27FC236}">
                    <a16:creationId xmlns:a16="http://schemas.microsoft.com/office/drawing/2014/main" id="{0E8CB2E1-094C-B040-E550-7B985C7118E3}"/>
                  </a:ext>
                </a:extLst>
              </p:cNvPr>
              <p:cNvSpPr/>
              <p:nvPr/>
            </p:nvSpPr>
            <p:spPr>
              <a:xfrm>
                <a:off x="5750218" y="536777"/>
                <a:ext cx="1137600" cy="284400"/>
              </a:xfrm>
              <a:custGeom>
                <a:avLst/>
                <a:gdLst/>
                <a:ahLst/>
                <a:cxnLst/>
                <a:rect l="l" t="t" r="r" b="b"/>
                <a:pathLst>
                  <a:path w="572134" h="188594" extrusionOk="0">
                    <a:moveTo>
                      <a:pt x="572007" y="187985"/>
                    </a:moveTo>
                    <a:lnTo>
                      <a:pt x="0" y="187985"/>
                    </a:lnTo>
                    <a:lnTo>
                      <a:pt x="0" y="0"/>
                    </a:lnTo>
                    <a:lnTo>
                      <a:pt x="572007" y="0"/>
                    </a:lnTo>
                    <a:lnTo>
                      <a:pt x="572007" y="187985"/>
                    </a:lnTo>
                    <a:close/>
                  </a:path>
                </a:pathLst>
              </a:custGeom>
              <a:solidFill>
                <a:schemeClr val="bg2">
                  <a:lumMod val="20000"/>
                  <a:lumOff val="80000"/>
                </a:schemeClr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489" name="グループ化 488">
              <a:extLst>
                <a:ext uri="{FF2B5EF4-FFF2-40B4-BE49-F238E27FC236}">
                  <a16:creationId xmlns:a16="http://schemas.microsoft.com/office/drawing/2014/main" id="{5AFDB1FC-769E-0324-63EF-5E7CD2DB6A93}"/>
                </a:ext>
              </a:extLst>
            </p:cNvPr>
            <p:cNvGrpSpPr/>
            <p:nvPr/>
          </p:nvGrpSpPr>
          <p:grpSpPr>
            <a:xfrm>
              <a:off x="6086991" y="896142"/>
              <a:ext cx="765744" cy="526496"/>
              <a:chOff x="6086991" y="896142"/>
              <a:chExt cx="765744" cy="526496"/>
            </a:xfrm>
          </p:grpSpPr>
          <p:sp>
            <p:nvSpPr>
              <p:cNvPr id="490" name="object 262">
                <a:extLst>
                  <a:ext uri="{FF2B5EF4-FFF2-40B4-BE49-F238E27FC236}">
                    <a16:creationId xmlns:a16="http://schemas.microsoft.com/office/drawing/2014/main" id="{D67149B1-EF09-ED84-D2F2-CB6FE1DBC6A0}"/>
                  </a:ext>
                </a:extLst>
              </p:cNvPr>
              <p:cNvSpPr txBox="1"/>
              <p:nvPr/>
            </p:nvSpPr>
            <p:spPr>
              <a:xfrm>
                <a:off x="6086991" y="896142"/>
                <a:ext cx="404496" cy="15388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lIns="0" tIns="0" rIns="0" bIns="0">
                <a:spAutoFit/>
              </a:bodyPr>
              <a:lstStyle>
                <a:lvl1pPr indent="12700">
                  <a:spcBef>
                    <a:spcPts val="100"/>
                  </a:spcBef>
                  <a:defRPr sz="1000" spc="60">
                    <a:latin typeface="小塚ゴシック Pr6N M"/>
                    <a:ea typeface="小塚ゴシック Pr6N M"/>
                    <a:cs typeface="小塚ゴシック Pr6N M"/>
                    <a:sym typeface="小塚ゴシック Pr6N M"/>
                  </a:defRPr>
                </a:lvl1pPr>
              </a:lstStyle>
              <a:p>
                <a:pPr algn="ctr"/>
                <a:r>
                  <a:rPr dirty="0"/>
                  <a:t>5</a:t>
                </a:r>
                <a:r>
                  <a:rPr lang="en-US" dirty="0"/>
                  <a:t>5</a:t>
                </a:r>
                <a:r>
                  <a:rPr dirty="0"/>
                  <a:t>cm</a:t>
                </a:r>
              </a:p>
            </p:txBody>
          </p:sp>
          <p:sp>
            <p:nvSpPr>
              <p:cNvPr id="491" name="object 263">
                <a:extLst>
                  <a:ext uri="{FF2B5EF4-FFF2-40B4-BE49-F238E27FC236}">
                    <a16:creationId xmlns:a16="http://schemas.microsoft.com/office/drawing/2014/main" id="{C2F09DD5-26B5-9856-843D-FD4CDCE37DFC}"/>
                  </a:ext>
                </a:extLst>
              </p:cNvPr>
              <p:cNvSpPr txBox="1"/>
              <p:nvPr/>
            </p:nvSpPr>
            <p:spPr>
              <a:xfrm>
                <a:off x="6448239" y="1190078"/>
                <a:ext cx="404496" cy="15388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indent="12700">
                  <a:spcBef>
                    <a:spcPts val="100"/>
                  </a:spcBef>
                  <a:defRPr sz="1000" spc="60">
                    <a:latin typeface="小塚ゴシック Pr6N M"/>
                    <a:ea typeface="小塚ゴシック Pr6N M"/>
                    <a:cs typeface="小塚ゴシック Pr6N M"/>
                    <a:sym typeface="小塚ゴシック Pr6N M"/>
                  </a:defRPr>
                </a:lvl1pPr>
              </a:lstStyle>
              <a:p>
                <a:pPr algn="ctr"/>
                <a:r>
                  <a:rPr dirty="0"/>
                  <a:t>55cm</a:t>
                </a:r>
              </a:p>
            </p:txBody>
          </p:sp>
          <p:grpSp>
            <p:nvGrpSpPr>
              <p:cNvPr id="492" name="グループ化 491">
                <a:extLst>
                  <a:ext uri="{FF2B5EF4-FFF2-40B4-BE49-F238E27FC236}">
                    <a16:creationId xmlns:a16="http://schemas.microsoft.com/office/drawing/2014/main" id="{BD8BEB5F-39D1-AEB6-BDAC-07CE49879F50}"/>
                  </a:ext>
                </a:extLst>
              </p:cNvPr>
              <p:cNvGrpSpPr/>
              <p:nvPr/>
            </p:nvGrpSpPr>
            <p:grpSpPr>
              <a:xfrm rot="10800000">
                <a:off x="6116439" y="1077038"/>
                <a:ext cx="345600" cy="345600"/>
                <a:chOff x="-750063" y="3987581"/>
                <a:chExt cx="345600" cy="345600"/>
              </a:xfrm>
            </p:grpSpPr>
            <p:sp>
              <p:nvSpPr>
                <p:cNvPr id="493" name="Google Shape;135;p7">
                  <a:extLst>
                    <a:ext uri="{FF2B5EF4-FFF2-40B4-BE49-F238E27FC236}">
                      <a16:creationId xmlns:a16="http://schemas.microsoft.com/office/drawing/2014/main" id="{8CBB7B83-B21A-8641-6AAB-6BB51030ACD4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6200000">
                  <a:off x="-750063" y="3987581"/>
                  <a:ext cx="345600" cy="345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solidFill>
                  <a:schemeClr val="bg2">
                    <a:lumMod val="20000"/>
                    <a:lumOff val="80000"/>
                  </a:schemeClr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494" name="直線コネクタ 493">
                  <a:extLst>
                    <a:ext uri="{FF2B5EF4-FFF2-40B4-BE49-F238E27FC236}">
                      <a16:creationId xmlns:a16="http://schemas.microsoft.com/office/drawing/2014/main" id="{7E945469-4EB2-40B3-D0B5-95DD16C8FD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-750063" y="4238976"/>
                  <a:ext cx="345600" cy="0"/>
                </a:xfrm>
                <a:prstGeom prst="line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00" name="Google Shape;183;p13">
            <a:extLst>
              <a:ext uri="{FF2B5EF4-FFF2-40B4-BE49-F238E27FC236}">
                <a16:creationId xmlns:a16="http://schemas.microsoft.com/office/drawing/2014/main" id="{CBA7CC03-5C60-CF55-51E4-6C4D114C1C59}"/>
              </a:ext>
            </a:extLst>
          </p:cNvPr>
          <p:cNvSpPr txBox="1"/>
          <p:nvPr/>
        </p:nvSpPr>
        <p:spPr>
          <a:xfrm>
            <a:off x="2582266" y="524002"/>
            <a:ext cx="234145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 dirty="0"/>
              <a:t>50</a:t>
            </a:r>
            <a:r>
              <a:rPr lang="en-US" altLang="ja" sz="4800" dirty="0"/>
              <a:t>4</a:t>
            </a:r>
            <a:r>
              <a:rPr lang="ja" sz="4800" dirty="0"/>
              <a:t>号室</a:t>
            </a:r>
            <a:endParaRPr sz="4800" dirty="0"/>
          </a:p>
        </p:txBody>
      </p:sp>
      <p:sp>
        <p:nvSpPr>
          <p:cNvPr id="501" name="Google Shape;188;p13">
            <a:extLst>
              <a:ext uri="{FF2B5EF4-FFF2-40B4-BE49-F238E27FC236}">
                <a16:creationId xmlns:a16="http://schemas.microsoft.com/office/drawing/2014/main" id="{B42198EE-748A-BD8F-EF68-E5506821D888}"/>
              </a:ext>
            </a:extLst>
          </p:cNvPr>
          <p:cNvSpPr txBox="1"/>
          <p:nvPr/>
        </p:nvSpPr>
        <p:spPr>
          <a:xfrm>
            <a:off x="912064" y="1485435"/>
            <a:ext cx="327123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altLang="en-US" sz="2800" dirty="0"/>
              <a:t>ロの字</a:t>
            </a:r>
            <a:r>
              <a:rPr lang="en-US" altLang="ja" sz="2800" dirty="0"/>
              <a:t>3</a:t>
            </a:r>
            <a:r>
              <a:rPr lang="ja" sz="2800" dirty="0"/>
              <a:t>人掛け　</a:t>
            </a:r>
            <a:endParaRPr sz="2800" dirty="0"/>
          </a:p>
        </p:txBody>
      </p:sp>
      <p:sp>
        <p:nvSpPr>
          <p:cNvPr id="502" name="Google Shape;189;p13">
            <a:extLst>
              <a:ext uri="{FF2B5EF4-FFF2-40B4-BE49-F238E27FC236}">
                <a16:creationId xmlns:a16="http://schemas.microsoft.com/office/drawing/2014/main" id="{43A9500E-D72A-4901-93D7-2737ED9CAF40}"/>
              </a:ext>
            </a:extLst>
          </p:cNvPr>
          <p:cNvSpPr txBox="1"/>
          <p:nvPr/>
        </p:nvSpPr>
        <p:spPr>
          <a:xfrm>
            <a:off x="4036341" y="1492613"/>
            <a:ext cx="1880355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 dirty="0"/>
              <a:t>最大</a:t>
            </a:r>
            <a:r>
              <a:rPr lang="en-US" altLang="ja" sz="2800" dirty="0"/>
              <a:t>30</a:t>
            </a:r>
            <a:r>
              <a:rPr lang="ja-JP" altLang="en-US" sz="2800"/>
              <a:t>席　</a:t>
            </a:r>
            <a:endParaRPr lang="ja-JP" altLang="en-US" sz="2800" dirty="0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E1D1502-9BDB-DB20-461B-E16E450D3F49}"/>
              </a:ext>
            </a:extLst>
          </p:cNvPr>
          <p:cNvGrpSpPr/>
          <p:nvPr/>
        </p:nvGrpSpPr>
        <p:grpSpPr>
          <a:xfrm rot="10800000">
            <a:off x="4825783" y="3390158"/>
            <a:ext cx="345600" cy="345600"/>
            <a:chOff x="-750063" y="3987581"/>
            <a:chExt cx="345600" cy="3456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85A3558F-D9D5-5B9D-6CBD-A56432AB07A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3B2F03D-3D65-D821-357E-C376DED21E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Google Shape;255;p7">
            <a:extLst>
              <a:ext uri="{FF2B5EF4-FFF2-40B4-BE49-F238E27FC236}">
                <a16:creationId xmlns:a16="http://schemas.microsoft.com/office/drawing/2014/main" id="{286B5377-23BC-5960-124E-4F00B31D6BAD}"/>
              </a:ext>
            </a:extLst>
          </p:cNvPr>
          <p:cNvSpPr/>
          <p:nvPr/>
        </p:nvSpPr>
        <p:spPr>
          <a:xfrm>
            <a:off x="4052637" y="374362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FAB20AF-154C-FE01-3E0F-E427CFEE810C}"/>
              </a:ext>
            </a:extLst>
          </p:cNvPr>
          <p:cNvGrpSpPr/>
          <p:nvPr/>
        </p:nvGrpSpPr>
        <p:grpSpPr>
          <a:xfrm rot="10800000">
            <a:off x="4064885" y="3390159"/>
            <a:ext cx="345600" cy="345600"/>
            <a:chOff x="-750063" y="3987581"/>
            <a:chExt cx="345600" cy="3456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BA52D865-3BEC-A065-EA22-5FAF68CBF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9EEC4DEF-9CC8-16D7-FAE0-57E8FB1E86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" name="グループ化 521">
            <a:extLst>
              <a:ext uri="{FF2B5EF4-FFF2-40B4-BE49-F238E27FC236}">
                <a16:creationId xmlns:a16="http://schemas.microsoft.com/office/drawing/2014/main" id="{0099D1D6-8B8C-6502-8170-8D7956C0877A}"/>
              </a:ext>
            </a:extLst>
          </p:cNvPr>
          <p:cNvGrpSpPr/>
          <p:nvPr/>
        </p:nvGrpSpPr>
        <p:grpSpPr>
          <a:xfrm rot="10800000">
            <a:off x="4445334" y="3390159"/>
            <a:ext cx="345600" cy="345600"/>
            <a:chOff x="-750063" y="3987581"/>
            <a:chExt cx="345600" cy="3456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0F4F9281-0AEB-583B-F0D9-A6CBDA76AD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84829316-3CBB-2EC5-FA13-FBD1026A66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7" name="グループ化 526">
            <a:extLst>
              <a:ext uri="{FF2B5EF4-FFF2-40B4-BE49-F238E27FC236}">
                <a16:creationId xmlns:a16="http://schemas.microsoft.com/office/drawing/2014/main" id="{E9398198-8116-F052-E563-B4D4158EB0CF}"/>
              </a:ext>
            </a:extLst>
          </p:cNvPr>
          <p:cNvGrpSpPr/>
          <p:nvPr/>
        </p:nvGrpSpPr>
        <p:grpSpPr>
          <a:xfrm rot="10800000">
            <a:off x="3679549" y="3390159"/>
            <a:ext cx="345600" cy="345600"/>
            <a:chOff x="-750063" y="3987581"/>
            <a:chExt cx="345600" cy="3456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853E7DAC-1645-A79E-0EBB-30E44C89DF9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2F02478E-C4E1-B55E-8CAE-7D0B9A12F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8" name="Google Shape;255;p7">
            <a:extLst>
              <a:ext uri="{FF2B5EF4-FFF2-40B4-BE49-F238E27FC236}">
                <a16:creationId xmlns:a16="http://schemas.microsoft.com/office/drawing/2014/main" id="{7401970C-6A4E-63D1-A7F0-76103AF95241}"/>
              </a:ext>
            </a:extLst>
          </p:cNvPr>
          <p:cNvSpPr/>
          <p:nvPr/>
        </p:nvSpPr>
        <p:spPr>
          <a:xfrm>
            <a:off x="2906403" y="3743627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97721882-EA13-4ABE-CB30-4A8121897ED5}"/>
              </a:ext>
            </a:extLst>
          </p:cNvPr>
          <p:cNvGrpSpPr/>
          <p:nvPr/>
        </p:nvGrpSpPr>
        <p:grpSpPr>
          <a:xfrm rot="10800000">
            <a:off x="2918651" y="3390160"/>
            <a:ext cx="345600" cy="345600"/>
            <a:chOff x="-750063" y="3987581"/>
            <a:chExt cx="345600" cy="3456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EABFAF06-5470-9E54-9DE1-C33315212F9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67467B56-8677-D830-BC0A-9C377D8528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71FC45B6-7162-8EF5-6753-C2AE3519BFDE}"/>
              </a:ext>
            </a:extLst>
          </p:cNvPr>
          <p:cNvGrpSpPr/>
          <p:nvPr/>
        </p:nvGrpSpPr>
        <p:grpSpPr>
          <a:xfrm rot="10800000">
            <a:off x="3299100" y="3390160"/>
            <a:ext cx="345600" cy="345600"/>
            <a:chOff x="-750063" y="3987581"/>
            <a:chExt cx="345600" cy="3456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95BC78E4-ADA9-76D4-2699-EADC684F547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71CF7E1-7DAA-3976-A97D-B7D0AE9FF1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DB38EBA9-DDD6-FE7F-FEB6-BDFA425D5B88}"/>
              </a:ext>
            </a:extLst>
          </p:cNvPr>
          <p:cNvGrpSpPr/>
          <p:nvPr/>
        </p:nvGrpSpPr>
        <p:grpSpPr>
          <a:xfrm rot="10800000">
            <a:off x="2535034" y="3390160"/>
            <a:ext cx="345600" cy="345600"/>
            <a:chOff x="-750063" y="3987581"/>
            <a:chExt cx="345600" cy="345600"/>
          </a:xfrm>
        </p:grpSpPr>
        <p:sp>
          <p:nvSpPr>
            <p:cNvPr id="546" name="Google Shape;135;p7">
              <a:extLst>
                <a:ext uri="{FF2B5EF4-FFF2-40B4-BE49-F238E27FC236}">
                  <a16:creationId xmlns:a16="http://schemas.microsoft.com/office/drawing/2014/main" id="{EAA16CC9-3FDF-CAC3-76F0-439BEE388F5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581B71A5-8D26-E21C-466D-0A5B799324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9" name="Google Shape;255;p7">
            <a:extLst>
              <a:ext uri="{FF2B5EF4-FFF2-40B4-BE49-F238E27FC236}">
                <a16:creationId xmlns:a16="http://schemas.microsoft.com/office/drawing/2014/main" id="{E4577AF4-2807-C12C-D6C8-FA6E1462F99C}"/>
              </a:ext>
            </a:extLst>
          </p:cNvPr>
          <p:cNvSpPr/>
          <p:nvPr/>
        </p:nvSpPr>
        <p:spPr>
          <a:xfrm>
            <a:off x="1761888" y="3743628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ADEFB01C-02B6-FC1A-587C-EE0DB54BE3B0}"/>
              </a:ext>
            </a:extLst>
          </p:cNvPr>
          <p:cNvGrpSpPr/>
          <p:nvPr/>
        </p:nvGrpSpPr>
        <p:grpSpPr>
          <a:xfrm rot="10800000">
            <a:off x="1774136" y="3390161"/>
            <a:ext cx="345600" cy="345600"/>
            <a:chOff x="-750063" y="3987581"/>
            <a:chExt cx="345600" cy="345600"/>
          </a:xfrm>
        </p:grpSpPr>
        <p:sp>
          <p:nvSpPr>
            <p:cNvPr id="544" name="Google Shape;135;p7">
              <a:extLst>
                <a:ext uri="{FF2B5EF4-FFF2-40B4-BE49-F238E27FC236}">
                  <a16:creationId xmlns:a16="http://schemas.microsoft.com/office/drawing/2014/main" id="{7CF4D709-D0B4-A0CC-F0A2-782EE3A70DF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5" name="直線コネクタ 544">
              <a:extLst>
                <a:ext uri="{FF2B5EF4-FFF2-40B4-BE49-F238E27FC236}">
                  <a16:creationId xmlns:a16="http://schemas.microsoft.com/office/drawing/2014/main" id="{3DC5623E-DC87-DDD4-4ABA-BFB3B397B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983633A2-3A14-90FF-C9A3-BB83303D4375}"/>
              </a:ext>
            </a:extLst>
          </p:cNvPr>
          <p:cNvGrpSpPr/>
          <p:nvPr/>
        </p:nvGrpSpPr>
        <p:grpSpPr>
          <a:xfrm rot="10800000">
            <a:off x="2154585" y="3390161"/>
            <a:ext cx="345600" cy="345600"/>
            <a:chOff x="-750063" y="3987581"/>
            <a:chExt cx="345600" cy="345600"/>
          </a:xfrm>
        </p:grpSpPr>
        <p:sp>
          <p:nvSpPr>
            <p:cNvPr id="542" name="Google Shape;135;p7">
              <a:extLst>
                <a:ext uri="{FF2B5EF4-FFF2-40B4-BE49-F238E27FC236}">
                  <a16:creationId xmlns:a16="http://schemas.microsoft.com/office/drawing/2014/main" id="{E2167CB4-0A95-47D2-39BA-9B474B9781A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3" name="直線コネクタ 542">
              <a:extLst>
                <a:ext uri="{FF2B5EF4-FFF2-40B4-BE49-F238E27FC236}">
                  <a16:creationId xmlns:a16="http://schemas.microsoft.com/office/drawing/2014/main" id="{846541FC-0215-7E10-7CF8-47219D87EC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89534D6-ABE4-A092-5B09-46D6785C6BF0}"/>
              </a:ext>
            </a:extLst>
          </p:cNvPr>
          <p:cNvGrpSpPr/>
          <p:nvPr/>
        </p:nvGrpSpPr>
        <p:grpSpPr>
          <a:xfrm rot="5400000">
            <a:off x="1407686" y="4054748"/>
            <a:ext cx="345600" cy="345600"/>
            <a:chOff x="-750063" y="3987581"/>
            <a:chExt cx="345600" cy="3456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E5C9F611-7F0F-814E-F43B-DC3E4C6B0C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6E0C92D9-CDD9-D69F-70B3-773BC66EAA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F4DED3E1-434D-C0EC-A528-B777609BCF37}"/>
              </a:ext>
            </a:extLst>
          </p:cNvPr>
          <p:cNvSpPr/>
          <p:nvPr/>
        </p:nvSpPr>
        <p:spPr>
          <a:xfrm rot="16200000">
            <a:off x="1334553" y="4462494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135D240-F752-9922-4249-FC0719162CA1}"/>
              </a:ext>
            </a:extLst>
          </p:cNvPr>
          <p:cNvGrpSpPr/>
          <p:nvPr/>
        </p:nvGrpSpPr>
        <p:grpSpPr>
          <a:xfrm rot="5400000">
            <a:off x="1407686" y="4815646"/>
            <a:ext cx="345600" cy="345600"/>
            <a:chOff x="-750063" y="3987581"/>
            <a:chExt cx="345600" cy="3456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F5674B65-EC35-E3CE-08DF-54181E150F9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DB6CF5F-6F37-D337-01E4-70F3953F76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58696A8-F4F1-9380-6786-BEB0C462526C}"/>
              </a:ext>
            </a:extLst>
          </p:cNvPr>
          <p:cNvGrpSpPr/>
          <p:nvPr/>
        </p:nvGrpSpPr>
        <p:grpSpPr>
          <a:xfrm rot="5400000">
            <a:off x="1407686" y="4435197"/>
            <a:ext cx="345600" cy="345600"/>
            <a:chOff x="-750063" y="3987581"/>
            <a:chExt cx="345600" cy="3456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94A7F5FD-1BBD-F511-344E-98E20569CC4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EBADB7F-0C62-15EF-5EAC-C92CFE641A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2E2601C-0836-CED8-1653-109873CFDFAF}"/>
              </a:ext>
            </a:extLst>
          </p:cNvPr>
          <p:cNvGrpSpPr/>
          <p:nvPr/>
        </p:nvGrpSpPr>
        <p:grpSpPr>
          <a:xfrm rot="5400000">
            <a:off x="1407688" y="5200983"/>
            <a:ext cx="345600" cy="345600"/>
            <a:chOff x="-750063" y="3987581"/>
            <a:chExt cx="345600" cy="3456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A2E537AA-64C1-664C-9F0F-28C051C56F8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CBD273DE-E9FE-CBBC-AAFC-6E05BC3953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Google Shape;255;p7">
            <a:extLst>
              <a:ext uri="{FF2B5EF4-FFF2-40B4-BE49-F238E27FC236}">
                <a16:creationId xmlns:a16="http://schemas.microsoft.com/office/drawing/2014/main" id="{DA471B0C-153D-560D-AA69-480C349397F5}"/>
              </a:ext>
            </a:extLst>
          </p:cNvPr>
          <p:cNvSpPr/>
          <p:nvPr/>
        </p:nvSpPr>
        <p:spPr>
          <a:xfrm rot="16200000">
            <a:off x="1334555" y="5608729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45234B3-29A2-66D3-127D-E7FE1FC271B0}"/>
              </a:ext>
            </a:extLst>
          </p:cNvPr>
          <p:cNvGrpSpPr/>
          <p:nvPr/>
        </p:nvGrpSpPr>
        <p:grpSpPr>
          <a:xfrm rot="5400000">
            <a:off x="1407688" y="5961881"/>
            <a:ext cx="345600" cy="345600"/>
            <a:chOff x="-750063" y="3987581"/>
            <a:chExt cx="345600" cy="3456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3A973FE9-B56C-94E8-1B9E-E9426124D6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C7680863-D44C-214E-A19F-065EF74BFB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B1CAAC4-CAB1-9CAF-592F-773D9547327D}"/>
              </a:ext>
            </a:extLst>
          </p:cNvPr>
          <p:cNvGrpSpPr/>
          <p:nvPr/>
        </p:nvGrpSpPr>
        <p:grpSpPr>
          <a:xfrm rot="5400000">
            <a:off x="1407688" y="5581432"/>
            <a:ext cx="345600" cy="345600"/>
            <a:chOff x="-750063" y="3987581"/>
            <a:chExt cx="345600" cy="345600"/>
          </a:xfrm>
        </p:grpSpPr>
        <p:sp>
          <p:nvSpPr>
            <p:cNvPr id="29" name="Google Shape;135;p7">
              <a:extLst>
                <a:ext uri="{FF2B5EF4-FFF2-40B4-BE49-F238E27FC236}">
                  <a16:creationId xmlns:a16="http://schemas.microsoft.com/office/drawing/2014/main" id="{7AF3D402-9B21-C115-12C9-26B465540AA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BE675E1-3382-9243-041E-2ACB8FFC8C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1" name="グループ化 460">
            <a:extLst>
              <a:ext uri="{FF2B5EF4-FFF2-40B4-BE49-F238E27FC236}">
                <a16:creationId xmlns:a16="http://schemas.microsoft.com/office/drawing/2014/main" id="{2313EB68-F814-DAF9-FB29-DE72651643E6}"/>
              </a:ext>
            </a:extLst>
          </p:cNvPr>
          <p:cNvGrpSpPr/>
          <p:nvPr/>
        </p:nvGrpSpPr>
        <p:grpSpPr>
          <a:xfrm>
            <a:off x="1780743" y="6611998"/>
            <a:ext cx="345600" cy="345600"/>
            <a:chOff x="-750063" y="3987581"/>
            <a:chExt cx="345600" cy="345600"/>
          </a:xfrm>
        </p:grpSpPr>
        <p:sp>
          <p:nvSpPr>
            <p:cNvPr id="469" name="Google Shape;135;p7">
              <a:extLst>
                <a:ext uri="{FF2B5EF4-FFF2-40B4-BE49-F238E27FC236}">
                  <a16:creationId xmlns:a16="http://schemas.microsoft.com/office/drawing/2014/main" id="{581E360D-D38B-CC3C-343A-374519BE705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0" name="直線コネクタ 469">
              <a:extLst>
                <a:ext uri="{FF2B5EF4-FFF2-40B4-BE49-F238E27FC236}">
                  <a16:creationId xmlns:a16="http://schemas.microsoft.com/office/drawing/2014/main" id="{9056ECB0-0571-FCD0-C5DA-FB3D6943C6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2" name="Google Shape;255;p7">
            <a:extLst>
              <a:ext uri="{FF2B5EF4-FFF2-40B4-BE49-F238E27FC236}">
                <a16:creationId xmlns:a16="http://schemas.microsoft.com/office/drawing/2014/main" id="{F285237B-614C-B3D1-0358-A22AAC24463A}"/>
              </a:ext>
            </a:extLst>
          </p:cNvPr>
          <p:cNvSpPr/>
          <p:nvPr/>
        </p:nvSpPr>
        <p:spPr>
          <a:xfrm rot="10800000">
            <a:off x="1761889" y="6319730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3" name="グループ化 462">
            <a:extLst>
              <a:ext uri="{FF2B5EF4-FFF2-40B4-BE49-F238E27FC236}">
                <a16:creationId xmlns:a16="http://schemas.microsoft.com/office/drawing/2014/main" id="{0ACFC100-729E-2996-300B-2E15352E9CE6}"/>
              </a:ext>
            </a:extLst>
          </p:cNvPr>
          <p:cNvGrpSpPr/>
          <p:nvPr/>
        </p:nvGrpSpPr>
        <p:grpSpPr>
          <a:xfrm>
            <a:off x="2541641" y="6611997"/>
            <a:ext cx="345600" cy="345600"/>
            <a:chOff x="-750063" y="3987581"/>
            <a:chExt cx="345600" cy="3456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FE0D303A-37B6-47F7-6274-39238183B8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7FC3B02-CC1B-3074-D287-C6E150C5A1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081BDE44-DF64-3890-C6A2-314679BDFC6D}"/>
              </a:ext>
            </a:extLst>
          </p:cNvPr>
          <p:cNvGrpSpPr/>
          <p:nvPr/>
        </p:nvGrpSpPr>
        <p:grpSpPr>
          <a:xfrm>
            <a:off x="2161192" y="6611997"/>
            <a:ext cx="345600" cy="345600"/>
            <a:chOff x="-750063" y="3987581"/>
            <a:chExt cx="345600" cy="345600"/>
          </a:xfrm>
        </p:grpSpPr>
        <p:sp>
          <p:nvSpPr>
            <p:cNvPr id="465" name="Google Shape;135;p7">
              <a:extLst>
                <a:ext uri="{FF2B5EF4-FFF2-40B4-BE49-F238E27FC236}">
                  <a16:creationId xmlns:a16="http://schemas.microsoft.com/office/drawing/2014/main" id="{2BD2AAAC-FC20-419C-D464-D7C36D606E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6" name="直線コネクタ 465">
              <a:extLst>
                <a:ext uri="{FF2B5EF4-FFF2-40B4-BE49-F238E27FC236}">
                  <a16:creationId xmlns:a16="http://schemas.microsoft.com/office/drawing/2014/main" id="{71940C0E-3CF3-C7F4-4D2E-D053827CB2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1" name="グループ化 450">
            <a:extLst>
              <a:ext uri="{FF2B5EF4-FFF2-40B4-BE49-F238E27FC236}">
                <a16:creationId xmlns:a16="http://schemas.microsoft.com/office/drawing/2014/main" id="{0CE7D394-7672-37D9-30DE-F7049A530656}"/>
              </a:ext>
            </a:extLst>
          </p:cNvPr>
          <p:cNvGrpSpPr/>
          <p:nvPr/>
        </p:nvGrpSpPr>
        <p:grpSpPr>
          <a:xfrm>
            <a:off x="2926977" y="6611997"/>
            <a:ext cx="345600" cy="345600"/>
            <a:chOff x="-750063" y="3987581"/>
            <a:chExt cx="345600" cy="345600"/>
          </a:xfrm>
        </p:grpSpPr>
        <p:sp>
          <p:nvSpPr>
            <p:cNvPr id="459" name="Google Shape;135;p7">
              <a:extLst>
                <a:ext uri="{FF2B5EF4-FFF2-40B4-BE49-F238E27FC236}">
                  <a16:creationId xmlns:a16="http://schemas.microsoft.com/office/drawing/2014/main" id="{0CFC8A17-AF99-17CB-00A1-E1F1ABF2F0D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0" name="直線コネクタ 459">
              <a:extLst>
                <a:ext uri="{FF2B5EF4-FFF2-40B4-BE49-F238E27FC236}">
                  <a16:creationId xmlns:a16="http://schemas.microsoft.com/office/drawing/2014/main" id="{6B726FA7-7BAB-68FD-8215-A0CEFBB404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" name="Google Shape;255;p7">
            <a:extLst>
              <a:ext uri="{FF2B5EF4-FFF2-40B4-BE49-F238E27FC236}">
                <a16:creationId xmlns:a16="http://schemas.microsoft.com/office/drawing/2014/main" id="{2106E9E6-DE4E-65EE-3523-E12E626F29F4}"/>
              </a:ext>
            </a:extLst>
          </p:cNvPr>
          <p:cNvSpPr/>
          <p:nvPr/>
        </p:nvSpPr>
        <p:spPr>
          <a:xfrm rot="10800000">
            <a:off x="2908123" y="6319729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65B80BE6-65DC-1604-EAA5-72E7F75DBDB5}"/>
              </a:ext>
            </a:extLst>
          </p:cNvPr>
          <p:cNvGrpSpPr/>
          <p:nvPr/>
        </p:nvGrpSpPr>
        <p:grpSpPr>
          <a:xfrm>
            <a:off x="3687875" y="6611996"/>
            <a:ext cx="345600" cy="345600"/>
            <a:chOff x="-750063" y="3987581"/>
            <a:chExt cx="345600" cy="345600"/>
          </a:xfrm>
        </p:grpSpPr>
        <p:sp>
          <p:nvSpPr>
            <p:cNvPr id="457" name="Google Shape;135;p7">
              <a:extLst>
                <a:ext uri="{FF2B5EF4-FFF2-40B4-BE49-F238E27FC236}">
                  <a16:creationId xmlns:a16="http://schemas.microsoft.com/office/drawing/2014/main" id="{2D8CEADB-1C27-C03D-82CD-13E6267AD3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8" name="直線コネクタ 457">
              <a:extLst>
                <a:ext uri="{FF2B5EF4-FFF2-40B4-BE49-F238E27FC236}">
                  <a16:creationId xmlns:a16="http://schemas.microsoft.com/office/drawing/2014/main" id="{1C4E0EEA-4BFE-C3D0-B562-18AEC61E35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5F71C82E-0278-B1E0-B182-936B3A14090D}"/>
              </a:ext>
            </a:extLst>
          </p:cNvPr>
          <p:cNvGrpSpPr/>
          <p:nvPr/>
        </p:nvGrpSpPr>
        <p:grpSpPr>
          <a:xfrm>
            <a:off x="3307426" y="6611996"/>
            <a:ext cx="345600" cy="345600"/>
            <a:chOff x="-750063" y="3987581"/>
            <a:chExt cx="345600" cy="345600"/>
          </a:xfrm>
        </p:grpSpPr>
        <p:sp>
          <p:nvSpPr>
            <p:cNvPr id="455" name="Google Shape;135;p7">
              <a:extLst>
                <a:ext uri="{FF2B5EF4-FFF2-40B4-BE49-F238E27FC236}">
                  <a16:creationId xmlns:a16="http://schemas.microsoft.com/office/drawing/2014/main" id="{B41BD622-8DD4-06F4-69DA-992BFEB24F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6" name="直線コネクタ 455">
              <a:extLst>
                <a:ext uri="{FF2B5EF4-FFF2-40B4-BE49-F238E27FC236}">
                  <a16:creationId xmlns:a16="http://schemas.microsoft.com/office/drawing/2014/main" id="{C676AB95-15F0-A562-5A0C-DDA96EF266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5B4CEA9-D397-2583-081F-13B01C063C84}"/>
              </a:ext>
            </a:extLst>
          </p:cNvPr>
          <p:cNvGrpSpPr/>
          <p:nvPr/>
        </p:nvGrpSpPr>
        <p:grpSpPr>
          <a:xfrm>
            <a:off x="4071492" y="6611996"/>
            <a:ext cx="345600" cy="345600"/>
            <a:chOff x="-750063" y="3987581"/>
            <a:chExt cx="345600" cy="345600"/>
          </a:xfrm>
        </p:grpSpPr>
        <p:sp>
          <p:nvSpPr>
            <p:cNvPr id="449" name="Google Shape;135;p7">
              <a:extLst>
                <a:ext uri="{FF2B5EF4-FFF2-40B4-BE49-F238E27FC236}">
                  <a16:creationId xmlns:a16="http://schemas.microsoft.com/office/drawing/2014/main" id="{D70FE63E-E2BC-F369-59FA-BC096A7898D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0" name="直線コネクタ 449">
              <a:extLst>
                <a:ext uri="{FF2B5EF4-FFF2-40B4-BE49-F238E27FC236}">
                  <a16:creationId xmlns:a16="http://schemas.microsoft.com/office/drawing/2014/main" id="{C76B6CA6-C341-976A-9D2E-1A5E241EC5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Google Shape;255;p7">
            <a:extLst>
              <a:ext uri="{FF2B5EF4-FFF2-40B4-BE49-F238E27FC236}">
                <a16:creationId xmlns:a16="http://schemas.microsoft.com/office/drawing/2014/main" id="{21A5A2E5-91D5-7F29-8D0F-15997CF7F3CA}"/>
              </a:ext>
            </a:extLst>
          </p:cNvPr>
          <p:cNvSpPr/>
          <p:nvPr/>
        </p:nvSpPr>
        <p:spPr>
          <a:xfrm rot="10800000">
            <a:off x="4052638" y="6319728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14AD91E3-7C54-CFEE-14F0-8A7209429C47}"/>
              </a:ext>
            </a:extLst>
          </p:cNvPr>
          <p:cNvGrpSpPr/>
          <p:nvPr/>
        </p:nvGrpSpPr>
        <p:grpSpPr>
          <a:xfrm>
            <a:off x="4832390" y="6611995"/>
            <a:ext cx="345600" cy="345600"/>
            <a:chOff x="-750063" y="3987581"/>
            <a:chExt cx="345600" cy="345600"/>
          </a:xfrm>
        </p:grpSpPr>
        <p:sp>
          <p:nvSpPr>
            <p:cNvPr id="63" name="Google Shape;135;p7">
              <a:extLst>
                <a:ext uri="{FF2B5EF4-FFF2-40B4-BE49-F238E27FC236}">
                  <a16:creationId xmlns:a16="http://schemas.microsoft.com/office/drawing/2014/main" id="{3B2E085D-0BA4-AC72-D2CB-613F4DCFF91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8" name="直線コネクタ 447">
              <a:extLst>
                <a:ext uri="{FF2B5EF4-FFF2-40B4-BE49-F238E27FC236}">
                  <a16:creationId xmlns:a16="http://schemas.microsoft.com/office/drawing/2014/main" id="{9F015460-814A-2A57-0ED5-C8B2D5E2AC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48CBB0A2-AC8D-BC78-6C00-D7FDC4ADEBB3}"/>
              </a:ext>
            </a:extLst>
          </p:cNvPr>
          <p:cNvGrpSpPr/>
          <p:nvPr/>
        </p:nvGrpSpPr>
        <p:grpSpPr>
          <a:xfrm>
            <a:off x="4451941" y="6611995"/>
            <a:ext cx="345600" cy="345600"/>
            <a:chOff x="-750063" y="3987581"/>
            <a:chExt cx="345600" cy="345600"/>
          </a:xfrm>
        </p:grpSpPr>
        <p:sp>
          <p:nvSpPr>
            <p:cNvPr id="61" name="Google Shape;135;p7">
              <a:extLst>
                <a:ext uri="{FF2B5EF4-FFF2-40B4-BE49-F238E27FC236}">
                  <a16:creationId xmlns:a16="http://schemas.microsoft.com/office/drawing/2014/main" id="{8775BB6B-05D0-9A9D-39A8-CC4446C2634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799FD6F4-8D38-7F49-49B1-D39378A90B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EC5827C-ED5F-CB80-C830-B6AB0A4B796E}"/>
              </a:ext>
            </a:extLst>
          </p:cNvPr>
          <p:cNvGrpSpPr/>
          <p:nvPr/>
        </p:nvGrpSpPr>
        <p:grpSpPr>
          <a:xfrm rot="16200000">
            <a:off x="5197184" y="5955275"/>
            <a:ext cx="345600" cy="345600"/>
            <a:chOff x="-750063" y="3987581"/>
            <a:chExt cx="345600" cy="345600"/>
          </a:xfrm>
        </p:grpSpPr>
        <p:sp>
          <p:nvSpPr>
            <p:cNvPr id="472" name="Google Shape;135;p7">
              <a:extLst>
                <a:ext uri="{FF2B5EF4-FFF2-40B4-BE49-F238E27FC236}">
                  <a16:creationId xmlns:a16="http://schemas.microsoft.com/office/drawing/2014/main" id="{B735FE7A-464D-DC4F-743A-D8FDCE2CCD5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3" name="直線コネクタ 472">
              <a:extLst>
                <a:ext uri="{FF2B5EF4-FFF2-40B4-BE49-F238E27FC236}">
                  <a16:creationId xmlns:a16="http://schemas.microsoft.com/office/drawing/2014/main" id="{F3F69AE4-C6A3-FAD9-89D6-0B69F4D38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Google Shape;255;p7">
            <a:extLst>
              <a:ext uri="{FF2B5EF4-FFF2-40B4-BE49-F238E27FC236}">
                <a16:creationId xmlns:a16="http://schemas.microsoft.com/office/drawing/2014/main" id="{B5B3EFB3-ED6B-B2D4-546E-F911139B311C}"/>
              </a:ext>
            </a:extLst>
          </p:cNvPr>
          <p:cNvSpPr/>
          <p:nvPr/>
        </p:nvSpPr>
        <p:spPr>
          <a:xfrm rot="5400000">
            <a:off x="4478317" y="5608729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C8BAF6E-68F0-51AC-598C-D76561B8DCCA}"/>
              </a:ext>
            </a:extLst>
          </p:cNvPr>
          <p:cNvGrpSpPr/>
          <p:nvPr/>
        </p:nvGrpSpPr>
        <p:grpSpPr>
          <a:xfrm rot="16200000">
            <a:off x="5197184" y="5194377"/>
            <a:ext cx="345600" cy="345600"/>
            <a:chOff x="-750063" y="3987581"/>
            <a:chExt cx="345600" cy="345600"/>
          </a:xfrm>
        </p:grpSpPr>
        <p:sp>
          <p:nvSpPr>
            <p:cNvPr id="24" name="Google Shape;135;p7">
              <a:extLst>
                <a:ext uri="{FF2B5EF4-FFF2-40B4-BE49-F238E27FC236}">
                  <a16:creationId xmlns:a16="http://schemas.microsoft.com/office/drawing/2014/main" id="{4AAD4288-35BB-A631-DFA7-3BE04DF711C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1" name="直線コネクタ 470">
              <a:extLst>
                <a:ext uri="{FF2B5EF4-FFF2-40B4-BE49-F238E27FC236}">
                  <a16:creationId xmlns:a16="http://schemas.microsoft.com/office/drawing/2014/main" id="{F21AF466-FF0F-C9E3-C0E0-F34C412702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1D6FDF5-0BB1-7420-2102-197F87946742}"/>
              </a:ext>
            </a:extLst>
          </p:cNvPr>
          <p:cNvGrpSpPr/>
          <p:nvPr/>
        </p:nvGrpSpPr>
        <p:grpSpPr>
          <a:xfrm rot="16200000">
            <a:off x="5197184" y="5574826"/>
            <a:ext cx="345600" cy="345600"/>
            <a:chOff x="-750063" y="3987581"/>
            <a:chExt cx="345600" cy="345600"/>
          </a:xfrm>
        </p:grpSpPr>
        <p:sp>
          <p:nvSpPr>
            <p:cNvPr id="22" name="Google Shape;135;p7">
              <a:extLst>
                <a:ext uri="{FF2B5EF4-FFF2-40B4-BE49-F238E27FC236}">
                  <a16:creationId xmlns:a16="http://schemas.microsoft.com/office/drawing/2014/main" id="{5E3E1A2D-A1BB-B7BB-71AE-228E97EC3D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7BBACE69-CD5D-BEFE-6ADE-2D3E12B8C5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7AE234A-6AA4-E672-D2B7-38C0C73C3FA0}"/>
              </a:ext>
            </a:extLst>
          </p:cNvPr>
          <p:cNvGrpSpPr/>
          <p:nvPr/>
        </p:nvGrpSpPr>
        <p:grpSpPr>
          <a:xfrm rot="16200000">
            <a:off x="5197182" y="4809040"/>
            <a:ext cx="345600" cy="345600"/>
            <a:chOff x="-750063" y="3987581"/>
            <a:chExt cx="345600" cy="345600"/>
          </a:xfrm>
        </p:grpSpPr>
        <p:sp>
          <p:nvSpPr>
            <p:cNvPr id="16" name="Google Shape;135;p7">
              <a:extLst>
                <a:ext uri="{FF2B5EF4-FFF2-40B4-BE49-F238E27FC236}">
                  <a16:creationId xmlns:a16="http://schemas.microsoft.com/office/drawing/2014/main" id="{FECDE7FB-A7F6-2C30-5DCA-13413286FB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F92EE6E-D29A-B041-35E8-90FB1A4916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Google Shape;255;p7">
            <a:extLst>
              <a:ext uri="{FF2B5EF4-FFF2-40B4-BE49-F238E27FC236}">
                <a16:creationId xmlns:a16="http://schemas.microsoft.com/office/drawing/2014/main" id="{536BD4C8-D605-96FF-3511-01B976C82E0B}"/>
              </a:ext>
            </a:extLst>
          </p:cNvPr>
          <p:cNvSpPr/>
          <p:nvPr/>
        </p:nvSpPr>
        <p:spPr>
          <a:xfrm rot="5400000">
            <a:off x="4478315" y="4462494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E72BC26-EED1-34C8-A2DA-DB5B65D98153}"/>
              </a:ext>
            </a:extLst>
          </p:cNvPr>
          <p:cNvGrpSpPr/>
          <p:nvPr/>
        </p:nvGrpSpPr>
        <p:grpSpPr>
          <a:xfrm rot="16200000">
            <a:off x="5197182" y="4048142"/>
            <a:ext cx="345600" cy="345600"/>
            <a:chOff x="-750063" y="3987581"/>
            <a:chExt cx="345600" cy="345600"/>
          </a:xfrm>
        </p:grpSpPr>
        <p:sp>
          <p:nvSpPr>
            <p:cNvPr id="14" name="Google Shape;135;p7">
              <a:extLst>
                <a:ext uri="{FF2B5EF4-FFF2-40B4-BE49-F238E27FC236}">
                  <a16:creationId xmlns:a16="http://schemas.microsoft.com/office/drawing/2014/main" id="{60A6A237-3DC5-C25B-45A0-297103444ED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016C039-4B74-DD2F-8EF9-8A50B00C86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F47533B-9440-1EEF-E264-79EDB21A2FA3}"/>
              </a:ext>
            </a:extLst>
          </p:cNvPr>
          <p:cNvGrpSpPr/>
          <p:nvPr/>
        </p:nvGrpSpPr>
        <p:grpSpPr>
          <a:xfrm rot="16200000">
            <a:off x="5197182" y="4428591"/>
            <a:ext cx="345600" cy="345600"/>
            <a:chOff x="-750063" y="3987581"/>
            <a:chExt cx="345600" cy="345600"/>
          </a:xfrm>
        </p:grpSpPr>
        <p:sp>
          <p:nvSpPr>
            <p:cNvPr id="10" name="Google Shape;135;p7">
              <a:extLst>
                <a:ext uri="{FF2B5EF4-FFF2-40B4-BE49-F238E27FC236}">
                  <a16:creationId xmlns:a16="http://schemas.microsoft.com/office/drawing/2014/main" id="{7B76E64A-BEFB-D2AE-BBE9-851C4C2126B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58FB37F-333C-D198-3C99-B4197C24C6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64B8EC16-42EF-9754-9C13-A433BADB14C4}"/>
              </a:ext>
            </a:extLst>
          </p:cNvPr>
          <p:cNvGrpSpPr/>
          <p:nvPr/>
        </p:nvGrpSpPr>
        <p:grpSpPr>
          <a:xfrm rot="10800000">
            <a:off x="1298366" y="3153491"/>
            <a:ext cx="259614" cy="291385"/>
            <a:chOff x="1298366" y="3153491"/>
            <a:chExt cx="259614" cy="291385"/>
          </a:xfrm>
        </p:grpSpPr>
        <p:sp>
          <p:nvSpPr>
            <p:cNvPr id="475" name="object 27">
              <a:extLst>
                <a:ext uri="{FF2B5EF4-FFF2-40B4-BE49-F238E27FC236}">
                  <a16:creationId xmlns:a16="http://schemas.microsoft.com/office/drawing/2014/main" id="{DDA39500-6EF3-A8F8-2A01-67DFC7B07237}"/>
                </a:ext>
              </a:extLst>
            </p:cNvPr>
            <p:cNvSpPr/>
            <p:nvPr/>
          </p:nvSpPr>
          <p:spPr>
            <a:xfrm>
              <a:off x="1298366" y="3153491"/>
              <a:ext cx="259614" cy="25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9271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76" name="object 28" descr="object 28">
              <a:extLst>
                <a:ext uri="{FF2B5EF4-FFF2-40B4-BE49-F238E27FC236}">
                  <a16:creationId xmlns:a16="http://schemas.microsoft.com/office/drawing/2014/main" id="{2562D54A-A2B1-C407-CEE7-72A890F0D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3368" y="3270238"/>
              <a:ext cx="83008" cy="8299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77" name="object 29" descr="object 29">
              <a:extLst>
                <a:ext uri="{FF2B5EF4-FFF2-40B4-BE49-F238E27FC236}">
                  <a16:creationId xmlns:a16="http://schemas.microsoft.com/office/drawing/2014/main" id="{9CD28973-BBCB-65C0-3665-A30F596B59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1471" y="3270238"/>
              <a:ext cx="83008" cy="82995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78" name="object 30">
              <a:extLst>
                <a:ext uri="{FF2B5EF4-FFF2-40B4-BE49-F238E27FC236}">
                  <a16:creationId xmlns:a16="http://schemas.microsoft.com/office/drawing/2014/main" id="{A8C99954-D42D-4D76-CE49-ECCA7BAC3085}"/>
                </a:ext>
              </a:extLst>
            </p:cNvPr>
            <p:cNvSpPr/>
            <p:nvPr/>
          </p:nvSpPr>
          <p:spPr>
            <a:xfrm>
              <a:off x="1299103" y="3363239"/>
              <a:ext cx="258142" cy="8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836" y="8749"/>
                  </a:lnTo>
                  <a:lnTo>
                    <a:pt x="4339" y="15577"/>
                  </a:lnTo>
                  <a:lnTo>
                    <a:pt x="7373" y="20016"/>
                  </a:lnTo>
                  <a:lnTo>
                    <a:pt x="10800" y="21600"/>
                  </a:lnTo>
                  <a:lnTo>
                    <a:pt x="14227" y="20016"/>
                  </a:lnTo>
                  <a:lnTo>
                    <a:pt x="17261" y="15577"/>
                  </a:lnTo>
                  <a:lnTo>
                    <a:pt x="19764" y="874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480" name="object 31">
            <a:extLst>
              <a:ext uri="{FF2B5EF4-FFF2-40B4-BE49-F238E27FC236}">
                <a16:creationId xmlns:a16="http://schemas.microsoft.com/office/drawing/2014/main" id="{AAFA42C8-DA64-7316-BE2F-FE74A98A2337}"/>
              </a:ext>
            </a:extLst>
          </p:cNvPr>
          <p:cNvSpPr/>
          <p:nvPr/>
        </p:nvSpPr>
        <p:spPr>
          <a:xfrm rot="10800000">
            <a:off x="1479351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81" name="object 32" descr="object 32">
            <a:extLst>
              <a:ext uri="{FF2B5EF4-FFF2-40B4-BE49-F238E27FC236}">
                <a16:creationId xmlns:a16="http://schemas.microsoft.com/office/drawing/2014/main" id="{6A9A6ADC-BBBA-5836-0568-8B8D6A3DC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620957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object 33" descr="object 33">
            <a:extLst>
              <a:ext uri="{FF2B5EF4-FFF2-40B4-BE49-F238E27FC236}">
                <a16:creationId xmlns:a16="http://schemas.microsoft.com/office/drawing/2014/main" id="{5E00AA1C-B492-0E4C-C81A-89E2F3D8DB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512866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object 34">
            <a:extLst>
              <a:ext uri="{FF2B5EF4-FFF2-40B4-BE49-F238E27FC236}">
                <a16:creationId xmlns:a16="http://schemas.microsoft.com/office/drawing/2014/main" id="{A15BBF54-8EAF-0611-7D23-E82F1A4BDED7}"/>
              </a:ext>
            </a:extLst>
          </p:cNvPr>
          <p:cNvSpPr/>
          <p:nvPr/>
        </p:nvSpPr>
        <p:spPr>
          <a:xfrm rot="10800000">
            <a:off x="1480088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5" name="object 35">
            <a:extLst>
              <a:ext uri="{FF2B5EF4-FFF2-40B4-BE49-F238E27FC236}">
                <a16:creationId xmlns:a16="http://schemas.microsoft.com/office/drawing/2014/main" id="{F484E22F-A7D2-FB0C-AF58-2E2820E43213}"/>
              </a:ext>
            </a:extLst>
          </p:cNvPr>
          <p:cNvSpPr/>
          <p:nvPr/>
        </p:nvSpPr>
        <p:spPr>
          <a:xfrm rot="10800000">
            <a:off x="5521116" y="6375800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86" name="object 36" descr="object 36">
            <a:extLst>
              <a:ext uri="{FF2B5EF4-FFF2-40B4-BE49-F238E27FC236}">
                <a16:creationId xmlns:a16="http://schemas.microsoft.com/office/drawing/2014/main" id="{651C8A5D-EC3C-453F-FEF0-10C554493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6410801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object 37" descr="object 37">
            <a:extLst>
              <a:ext uri="{FF2B5EF4-FFF2-40B4-BE49-F238E27FC236}">
                <a16:creationId xmlns:a16="http://schemas.microsoft.com/office/drawing/2014/main" id="{CDAC60F5-7883-1018-69C8-11F58CB42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6518904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499" name="object 38">
            <a:extLst>
              <a:ext uri="{FF2B5EF4-FFF2-40B4-BE49-F238E27FC236}">
                <a16:creationId xmlns:a16="http://schemas.microsoft.com/office/drawing/2014/main" id="{BDD73C34-7C27-2335-8A80-790348C06BFF}"/>
              </a:ext>
            </a:extLst>
          </p:cNvPr>
          <p:cNvSpPr/>
          <p:nvPr/>
        </p:nvSpPr>
        <p:spPr>
          <a:xfrm rot="10800000">
            <a:off x="5730863" y="6376536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object 31">
            <a:extLst>
              <a:ext uri="{FF2B5EF4-FFF2-40B4-BE49-F238E27FC236}">
                <a16:creationId xmlns:a16="http://schemas.microsoft.com/office/drawing/2014/main" id="{6680AE77-ED2F-3E54-D12E-FF6CB0E4CBF3}"/>
              </a:ext>
            </a:extLst>
          </p:cNvPr>
          <p:cNvSpPr/>
          <p:nvPr/>
        </p:nvSpPr>
        <p:spPr>
          <a:xfrm rot="10800000">
            <a:off x="22291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6" name="object 32" descr="object 32">
            <a:extLst>
              <a:ext uri="{FF2B5EF4-FFF2-40B4-BE49-F238E27FC236}">
                <a16:creationId xmlns:a16="http://schemas.microsoft.com/office/drawing/2014/main" id="{DF27CC16-9533-E878-7FAA-15662248E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3707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object 33" descr="object 33">
            <a:extLst>
              <a:ext uri="{FF2B5EF4-FFF2-40B4-BE49-F238E27FC236}">
                <a16:creationId xmlns:a16="http://schemas.microsoft.com/office/drawing/2014/main" id="{C92238A0-A1C0-565F-75FE-CACFA3676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2626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object 34">
            <a:extLst>
              <a:ext uri="{FF2B5EF4-FFF2-40B4-BE49-F238E27FC236}">
                <a16:creationId xmlns:a16="http://schemas.microsoft.com/office/drawing/2014/main" id="{34C6EFBC-A2D6-15D5-B8B5-D43C2DE88E07}"/>
              </a:ext>
            </a:extLst>
          </p:cNvPr>
          <p:cNvSpPr/>
          <p:nvPr/>
        </p:nvSpPr>
        <p:spPr>
          <a:xfrm rot="10800000">
            <a:off x="22298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2" name="object 31">
            <a:extLst>
              <a:ext uri="{FF2B5EF4-FFF2-40B4-BE49-F238E27FC236}">
                <a16:creationId xmlns:a16="http://schemas.microsoft.com/office/drawing/2014/main" id="{C544FF02-5FC9-A0AD-00A7-4A7D02743F0C}"/>
              </a:ext>
            </a:extLst>
          </p:cNvPr>
          <p:cNvSpPr/>
          <p:nvPr/>
        </p:nvSpPr>
        <p:spPr>
          <a:xfrm rot="10800000">
            <a:off x="3134415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3" name="object 32" descr="object 32">
            <a:extLst>
              <a:ext uri="{FF2B5EF4-FFF2-40B4-BE49-F238E27FC236}">
                <a16:creationId xmlns:a16="http://schemas.microsoft.com/office/drawing/2014/main" id="{F8E52D18-2D56-A4B8-57F8-6DE4795A0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276021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object 33" descr="object 33">
            <a:extLst>
              <a:ext uri="{FF2B5EF4-FFF2-40B4-BE49-F238E27FC236}">
                <a16:creationId xmlns:a16="http://schemas.microsoft.com/office/drawing/2014/main" id="{8FA8BE48-EE82-BDA4-233E-4FB06204F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3167930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object 34">
            <a:extLst>
              <a:ext uri="{FF2B5EF4-FFF2-40B4-BE49-F238E27FC236}">
                <a16:creationId xmlns:a16="http://schemas.microsoft.com/office/drawing/2014/main" id="{4659C294-8ED8-38AC-1C8E-27B40FBC51BA}"/>
              </a:ext>
            </a:extLst>
          </p:cNvPr>
          <p:cNvSpPr/>
          <p:nvPr/>
        </p:nvSpPr>
        <p:spPr>
          <a:xfrm rot="10800000">
            <a:off x="3135152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" name="object 31">
            <a:extLst>
              <a:ext uri="{FF2B5EF4-FFF2-40B4-BE49-F238E27FC236}">
                <a16:creationId xmlns:a16="http://schemas.microsoft.com/office/drawing/2014/main" id="{B7FF09BA-E123-E60A-20CD-4818EB850CF8}"/>
              </a:ext>
            </a:extLst>
          </p:cNvPr>
          <p:cNvSpPr/>
          <p:nvPr/>
        </p:nvSpPr>
        <p:spPr>
          <a:xfrm rot="10800000">
            <a:off x="42865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9" name="object 32" descr="object 32">
            <a:extLst>
              <a:ext uri="{FF2B5EF4-FFF2-40B4-BE49-F238E27FC236}">
                <a16:creationId xmlns:a16="http://schemas.microsoft.com/office/drawing/2014/main" id="{714472CB-3E86-0F51-E282-860356AD9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4281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object 33" descr="object 33">
            <a:extLst>
              <a:ext uri="{FF2B5EF4-FFF2-40B4-BE49-F238E27FC236}">
                <a16:creationId xmlns:a16="http://schemas.microsoft.com/office/drawing/2014/main" id="{C94FA1CB-D60F-40A3-EAE9-53C157A7B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3200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object 34">
            <a:extLst>
              <a:ext uri="{FF2B5EF4-FFF2-40B4-BE49-F238E27FC236}">
                <a16:creationId xmlns:a16="http://schemas.microsoft.com/office/drawing/2014/main" id="{0CDD32E0-4C03-3E0D-B077-F99252E16F95}"/>
              </a:ext>
            </a:extLst>
          </p:cNvPr>
          <p:cNvSpPr/>
          <p:nvPr/>
        </p:nvSpPr>
        <p:spPr>
          <a:xfrm rot="10800000">
            <a:off x="42872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35">
            <a:extLst>
              <a:ext uri="{FF2B5EF4-FFF2-40B4-BE49-F238E27FC236}">
                <a16:creationId xmlns:a16="http://schemas.microsoft.com/office/drawing/2014/main" id="{A449959D-4EBB-D5EE-234B-16CBC6612F90}"/>
              </a:ext>
            </a:extLst>
          </p:cNvPr>
          <p:cNvSpPr/>
          <p:nvPr/>
        </p:nvSpPr>
        <p:spPr>
          <a:xfrm rot="10800000">
            <a:off x="5521116" y="4007504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4" name="object 36" descr="object 36">
            <a:extLst>
              <a:ext uri="{FF2B5EF4-FFF2-40B4-BE49-F238E27FC236}">
                <a16:creationId xmlns:a16="http://schemas.microsoft.com/office/drawing/2014/main" id="{E8B7F2EB-4E36-4A28-67ED-A4BBF65EA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4042505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object 37" descr="object 37">
            <a:extLst>
              <a:ext uri="{FF2B5EF4-FFF2-40B4-BE49-F238E27FC236}">
                <a16:creationId xmlns:a16="http://schemas.microsoft.com/office/drawing/2014/main" id="{8D1D06D4-2543-66CE-EDB3-1D0CC2F07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4150608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object 38">
            <a:extLst>
              <a:ext uri="{FF2B5EF4-FFF2-40B4-BE49-F238E27FC236}">
                <a16:creationId xmlns:a16="http://schemas.microsoft.com/office/drawing/2014/main" id="{60B4C823-84C2-CEE1-D990-55BDFE175A0A}"/>
              </a:ext>
            </a:extLst>
          </p:cNvPr>
          <p:cNvSpPr/>
          <p:nvPr/>
        </p:nvSpPr>
        <p:spPr>
          <a:xfrm rot="10800000">
            <a:off x="5730863" y="4008240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8" name="object 35">
            <a:extLst>
              <a:ext uri="{FF2B5EF4-FFF2-40B4-BE49-F238E27FC236}">
                <a16:creationId xmlns:a16="http://schemas.microsoft.com/office/drawing/2014/main" id="{D2EDC0E6-54D6-844C-CD1D-73EB54170B75}"/>
              </a:ext>
            </a:extLst>
          </p:cNvPr>
          <p:cNvSpPr/>
          <p:nvPr/>
        </p:nvSpPr>
        <p:spPr>
          <a:xfrm rot="10800000">
            <a:off x="5521116" y="3257696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9" name="object 36" descr="object 36">
            <a:extLst>
              <a:ext uri="{FF2B5EF4-FFF2-40B4-BE49-F238E27FC236}">
                <a16:creationId xmlns:a16="http://schemas.microsoft.com/office/drawing/2014/main" id="{2D37954C-AD23-8587-6934-5BDD3AE264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3292697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object 37" descr="object 37">
            <a:extLst>
              <a:ext uri="{FF2B5EF4-FFF2-40B4-BE49-F238E27FC236}">
                <a16:creationId xmlns:a16="http://schemas.microsoft.com/office/drawing/2014/main" id="{FA51DD86-3C58-53CA-595D-05219C51D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3400800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object 38">
            <a:extLst>
              <a:ext uri="{FF2B5EF4-FFF2-40B4-BE49-F238E27FC236}">
                <a16:creationId xmlns:a16="http://schemas.microsoft.com/office/drawing/2014/main" id="{904BA43A-A987-6E0E-590A-EA4638100C09}"/>
              </a:ext>
            </a:extLst>
          </p:cNvPr>
          <p:cNvSpPr/>
          <p:nvPr/>
        </p:nvSpPr>
        <p:spPr>
          <a:xfrm rot="10800000">
            <a:off x="5730863" y="3258432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0" name="object 87">
            <a:extLst>
              <a:ext uri="{FF2B5EF4-FFF2-40B4-BE49-F238E27FC236}">
                <a16:creationId xmlns:a16="http://schemas.microsoft.com/office/drawing/2014/main" id="{9B79524C-B8BC-5BA0-61A8-1ED75AAA8FAC}"/>
              </a:ext>
            </a:extLst>
          </p:cNvPr>
          <p:cNvSpPr/>
          <p:nvPr/>
        </p:nvSpPr>
        <p:spPr>
          <a:xfrm rot="10800000" flipV="1">
            <a:off x="3595936" y="3266808"/>
            <a:ext cx="1" cy="68594"/>
          </a:xfrm>
          <a:prstGeom prst="line">
            <a:avLst/>
          </a:prstGeom>
          <a:ln w="6388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object 334">
            <a:extLst>
              <a:ext uri="{FF2B5EF4-FFF2-40B4-BE49-F238E27FC236}">
                <a16:creationId xmlns:a16="http://schemas.microsoft.com/office/drawing/2014/main" id="{746BAD1B-0DA1-46A6-35B6-0160B7A37E83}"/>
              </a:ext>
            </a:extLst>
          </p:cNvPr>
          <p:cNvSpPr/>
          <p:nvPr/>
        </p:nvSpPr>
        <p:spPr>
          <a:xfrm rot="10800000">
            <a:off x="3379745" y="3185261"/>
            <a:ext cx="259615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2" name="object 335" descr="object 335">
            <a:extLst>
              <a:ext uri="{FF2B5EF4-FFF2-40B4-BE49-F238E27FC236}">
                <a16:creationId xmlns:a16="http://schemas.microsoft.com/office/drawing/2014/main" id="{FBE1B5C8-9877-74B4-7D0B-6429C53A4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21363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object 336" descr="object 336">
            <a:extLst>
              <a:ext uri="{FF2B5EF4-FFF2-40B4-BE49-F238E27FC236}">
                <a16:creationId xmlns:a16="http://schemas.microsoft.com/office/drawing/2014/main" id="{31B31104-81DC-ADA6-A1B4-C4EB8141C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413259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object 337">
            <a:extLst>
              <a:ext uri="{FF2B5EF4-FFF2-40B4-BE49-F238E27FC236}">
                <a16:creationId xmlns:a16="http://schemas.microsoft.com/office/drawing/2014/main" id="{CD5CCF97-ADDE-E26E-6EE5-697B63DC07D0}"/>
              </a:ext>
            </a:extLst>
          </p:cNvPr>
          <p:cNvSpPr/>
          <p:nvPr/>
        </p:nvSpPr>
        <p:spPr>
          <a:xfrm rot="10800000">
            <a:off x="3380481" y="3153491"/>
            <a:ext cx="258141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5321652E-82BB-26F4-7C2E-BBBD7C1CFBC0}"/>
              </a:ext>
            </a:extLst>
          </p:cNvPr>
          <p:cNvGrpSpPr/>
          <p:nvPr/>
        </p:nvGrpSpPr>
        <p:grpSpPr>
          <a:xfrm rot="5400000">
            <a:off x="1279916" y="5064588"/>
            <a:ext cx="259614" cy="291385"/>
            <a:chOff x="1298366" y="3153491"/>
            <a:chExt cx="259614" cy="291385"/>
          </a:xfrm>
        </p:grpSpPr>
        <p:sp>
          <p:nvSpPr>
            <p:cNvPr id="116" name="object 27">
              <a:extLst>
                <a:ext uri="{FF2B5EF4-FFF2-40B4-BE49-F238E27FC236}">
                  <a16:creationId xmlns:a16="http://schemas.microsoft.com/office/drawing/2014/main" id="{F2D44CC4-2B96-DE3E-7C13-FE0D8DC1460E}"/>
                </a:ext>
              </a:extLst>
            </p:cNvPr>
            <p:cNvSpPr/>
            <p:nvPr/>
          </p:nvSpPr>
          <p:spPr>
            <a:xfrm>
              <a:off x="1298366" y="3153491"/>
              <a:ext cx="259614" cy="25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9271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7" name="object 28" descr="object 28">
              <a:extLst>
                <a:ext uri="{FF2B5EF4-FFF2-40B4-BE49-F238E27FC236}">
                  <a16:creationId xmlns:a16="http://schemas.microsoft.com/office/drawing/2014/main" id="{7BFDECE5-789C-723B-A71B-3C6787FEA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33368" y="3270238"/>
              <a:ext cx="83008" cy="8299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18" name="object 29" descr="object 29">
              <a:extLst>
                <a:ext uri="{FF2B5EF4-FFF2-40B4-BE49-F238E27FC236}">
                  <a16:creationId xmlns:a16="http://schemas.microsoft.com/office/drawing/2014/main" id="{A9B7EE2E-990D-5369-8E3F-9AADEB7CF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1471" y="3270238"/>
              <a:ext cx="83008" cy="82995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9" name="object 30">
              <a:extLst>
                <a:ext uri="{FF2B5EF4-FFF2-40B4-BE49-F238E27FC236}">
                  <a16:creationId xmlns:a16="http://schemas.microsoft.com/office/drawing/2014/main" id="{190053D6-56F7-DFD7-5C45-39D937DEF3EB}"/>
                </a:ext>
              </a:extLst>
            </p:cNvPr>
            <p:cNvSpPr/>
            <p:nvPr/>
          </p:nvSpPr>
          <p:spPr>
            <a:xfrm>
              <a:off x="1299103" y="3363239"/>
              <a:ext cx="258142" cy="8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836" y="8749"/>
                  </a:lnTo>
                  <a:lnTo>
                    <a:pt x="4339" y="15577"/>
                  </a:lnTo>
                  <a:lnTo>
                    <a:pt x="7373" y="20016"/>
                  </a:lnTo>
                  <a:lnTo>
                    <a:pt x="10800" y="21600"/>
                  </a:lnTo>
                  <a:lnTo>
                    <a:pt x="14227" y="20016"/>
                  </a:lnTo>
                  <a:lnTo>
                    <a:pt x="17261" y="15577"/>
                  </a:lnTo>
                  <a:lnTo>
                    <a:pt x="19764" y="874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504号室</dc:title>
  <cp:lastModifiedBy>福田啓</cp:lastModifiedBy>
  <cp:revision>8</cp:revision>
  <dcterms:modified xsi:type="dcterms:W3CDTF">2024-01-28T02:04:04Z</dcterms:modified>
</cp:coreProperties>
</file>