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632700" cy="825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8" d="100"/>
          <a:sy n="68" d="100"/>
        </p:scale>
        <p:origin x="22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 Neue"/>
      </a:defRPr>
    </a:lvl1pPr>
    <a:lvl2pPr indent="228600" latinLnBrk="0">
      <a:defRPr sz="1200">
        <a:latin typeface="+mn-lt"/>
        <a:ea typeface="+mn-ea"/>
        <a:cs typeface="+mn-cs"/>
        <a:sym typeface="Helvetica Neue"/>
      </a:defRPr>
    </a:lvl2pPr>
    <a:lvl3pPr indent="457200" latinLnBrk="0">
      <a:defRPr sz="1200">
        <a:latin typeface="+mn-lt"/>
        <a:ea typeface="+mn-ea"/>
        <a:cs typeface="+mn-cs"/>
        <a:sym typeface="Helvetica Neue"/>
      </a:defRPr>
    </a:lvl3pPr>
    <a:lvl4pPr indent="685800" latinLnBrk="0">
      <a:defRPr sz="1200">
        <a:latin typeface="+mn-lt"/>
        <a:ea typeface="+mn-ea"/>
        <a:cs typeface="+mn-cs"/>
        <a:sym typeface="Helvetica Neue"/>
      </a:defRPr>
    </a:lvl4pPr>
    <a:lvl5pPr indent="914400" latinLnBrk="0">
      <a:defRPr sz="1200">
        <a:latin typeface="+mn-lt"/>
        <a:ea typeface="+mn-ea"/>
        <a:cs typeface="+mn-cs"/>
        <a:sym typeface="Helvetica Neue"/>
      </a:defRPr>
    </a:lvl5pPr>
    <a:lvl6pPr indent="1143000" latinLnBrk="0">
      <a:defRPr sz="1200">
        <a:latin typeface="+mn-lt"/>
        <a:ea typeface="+mn-ea"/>
        <a:cs typeface="+mn-cs"/>
        <a:sym typeface="Helvetica Neue"/>
      </a:defRPr>
    </a:lvl6pPr>
    <a:lvl7pPr indent="1371600" latinLnBrk="0">
      <a:defRPr sz="1200">
        <a:latin typeface="+mn-lt"/>
        <a:ea typeface="+mn-ea"/>
        <a:cs typeface="+mn-cs"/>
        <a:sym typeface="Helvetica Neue"/>
      </a:defRPr>
    </a:lvl7pPr>
    <a:lvl8pPr indent="1600200" latinLnBrk="0">
      <a:defRPr sz="1200">
        <a:latin typeface="+mn-lt"/>
        <a:ea typeface="+mn-ea"/>
        <a:cs typeface="+mn-cs"/>
        <a:sym typeface="Helvetica Neue"/>
      </a:defRPr>
    </a:lvl8pPr>
    <a:lvl9pPr indent="1828800" latinLnBrk="0">
      <a:defRPr sz="1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テキスト"/>
          <p:cNvSpPr txBox="1">
            <a:spLocks noGrp="1"/>
          </p:cNvSpPr>
          <p:nvPr>
            <p:ph type="title"/>
          </p:nvPr>
        </p:nvSpPr>
        <p:spPr>
          <a:xfrm>
            <a:off x="572451" y="2559050"/>
            <a:ext cx="6487797" cy="1733550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6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144905" y="4622800"/>
            <a:ext cx="5342891" cy="206375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7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5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4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381634" y="1898650"/>
            <a:ext cx="3320226" cy="544830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5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g object 16"/>
          <p:cNvSpPr/>
          <p:nvPr/>
        </p:nvSpPr>
        <p:spPr>
          <a:xfrm flipV="1">
            <a:off x="6402332" y="3168424"/>
            <a:ext cx="1" cy="1536282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bg object 17"/>
          <p:cNvSpPr/>
          <p:nvPr/>
        </p:nvSpPr>
        <p:spPr>
          <a:xfrm>
            <a:off x="6414337" y="5736592"/>
            <a:ext cx="1" cy="1454533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bg object 18"/>
          <p:cNvSpPr/>
          <p:nvPr/>
        </p:nvSpPr>
        <p:spPr>
          <a:xfrm flipH="1">
            <a:off x="5798952" y="7203826"/>
            <a:ext cx="842698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bg object 19"/>
          <p:cNvSpPr/>
          <p:nvPr/>
        </p:nvSpPr>
        <p:spPr>
          <a:xfrm flipH="1">
            <a:off x="5820288" y="3168419"/>
            <a:ext cx="821360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" name="bg object 20"/>
          <p:cNvSpPr/>
          <p:nvPr/>
        </p:nvSpPr>
        <p:spPr>
          <a:xfrm flipH="1" flipV="1">
            <a:off x="1330866" y="2565037"/>
            <a:ext cx="1536282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" name="bg object 21"/>
          <p:cNvSpPr/>
          <p:nvPr/>
        </p:nvSpPr>
        <p:spPr>
          <a:xfrm flipH="1">
            <a:off x="1330861" y="2325720"/>
            <a:ext cx="1" cy="82136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bg object 22"/>
          <p:cNvSpPr/>
          <p:nvPr/>
        </p:nvSpPr>
        <p:spPr>
          <a:xfrm>
            <a:off x="3899034" y="2553031"/>
            <a:ext cx="1803782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" name="bg object 23"/>
          <p:cNvSpPr/>
          <p:nvPr/>
        </p:nvSpPr>
        <p:spPr>
          <a:xfrm>
            <a:off x="5747268" y="2325720"/>
            <a:ext cx="1" cy="842696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" name="bg object 24"/>
          <p:cNvSpPr/>
          <p:nvPr/>
        </p:nvSpPr>
        <p:spPr>
          <a:xfrm>
            <a:off x="1276812" y="3133288"/>
            <a:ext cx="3532988" cy="40802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1600"/>
                </a:lnTo>
                <a:lnTo>
                  <a:pt x="0" y="0"/>
                </a:lnTo>
                <a:lnTo>
                  <a:pt x="854" y="0"/>
                </a:lnTo>
              </a:path>
            </a:pathLst>
          </a:custGeom>
          <a:ln w="65405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" name="bg object 25"/>
          <p:cNvSpPr/>
          <p:nvPr/>
        </p:nvSpPr>
        <p:spPr>
          <a:xfrm>
            <a:off x="5587643" y="3168419"/>
            <a:ext cx="211303" cy="40354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312" y="21600"/>
                </a:lnTo>
              </a:path>
            </a:pathLst>
          </a:custGeom>
          <a:ln w="63499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" name="bg object 26"/>
          <p:cNvSpPr/>
          <p:nvPr/>
        </p:nvSpPr>
        <p:spPr>
          <a:xfrm>
            <a:off x="3411072" y="3168419"/>
            <a:ext cx="305880" cy="1"/>
          </a:xfrm>
          <a:prstGeom prst="line">
            <a:avLst/>
          </a:pr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" name="bg object 27"/>
          <p:cNvSpPr/>
          <p:nvPr/>
        </p:nvSpPr>
        <p:spPr>
          <a:xfrm>
            <a:off x="3737283" y="3168419"/>
            <a:ext cx="1835544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" name="bg object 28"/>
          <p:cNvSpPr/>
          <p:nvPr/>
        </p:nvSpPr>
        <p:spPr>
          <a:xfrm>
            <a:off x="1344884" y="3155719"/>
            <a:ext cx="2341449" cy="6351"/>
          </a:xfrm>
          <a:prstGeom prst="line">
            <a:avLst/>
          </a:prstGeom>
          <a:ln w="10134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" name="bg object 29"/>
          <p:cNvSpPr/>
          <p:nvPr/>
        </p:nvSpPr>
        <p:spPr>
          <a:xfrm>
            <a:off x="6078956" y="2234703"/>
            <a:ext cx="182042" cy="182043"/>
          </a:xfrm>
          <a:prstGeom prst="rect">
            <a:avLst/>
          </a:prstGeom>
          <a:ln w="24765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" name="タイトルテキスト"/>
          <p:cNvSpPr txBox="1">
            <a:spLocks noGrp="1"/>
          </p:cNvSpPr>
          <p:nvPr>
            <p:ph type="title"/>
          </p:nvPr>
        </p:nvSpPr>
        <p:spPr>
          <a:xfrm>
            <a:off x="1608156" y="590356"/>
            <a:ext cx="2653029" cy="958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17" name="本文レベル1…"/>
          <p:cNvSpPr txBox="1">
            <a:spLocks noGrp="1"/>
          </p:cNvSpPr>
          <p:nvPr>
            <p:ph type="body" idx="1"/>
          </p:nvPr>
        </p:nvSpPr>
        <p:spPr>
          <a:xfrm>
            <a:off x="381634" y="1898650"/>
            <a:ext cx="6869432" cy="544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8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984092" y="7677150"/>
            <a:ext cx="266973" cy="2794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1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object 2"/>
          <p:cNvSpPr txBox="1"/>
          <p:nvPr/>
        </p:nvSpPr>
        <p:spPr>
          <a:xfrm rot="16200000">
            <a:off x="5945170" y="5020962"/>
            <a:ext cx="892803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lnSpc>
                <a:spcPts val="2600"/>
              </a:lnSpc>
              <a:defRPr sz="23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6.</a:t>
            </a:r>
            <a:r>
              <a:rPr lang="en-US" dirty="0"/>
              <a:t>26</a:t>
            </a:r>
            <a:r>
              <a:rPr dirty="0"/>
              <a:t>m</a:t>
            </a:r>
          </a:p>
        </p:txBody>
      </p:sp>
      <p:sp>
        <p:nvSpPr>
          <p:cNvPr id="70" name="object 3"/>
          <p:cNvSpPr txBox="1"/>
          <p:nvPr/>
        </p:nvSpPr>
        <p:spPr>
          <a:xfrm>
            <a:off x="2900983" y="2384266"/>
            <a:ext cx="964071" cy="3539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00"/>
              </a:spcBef>
              <a:defRPr sz="23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7.</a:t>
            </a:r>
            <a:r>
              <a:rPr lang="en-US" dirty="0"/>
              <a:t>08</a:t>
            </a:r>
            <a:r>
              <a:rPr dirty="0"/>
              <a:t>m</a:t>
            </a:r>
          </a:p>
        </p:txBody>
      </p:sp>
      <p:sp>
        <p:nvSpPr>
          <p:cNvPr id="78" name="object 11"/>
          <p:cNvSpPr txBox="1"/>
          <p:nvPr/>
        </p:nvSpPr>
        <p:spPr>
          <a:xfrm>
            <a:off x="6319018" y="2190346"/>
            <a:ext cx="918211" cy="2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600" spc="1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有線</a:t>
            </a:r>
            <a:r>
              <a:rPr spc="95"/>
              <a:t>LAN</a:t>
            </a:r>
          </a:p>
        </p:txBody>
      </p:sp>
      <p:sp>
        <p:nvSpPr>
          <p:cNvPr id="90" name="object 23"/>
          <p:cNvSpPr txBox="1"/>
          <p:nvPr/>
        </p:nvSpPr>
        <p:spPr>
          <a:xfrm>
            <a:off x="6116439" y="2247502"/>
            <a:ext cx="9334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91" name="object 24"/>
          <p:cNvSpPr/>
          <p:nvPr/>
        </p:nvSpPr>
        <p:spPr>
          <a:xfrm>
            <a:off x="5540514" y="6136132"/>
            <a:ext cx="182042" cy="182042"/>
          </a:xfrm>
          <a:prstGeom prst="rect">
            <a:avLst/>
          </a:prstGeom>
          <a:ln w="24765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2" name="object 25"/>
          <p:cNvSpPr txBox="1"/>
          <p:nvPr/>
        </p:nvSpPr>
        <p:spPr>
          <a:xfrm>
            <a:off x="5577997" y="6148944"/>
            <a:ext cx="9334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105" name="object 39"/>
          <p:cNvSpPr/>
          <p:nvPr/>
        </p:nvSpPr>
        <p:spPr>
          <a:xfrm>
            <a:off x="4813650" y="6973630"/>
            <a:ext cx="242698" cy="2850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4353" y="305"/>
                </a:lnTo>
                <a:lnTo>
                  <a:pt x="8408" y="1195"/>
                </a:lnTo>
                <a:lnTo>
                  <a:pt x="12077" y="2634"/>
                </a:lnTo>
                <a:lnTo>
                  <a:pt x="15273" y="4585"/>
                </a:lnTo>
                <a:lnTo>
                  <a:pt x="17911" y="7013"/>
                </a:lnTo>
                <a:lnTo>
                  <a:pt x="19903" y="9880"/>
                </a:lnTo>
                <a:lnTo>
                  <a:pt x="21161" y="13151"/>
                </a:lnTo>
                <a:lnTo>
                  <a:pt x="21600" y="16788"/>
                </a:lnTo>
              </a:path>
            </a:pathLst>
          </a:custGeom>
          <a:ln w="10134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6" name="object 40"/>
          <p:cNvSpPr/>
          <p:nvPr/>
        </p:nvSpPr>
        <p:spPr>
          <a:xfrm>
            <a:off x="5043654" y="6677643"/>
            <a:ext cx="546062" cy="4984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88" y="19465"/>
                </a:lnTo>
                <a:lnTo>
                  <a:pt x="348" y="17417"/>
                </a:lnTo>
                <a:lnTo>
                  <a:pt x="772" y="15462"/>
                </a:lnTo>
                <a:lnTo>
                  <a:pt x="1351" y="13604"/>
                </a:lnTo>
                <a:lnTo>
                  <a:pt x="2080" y="11846"/>
                </a:lnTo>
                <a:lnTo>
                  <a:pt x="2949" y="10192"/>
                </a:lnTo>
                <a:lnTo>
                  <a:pt x="3952" y="8647"/>
                </a:lnTo>
                <a:lnTo>
                  <a:pt x="5080" y="7215"/>
                </a:lnTo>
                <a:lnTo>
                  <a:pt x="6326" y="5899"/>
                </a:lnTo>
                <a:lnTo>
                  <a:pt x="7683" y="4705"/>
                </a:lnTo>
                <a:lnTo>
                  <a:pt x="9143" y="3636"/>
                </a:lnTo>
                <a:lnTo>
                  <a:pt x="10698" y="2696"/>
                </a:lnTo>
                <a:lnTo>
                  <a:pt x="12340" y="1889"/>
                </a:lnTo>
                <a:lnTo>
                  <a:pt x="14063" y="1220"/>
                </a:lnTo>
                <a:lnTo>
                  <a:pt x="15858" y="692"/>
                </a:lnTo>
                <a:lnTo>
                  <a:pt x="17717" y="311"/>
                </a:lnTo>
                <a:lnTo>
                  <a:pt x="19634" y="78"/>
                </a:lnTo>
                <a:lnTo>
                  <a:pt x="21600" y="0"/>
                </a:lnTo>
                <a:lnTo>
                  <a:pt x="21600" y="21600"/>
                </a:lnTo>
              </a:path>
            </a:pathLst>
          </a:custGeom>
          <a:ln w="22809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0" name="object 333"/>
          <p:cNvSpPr/>
          <p:nvPr/>
        </p:nvSpPr>
        <p:spPr>
          <a:xfrm>
            <a:off x="1344883" y="3206520"/>
            <a:ext cx="2341451" cy="1"/>
          </a:xfrm>
          <a:prstGeom prst="line">
            <a:avLst/>
          </a:prstGeom>
          <a:ln w="10134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95" name="object 2">
            <a:extLst>
              <a:ext uri="{FF2B5EF4-FFF2-40B4-BE49-F238E27FC236}">
                <a16:creationId xmlns:a16="http://schemas.microsoft.com/office/drawing/2014/main" id="{6FF7EBCB-E0FC-C4C6-0630-FA7B6E4E9F4D}"/>
              </a:ext>
            </a:extLst>
          </p:cNvPr>
          <p:cNvSpPr txBox="1"/>
          <p:nvPr/>
        </p:nvSpPr>
        <p:spPr>
          <a:xfrm>
            <a:off x="6070011" y="365196"/>
            <a:ext cx="48387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180cm</a:t>
            </a:r>
          </a:p>
        </p:txBody>
      </p:sp>
      <p:sp>
        <p:nvSpPr>
          <p:cNvPr id="496" name="object 3">
            <a:extLst>
              <a:ext uri="{FF2B5EF4-FFF2-40B4-BE49-F238E27FC236}">
                <a16:creationId xmlns:a16="http://schemas.microsoft.com/office/drawing/2014/main" id="{E01B2D09-E1BC-AC4D-648D-262CC2B72DB0}"/>
              </a:ext>
            </a:extLst>
          </p:cNvPr>
          <p:cNvSpPr txBox="1"/>
          <p:nvPr/>
        </p:nvSpPr>
        <p:spPr>
          <a:xfrm>
            <a:off x="6908792" y="635265"/>
            <a:ext cx="398781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lang="en-US" dirty="0"/>
              <a:t>45</a:t>
            </a:r>
            <a:r>
              <a:rPr dirty="0"/>
              <a:t>cm</a:t>
            </a:r>
          </a:p>
        </p:txBody>
      </p:sp>
      <p:sp>
        <p:nvSpPr>
          <p:cNvPr id="497" name="Google Shape;255;p7">
            <a:extLst>
              <a:ext uri="{FF2B5EF4-FFF2-40B4-BE49-F238E27FC236}">
                <a16:creationId xmlns:a16="http://schemas.microsoft.com/office/drawing/2014/main" id="{0E8CB2E1-094C-B040-E550-7B985C7118E3}"/>
              </a:ext>
            </a:extLst>
          </p:cNvPr>
          <p:cNvSpPr/>
          <p:nvPr/>
        </p:nvSpPr>
        <p:spPr>
          <a:xfrm>
            <a:off x="5743146" y="556566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90" name="object 262">
            <a:extLst>
              <a:ext uri="{FF2B5EF4-FFF2-40B4-BE49-F238E27FC236}">
                <a16:creationId xmlns:a16="http://schemas.microsoft.com/office/drawing/2014/main" id="{D67149B1-EF09-ED84-D2F2-CB6FE1DBC6A0}"/>
              </a:ext>
            </a:extLst>
          </p:cNvPr>
          <p:cNvSpPr txBox="1"/>
          <p:nvPr/>
        </p:nvSpPr>
        <p:spPr>
          <a:xfrm>
            <a:off x="6079919" y="915931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491" name="object 263">
            <a:extLst>
              <a:ext uri="{FF2B5EF4-FFF2-40B4-BE49-F238E27FC236}">
                <a16:creationId xmlns:a16="http://schemas.microsoft.com/office/drawing/2014/main" id="{C2F09DD5-26B5-9856-843D-FD4CDCE37DFC}"/>
              </a:ext>
            </a:extLst>
          </p:cNvPr>
          <p:cNvSpPr txBox="1"/>
          <p:nvPr/>
        </p:nvSpPr>
        <p:spPr>
          <a:xfrm>
            <a:off x="6441167" y="1209867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55cm</a:t>
            </a:r>
          </a:p>
        </p:txBody>
      </p:sp>
      <p:grpSp>
        <p:nvGrpSpPr>
          <p:cNvPr id="492" name="グループ化 491">
            <a:extLst>
              <a:ext uri="{FF2B5EF4-FFF2-40B4-BE49-F238E27FC236}">
                <a16:creationId xmlns:a16="http://schemas.microsoft.com/office/drawing/2014/main" id="{BD8BEB5F-39D1-AEB6-BDAC-07CE49879F50}"/>
              </a:ext>
            </a:extLst>
          </p:cNvPr>
          <p:cNvGrpSpPr/>
          <p:nvPr/>
        </p:nvGrpSpPr>
        <p:grpSpPr>
          <a:xfrm rot="10800000">
            <a:off x="6109367" y="1096827"/>
            <a:ext cx="345600" cy="345600"/>
            <a:chOff x="-750063" y="3987581"/>
            <a:chExt cx="345600" cy="345600"/>
          </a:xfrm>
        </p:grpSpPr>
        <p:sp>
          <p:nvSpPr>
            <p:cNvPr id="493" name="Google Shape;135;p7">
              <a:extLst>
                <a:ext uri="{FF2B5EF4-FFF2-40B4-BE49-F238E27FC236}">
                  <a16:creationId xmlns:a16="http://schemas.microsoft.com/office/drawing/2014/main" id="{8CBB7B83-B21A-8641-6AAB-6BB51030ACD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4" name="直線コネクタ 493">
              <a:extLst>
                <a:ext uri="{FF2B5EF4-FFF2-40B4-BE49-F238E27FC236}">
                  <a16:creationId xmlns:a16="http://schemas.microsoft.com/office/drawing/2014/main" id="{7E945469-4EB2-40B3-D0B5-95DD16C8FDA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0" name="Google Shape;183;p13">
            <a:extLst>
              <a:ext uri="{FF2B5EF4-FFF2-40B4-BE49-F238E27FC236}">
                <a16:creationId xmlns:a16="http://schemas.microsoft.com/office/drawing/2014/main" id="{CBA7CC03-5C60-CF55-51E4-6C4D114C1C59}"/>
              </a:ext>
            </a:extLst>
          </p:cNvPr>
          <p:cNvSpPr txBox="1"/>
          <p:nvPr/>
        </p:nvSpPr>
        <p:spPr>
          <a:xfrm>
            <a:off x="2582266" y="524002"/>
            <a:ext cx="234145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4800" dirty="0"/>
              <a:t>50</a:t>
            </a:r>
            <a:r>
              <a:rPr lang="en-US" altLang="ja" sz="4800" dirty="0"/>
              <a:t>4</a:t>
            </a:r>
            <a:r>
              <a:rPr lang="ja" sz="4800" dirty="0"/>
              <a:t>号室</a:t>
            </a:r>
            <a:endParaRPr sz="4800" dirty="0"/>
          </a:p>
        </p:txBody>
      </p:sp>
      <p:sp>
        <p:nvSpPr>
          <p:cNvPr id="501" name="Google Shape;188;p13">
            <a:extLst>
              <a:ext uri="{FF2B5EF4-FFF2-40B4-BE49-F238E27FC236}">
                <a16:creationId xmlns:a16="http://schemas.microsoft.com/office/drawing/2014/main" id="{B42198EE-748A-BD8F-EF68-E5506821D888}"/>
              </a:ext>
            </a:extLst>
          </p:cNvPr>
          <p:cNvSpPr txBox="1"/>
          <p:nvPr/>
        </p:nvSpPr>
        <p:spPr>
          <a:xfrm>
            <a:off x="912064" y="1485435"/>
            <a:ext cx="3271232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800" dirty="0"/>
              <a:t>スクール</a:t>
            </a:r>
            <a:r>
              <a:rPr lang="en-US" altLang="ja" sz="2800" dirty="0"/>
              <a:t> 3</a:t>
            </a:r>
            <a:r>
              <a:rPr lang="ja" sz="2800" dirty="0"/>
              <a:t>人掛け　</a:t>
            </a:r>
            <a:endParaRPr sz="2800" dirty="0"/>
          </a:p>
        </p:txBody>
      </p:sp>
      <p:sp>
        <p:nvSpPr>
          <p:cNvPr id="502" name="Google Shape;189;p13">
            <a:extLst>
              <a:ext uri="{FF2B5EF4-FFF2-40B4-BE49-F238E27FC236}">
                <a16:creationId xmlns:a16="http://schemas.microsoft.com/office/drawing/2014/main" id="{43A9500E-D72A-4901-93D7-2737ED9CAF40}"/>
              </a:ext>
            </a:extLst>
          </p:cNvPr>
          <p:cNvSpPr txBox="1"/>
          <p:nvPr/>
        </p:nvSpPr>
        <p:spPr>
          <a:xfrm>
            <a:off x="4036341" y="1492613"/>
            <a:ext cx="1880355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800" dirty="0"/>
              <a:t>最大</a:t>
            </a:r>
            <a:r>
              <a:rPr lang="en-US" altLang="ja" sz="2800" dirty="0"/>
              <a:t>36</a:t>
            </a:r>
            <a:r>
              <a:rPr lang="ja-JP" altLang="en-US" sz="2800"/>
              <a:t>席　</a:t>
            </a:r>
            <a:endParaRPr lang="ja-JP" altLang="en-US" sz="2800" dirty="0"/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2E1D1502-9BDB-DB20-461B-E16E450D3F49}"/>
              </a:ext>
            </a:extLst>
          </p:cNvPr>
          <p:cNvGrpSpPr/>
          <p:nvPr/>
        </p:nvGrpSpPr>
        <p:grpSpPr>
          <a:xfrm rot="5400000">
            <a:off x="3692530" y="3254407"/>
            <a:ext cx="345600" cy="345600"/>
            <a:chOff x="-750063" y="3987581"/>
            <a:chExt cx="345600" cy="345600"/>
          </a:xfrm>
        </p:grpSpPr>
        <p:sp>
          <p:nvSpPr>
            <p:cNvPr id="41" name="Google Shape;135;p7">
              <a:extLst>
                <a:ext uri="{FF2B5EF4-FFF2-40B4-BE49-F238E27FC236}">
                  <a16:creationId xmlns:a16="http://schemas.microsoft.com/office/drawing/2014/main" id="{85A3558F-D9D5-5B9D-6CBD-A56432AB07A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A3B2F03D-3D65-D821-357E-C376DED21EF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Google Shape;255;p7">
            <a:extLst>
              <a:ext uri="{FF2B5EF4-FFF2-40B4-BE49-F238E27FC236}">
                <a16:creationId xmlns:a16="http://schemas.microsoft.com/office/drawing/2014/main" id="{286B5377-23BC-5960-124E-4F00B31D6BAD}"/>
              </a:ext>
            </a:extLst>
          </p:cNvPr>
          <p:cNvSpPr/>
          <p:nvPr/>
        </p:nvSpPr>
        <p:spPr>
          <a:xfrm rot="16200000">
            <a:off x="3619397" y="3662153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0FAB20AF-154C-FE01-3E0F-E427CFEE810C}"/>
              </a:ext>
            </a:extLst>
          </p:cNvPr>
          <p:cNvGrpSpPr/>
          <p:nvPr/>
        </p:nvGrpSpPr>
        <p:grpSpPr>
          <a:xfrm rot="5400000">
            <a:off x="3692530" y="4015305"/>
            <a:ext cx="345600" cy="345600"/>
            <a:chOff x="-750063" y="3987581"/>
            <a:chExt cx="345600" cy="345600"/>
          </a:xfrm>
        </p:grpSpPr>
        <p:sp>
          <p:nvSpPr>
            <p:cNvPr id="39" name="Google Shape;135;p7">
              <a:extLst>
                <a:ext uri="{FF2B5EF4-FFF2-40B4-BE49-F238E27FC236}">
                  <a16:creationId xmlns:a16="http://schemas.microsoft.com/office/drawing/2014/main" id="{BA52D865-3BEC-A065-EA22-5FAF68CBF4E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9EEC4DEF-9CC8-16D7-FAE0-57E8FB1E863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2" name="グループ化 521">
            <a:extLst>
              <a:ext uri="{FF2B5EF4-FFF2-40B4-BE49-F238E27FC236}">
                <a16:creationId xmlns:a16="http://schemas.microsoft.com/office/drawing/2014/main" id="{0099D1D6-8B8C-6502-8170-8D7956C0877A}"/>
              </a:ext>
            </a:extLst>
          </p:cNvPr>
          <p:cNvGrpSpPr/>
          <p:nvPr/>
        </p:nvGrpSpPr>
        <p:grpSpPr>
          <a:xfrm rot="5400000">
            <a:off x="3692530" y="3634856"/>
            <a:ext cx="345600" cy="345600"/>
            <a:chOff x="-750063" y="3987581"/>
            <a:chExt cx="345600" cy="345600"/>
          </a:xfrm>
        </p:grpSpPr>
        <p:sp>
          <p:nvSpPr>
            <p:cNvPr id="523" name="Google Shape;135;p7">
              <a:extLst>
                <a:ext uri="{FF2B5EF4-FFF2-40B4-BE49-F238E27FC236}">
                  <a16:creationId xmlns:a16="http://schemas.microsoft.com/office/drawing/2014/main" id="{0F4F9281-0AEB-583B-F0D9-A6CBDA76ADE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24" name="直線コネクタ 523">
              <a:extLst>
                <a:ext uri="{FF2B5EF4-FFF2-40B4-BE49-F238E27FC236}">
                  <a16:creationId xmlns:a16="http://schemas.microsoft.com/office/drawing/2014/main" id="{84829316-3CBB-2EC5-FA13-FBD1026A66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7" name="グループ化 526">
            <a:extLst>
              <a:ext uri="{FF2B5EF4-FFF2-40B4-BE49-F238E27FC236}">
                <a16:creationId xmlns:a16="http://schemas.microsoft.com/office/drawing/2014/main" id="{E9398198-8116-F052-E563-B4D4158EB0CF}"/>
              </a:ext>
            </a:extLst>
          </p:cNvPr>
          <p:cNvGrpSpPr/>
          <p:nvPr/>
        </p:nvGrpSpPr>
        <p:grpSpPr>
          <a:xfrm rot="5400000">
            <a:off x="3692530" y="4641247"/>
            <a:ext cx="345600" cy="345600"/>
            <a:chOff x="-750063" y="3987581"/>
            <a:chExt cx="345600" cy="345600"/>
          </a:xfrm>
        </p:grpSpPr>
        <p:sp>
          <p:nvSpPr>
            <p:cNvPr id="535" name="Google Shape;135;p7">
              <a:extLst>
                <a:ext uri="{FF2B5EF4-FFF2-40B4-BE49-F238E27FC236}">
                  <a16:creationId xmlns:a16="http://schemas.microsoft.com/office/drawing/2014/main" id="{853E7DAC-1645-A79E-0EBB-30E44C89DF9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6" name="直線コネクタ 535">
              <a:extLst>
                <a:ext uri="{FF2B5EF4-FFF2-40B4-BE49-F238E27FC236}">
                  <a16:creationId xmlns:a16="http://schemas.microsoft.com/office/drawing/2014/main" id="{2F02478E-C4E1-B55E-8CAE-7D0B9A12F9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8" name="Google Shape;255;p7">
            <a:extLst>
              <a:ext uri="{FF2B5EF4-FFF2-40B4-BE49-F238E27FC236}">
                <a16:creationId xmlns:a16="http://schemas.microsoft.com/office/drawing/2014/main" id="{7401970C-6A4E-63D1-A7F0-76103AF95241}"/>
              </a:ext>
            </a:extLst>
          </p:cNvPr>
          <p:cNvSpPr/>
          <p:nvPr/>
        </p:nvSpPr>
        <p:spPr>
          <a:xfrm rot="16200000">
            <a:off x="3619397" y="5048993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29" name="グループ化 528">
            <a:extLst>
              <a:ext uri="{FF2B5EF4-FFF2-40B4-BE49-F238E27FC236}">
                <a16:creationId xmlns:a16="http://schemas.microsoft.com/office/drawing/2014/main" id="{97721882-EA13-4ABE-CB30-4A8121897ED5}"/>
              </a:ext>
            </a:extLst>
          </p:cNvPr>
          <p:cNvGrpSpPr/>
          <p:nvPr/>
        </p:nvGrpSpPr>
        <p:grpSpPr>
          <a:xfrm rot="5400000">
            <a:off x="3692530" y="5402145"/>
            <a:ext cx="345600" cy="345600"/>
            <a:chOff x="-750063" y="3987581"/>
            <a:chExt cx="345600" cy="345600"/>
          </a:xfrm>
        </p:grpSpPr>
        <p:sp>
          <p:nvSpPr>
            <p:cNvPr id="533" name="Google Shape;135;p7">
              <a:extLst>
                <a:ext uri="{FF2B5EF4-FFF2-40B4-BE49-F238E27FC236}">
                  <a16:creationId xmlns:a16="http://schemas.microsoft.com/office/drawing/2014/main" id="{EABFAF06-5470-9E54-9DE1-C33315212F9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4" name="直線コネクタ 533">
              <a:extLst>
                <a:ext uri="{FF2B5EF4-FFF2-40B4-BE49-F238E27FC236}">
                  <a16:creationId xmlns:a16="http://schemas.microsoft.com/office/drawing/2014/main" id="{67467B56-8677-D830-BC0A-9C377D85289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0" name="グループ化 529">
            <a:extLst>
              <a:ext uri="{FF2B5EF4-FFF2-40B4-BE49-F238E27FC236}">
                <a16:creationId xmlns:a16="http://schemas.microsoft.com/office/drawing/2014/main" id="{71FC45B6-7162-8EF5-6753-C2AE3519BFDE}"/>
              </a:ext>
            </a:extLst>
          </p:cNvPr>
          <p:cNvGrpSpPr/>
          <p:nvPr/>
        </p:nvGrpSpPr>
        <p:grpSpPr>
          <a:xfrm rot="5400000">
            <a:off x="3692530" y="5021696"/>
            <a:ext cx="345600" cy="345600"/>
            <a:chOff x="-750063" y="3987581"/>
            <a:chExt cx="345600" cy="345600"/>
          </a:xfrm>
        </p:grpSpPr>
        <p:sp>
          <p:nvSpPr>
            <p:cNvPr id="531" name="Google Shape;135;p7">
              <a:extLst>
                <a:ext uri="{FF2B5EF4-FFF2-40B4-BE49-F238E27FC236}">
                  <a16:creationId xmlns:a16="http://schemas.microsoft.com/office/drawing/2014/main" id="{95BC78E4-ADA9-76D4-2699-EADC684F547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2" name="直線コネクタ 531">
              <a:extLst>
                <a:ext uri="{FF2B5EF4-FFF2-40B4-BE49-F238E27FC236}">
                  <a16:creationId xmlns:a16="http://schemas.microsoft.com/office/drawing/2014/main" id="{471CF7E1-7DAA-3976-A97D-B7D0AE9FF19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8" name="グループ化 537">
            <a:extLst>
              <a:ext uri="{FF2B5EF4-FFF2-40B4-BE49-F238E27FC236}">
                <a16:creationId xmlns:a16="http://schemas.microsoft.com/office/drawing/2014/main" id="{DB38EBA9-DDD6-FE7F-FEB6-BDFA425D5B88}"/>
              </a:ext>
            </a:extLst>
          </p:cNvPr>
          <p:cNvGrpSpPr/>
          <p:nvPr/>
        </p:nvGrpSpPr>
        <p:grpSpPr>
          <a:xfrm rot="5400000">
            <a:off x="3692530" y="5997607"/>
            <a:ext cx="345600" cy="345600"/>
            <a:chOff x="-750063" y="3987581"/>
            <a:chExt cx="345600" cy="345600"/>
          </a:xfrm>
        </p:grpSpPr>
        <p:sp>
          <p:nvSpPr>
            <p:cNvPr id="546" name="Google Shape;135;p7">
              <a:extLst>
                <a:ext uri="{FF2B5EF4-FFF2-40B4-BE49-F238E27FC236}">
                  <a16:creationId xmlns:a16="http://schemas.microsoft.com/office/drawing/2014/main" id="{EAA16CC9-3FDF-CAC3-76F0-439BEE388F5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7" name="直線コネクタ 546">
              <a:extLst>
                <a:ext uri="{FF2B5EF4-FFF2-40B4-BE49-F238E27FC236}">
                  <a16:creationId xmlns:a16="http://schemas.microsoft.com/office/drawing/2014/main" id="{581B71A5-8D26-E21C-466D-0A5B7993245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9" name="Google Shape;255;p7">
            <a:extLst>
              <a:ext uri="{FF2B5EF4-FFF2-40B4-BE49-F238E27FC236}">
                <a16:creationId xmlns:a16="http://schemas.microsoft.com/office/drawing/2014/main" id="{E4577AF4-2807-C12C-D6C8-FA6E1462F99C}"/>
              </a:ext>
            </a:extLst>
          </p:cNvPr>
          <p:cNvSpPr/>
          <p:nvPr/>
        </p:nvSpPr>
        <p:spPr>
          <a:xfrm rot="16200000">
            <a:off x="3619397" y="6405353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40" name="グループ化 539">
            <a:extLst>
              <a:ext uri="{FF2B5EF4-FFF2-40B4-BE49-F238E27FC236}">
                <a16:creationId xmlns:a16="http://schemas.microsoft.com/office/drawing/2014/main" id="{ADEFB01C-02B6-FC1A-587C-EE0DB54BE3B0}"/>
              </a:ext>
            </a:extLst>
          </p:cNvPr>
          <p:cNvGrpSpPr/>
          <p:nvPr/>
        </p:nvGrpSpPr>
        <p:grpSpPr>
          <a:xfrm rot="5400000">
            <a:off x="3692530" y="6758505"/>
            <a:ext cx="345600" cy="345600"/>
            <a:chOff x="-750063" y="3987581"/>
            <a:chExt cx="345600" cy="345600"/>
          </a:xfrm>
        </p:grpSpPr>
        <p:sp>
          <p:nvSpPr>
            <p:cNvPr id="544" name="Google Shape;135;p7">
              <a:extLst>
                <a:ext uri="{FF2B5EF4-FFF2-40B4-BE49-F238E27FC236}">
                  <a16:creationId xmlns:a16="http://schemas.microsoft.com/office/drawing/2014/main" id="{7CF4D709-D0B4-A0CC-F0A2-782EE3A70DF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5" name="直線コネクタ 544">
              <a:extLst>
                <a:ext uri="{FF2B5EF4-FFF2-40B4-BE49-F238E27FC236}">
                  <a16:creationId xmlns:a16="http://schemas.microsoft.com/office/drawing/2014/main" id="{3DC5623E-DC87-DDD4-4ABA-BFB3B397BA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1" name="グループ化 540">
            <a:extLst>
              <a:ext uri="{FF2B5EF4-FFF2-40B4-BE49-F238E27FC236}">
                <a16:creationId xmlns:a16="http://schemas.microsoft.com/office/drawing/2014/main" id="{983633A2-3A14-90FF-C9A3-BB83303D4375}"/>
              </a:ext>
            </a:extLst>
          </p:cNvPr>
          <p:cNvGrpSpPr/>
          <p:nvPr/>
        </p:nvGrpSpPr>
        <p:grpSpPr>
          <a:xfrm rot="5400000">
            <a:off x="3692530" y="6378056"/>
            <a:ext cx="345600" cy="345600"/>
            <a:chOff x="-750063" y="3987581"/>
            <a:chExt cx="345600" cy="345600"/>
          </a:xfrm>
        </p:grpSpPr>
        <p:sp>
          <p:nvSpPr>
            <p:cNvPr id="542" name="Google Shape;135;p7">
              <a:extLst>
                <a:ext uri="{FF2B5EF4-FFF2-40B4-BE49-F238E27FC236}">
                  <a16:creationId xmlns:a16="http://schemas.microsoft.com/office/drawing/2014/main" id="{E2167CB4-0A95-47D2-39BA-9B474B9781A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43" name="直線コネクタ 542">
              <a:extLst>
                <a:ext uri="{FF2B5EF4-FFF2-40B4-BE49-F238E27FC236}">
                  <a16:creationId xmlns:a16="http://schemas.microsoft.com/office/drawing/2014/main" id="{846541FC-0215-7E10-7CF8-47219D87EC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3" name="グループ化 572">
            <a:extLst>
              <a:ext uri="{FF2B5EF4-FFF2-40B4-BE49-F238E27FC236}">
                <a16:creationId xmlns:a16="http://schemas.microsoft.com/office/drawing/2014/main" id="{BD15FE13-4823-0259-766A-4F2101C1502C}"/>
              </a:ext>
            </a:extLst>
          </p:cNvPr>
          <p:cNvGrpSpPr/>
          <p:nvPr/>
        </p:nvGrpSpPr>
        <p:grpSpPr>
          <a:xfrm rot="5400000">
            <a:off x="2930530" y="3254407"/>
            <a:ext cx="345600" cy="345600"/>
            <a:chOff x="-750063" y="3987581"/>
            <a:chExt cx="345600" cy="345600"/>
          </a:xfrm>
        </p:grpSpPr>
        <p:sp>
          <p:nvSpPr>
            <p:cNvPr id="581" name="Google Shape;135;p7">
              <a:extLst>
                <a:ext uri="{FF2B5EF4-FFF2-40B4-BE49-F238E27FC236}">
                  <a16:creationId xmlns:a16="http://schemas.microsoft.com/office/drawing/2014/main" id="{7184A781-AA89-32DD-7E20-6F1ED784C98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82" name="直線コネクタ 581">
              <a:extLst>
                <a:ext uri="{FF2B5EF4-FFF2-40B4-BE49-F238E27FC236}">
                  <a16:creationId xmlns:a16="http://schemas.microsoft.com/office/drawing/2014/main" id="{E21773AF-C7F7-7483-1AD9-32A506141C0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4" name="Google Shape;255;p7">
            <a:extLst>
              <a:ext uri="{FF2B5EF4-FFF2-40B4-BE49-F238E27FC236}">
                <a16:creationId xmlns:a16="http://schemas.microsoft.com/office/drawing/2014/main" id="{4CF43356-1B7A-F1A1-9AB5-74BBF05A4C4A}"/>
              </a:ext>
            </a:extLst>
          </p:cNvPr>
          <p:cNvSpPr/>
          <p:nvPr/>
        </p:nvSpPr>
        <p:spPr>
          <a:xfrm rot="16200000">
            <a:off x="2857397" y="3662153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75" name="グループ化 574">
            <a:extLst>
              <a:ext uri="{FF2B5EF4-FFF2-40B4-BE49-F238E27FC236}">
                <a16:creationId xmlns:a16="http://schemas.microsoft.com/office/drawing/2014/main" id="{C94C8AB3-C751-BDB7-03B4-8507441D2B32}"/>
              </a:ext>
            </a:extLst>
          </p:cNvPr>
          <p:cNvGrpSpPr/>
          <p:nvPr/>
        </p:nvGrpSpPr>
        <p:grpSpPr>
          <a:xfrm rot="5400000">
            <a:off x="2930530" y="4015305"/>
            <a:ext cx="345600" cy="345600"/>
            <a:chOff x="-750063" y="3987581"/>
            <a:chExt cx="345600" cy="345600"/>
          </a:xfrm>
        </p:grpSpPr>
        <p:sp>
          <p:nvSpPr>
            <p:cNvPr id="579" name="Google Shape;135;p7">
              <a:extLst>
                <a:ext uri="{FF2B5EF4-FFF2-40B4-BE49-F238E27FC236}">
                  <a16:creationId xmlns:a16="http://schemas.microsoft.com/office/drawing/2014/main" id="{5F38A1B8-8D6E-50DD-8FF7-8ACB8586643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80" name="直線コネクタ 579">
              <a:extLst>
                <a:ext uri="{FF2B5EF4-FFF2-40B4-BE49-F238E27FC236}">
                  <a16:creationId xmlns:a16="http://schemas.microsoft.com/office/drawing/2014/main" id="{033519C4-3707-4834-3B6A-20DE846832D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6" name="グループ化 575">
            <a:extLst>
              <a:ext uri="{FF2B5EF4-FFF2-40B4-BE49-F238E27FC236}">
                <a16:creationId xmlns:a16="http://schemas.microsoft.com/office/drawing/2014/main" id="{FA1AE109-C61E-FE95-5F9B-06BFFBFC6B39}"/>
              </a:ext>
            </a:extLst>
          </p:cNvPr>
          <p:cNvGrpSpPr/>
          <p:nvPr/>
        </p:nvGrpSpPr>
        <p:grpSpPr>
          <a:xfrm rot="5400000">
            <a:off x="2930530" y="3634856"/>
            <a:ext cx="345600" cy="345600"/>
            <a:chOff x="-750063" y="3987581"/>
            <a:chExt cx="345600" cy="345600"/>
          </a:xfrm>
        </p:grpSpPr>
        <p:sp>
          <p:nvSpPr>
            <p:cNvPr id="577" name="Google Shape;135;p7">
              <a:extLst>
                <a:ext uri="{FF2B5EF4-FFF2-40B4-BE49-F238E27FC236}">
                  <a16:creationId xmlns:a16="http://schemas.microsoft.com/office/drawing/2014/main" id="{3AD299F0-8450-994F-9A7D-1B42C3189E1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78" name="直線コネクタ 577">
              <a:extLst>
                <a:ext uri="{FF2B5EF4-FFF2-40B4-BE49-F238E27FC236}">
                  <a16:creationId xmlns:a16="http://schemas.microsoft.com/office/drawing/2014/main" id="{E6EC5360-183E-52B6-FFE4-EC226509AB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3" name="グループ化 562">
            <a:extLst>
              <a:ext uri="{FF2B5EF4-FFF2-40B4-BE49-F238E27FC236}">
                <a16:creationId xmlns:a16="http://schemas.microsoft.com/office/drawing/2014/main" id="{A91D2767-E0AC-E082-DA54-669620474B27}"/>
              </a:ext>
            </a:extLst>
          </p:cNvPr>
          <p:cNvGrpSpPr/>
          <p:nvPr/>
        </p:nvGrpSpPr>
        <p:grpSpPr>
          <a:xfrm rot="5400000">
            <a:off x="2930530" y="4641247"/>
            <a:ext cx="345600" cy="345600"/>
            <a:chOff x="-750063" y="3987581"/>
            <a:chExt cx="345600" cy="345600"/>
          </a:xfrm>
        </p:grpSpPr>
        <p:sp>
          <p:nvSpPr>
            <p:cNvPr id="571" name="Google Shape;135;p7">
              <a:extLst>
                <a:ext uri="{FF2B5EF4-FFF2-40B4-BE49-F238E27FC236}">
                  <a16:creationId xmlns:a16="http://schemas.microsoft.com/office/drawing/2014/main" id="{0D738715-6610-3AC9-84CC-A543BBF5C0A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72" name="直線コネクタ 571">
              <a:extLst>
                <a:ext uri="{FF2B5EF4-FFF2-40B4-BE49-F238E27FC236}">
                  <a16:creationId xmlns:a16="http://schemas.microsoft.com/office/drawing/2014/main" id="{E4F8C5F2-C6F1-4520-48E9-D610EC07A7B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4" name="Google Shape;255;p7">
            <a:extLst>
              <a:ext uri="{FF2B5EF4-FFF2-40B4-BE49-F238E27FC236}">
                <a16:creationId xmlns:a16="http://schemas.microsoft.com/office/drawing/2014/main" id="{FC4E6057-5749-CEB4-CF6A-D15897BB49A6}"/>
              </a:ext>
            </a:extLst>
          </p:cNvPr>
          <p:cNvSpPr/>
          <p:nvPr/>
        </p:nvSpPr>
        <p:spPr>
          <a:xfrm rot="16200000">
            <a:off x="2857397" y="5048993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65" name="グループ化 564">
            <a:extLst>
              <a:ext uri="{FF2B5EF4-FFF2-40B4-BE49-F238E27FC236}">
                <a16:creationId xmlns:a16="http://schemas.microsoft.com/office/drawing/2014/main" id="{4E3D4B9F-4B6E-A91E-6C67-C67265C33148}"/>
              </a:ext>
            </a:extLst>
          </p:cNvPr>
          <p:cNvGrpSpPr/>
          <p:nvPr/>
        </p:nvGrpSpPr>
        <p:grpSpPr>
          <a:xfrm rot="5400000">
            <a:off x="2930530" y="5402145"/>
            <a:ext cx="345600" cy="345600"/>
            <a:chOff x="-750063" y="3987581"/>
            <a:chExt cx="345600" cy="345600"/>
          </a:xfrm>
        </p:grpSpPr>
        <p:sp>
          <p:nvSpPr>
            <p:cNvPr id="569" name="Google Shape;135;p7">
              <a:extLst>
                <a:ext uri="{FF2B5EF4-FFF2-40B4-BE49-F238E27FC236}">
                  <a16:creationId xmlns:a16="http://schemas.microsoft.com/office/drawing/2014/main" id="{9344EAE5-1B5A-0ED3-E762-5AF65C552FD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70" name="直線コネクタ 569">
              <a:extLst>
                <a:ext uri="{FF2B5EF4-FFF2-40B4-BE49-F238E27FC236}">
                  <a16:creationId xmlns:a16="http://schemas.microsoft.com/office/drawing/2014/main" id="{2BB357DB-CA6C-04DE-1EFA-39F2BA8CC12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6" name="グループ化 565">
            <a:extLst>
              <a:ext uri="{FF2B5EF4-FFF2-40B4-BE49-F238E27FC236}">
                <a16:creationId xmlns:a16="http://schemas.microsoft.com/office/drawing/2014/main" id="{6F7D2CD5-7F27-0682-91C7-2DAAEBDE16B6}"/>
              </a:ext>
            </a:extLst>
          </p:cNvPr>
          <p:cNvGrpSpPr/>
          <p:nvPr/>
        </p:nvGrpSpPr>
        <p:grpSpPr>
          <a:xfrm rot="5400000">
            <a:off x="2930530" y="5021696"/>
            <a:ext cx="345600" cy="345600"/>
            <a:chOff x="-750063" y="3987581"/>
            <a:chExt cx="345600" cy="345600"/>
          </a:xfrm>
        </p:grpSpPr>
        <p:sp>
          <p:nvSpPr>
            <p:cNvPr id="567" name="Google Shape;135;p7">
              <a:extLst>
                <a:ext uri="{FF2B5EF4-FFF2-40B4-BE49-F238E27FC236}">
                  <a16:creationId xmlns:a16="http://schemas.microsoft.com/office/drawing/2014/main" id="{E86C8568-7807-CFE8-1CD8-DF545E50BB1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8" name="直線コネクタ 567">
              <a:extLst>
                <a:ext uri="{FF2B5EF4-FFF2-40B4-BE49-F238E27FC236}">
                  <a16:creationId xmlns:a16="http://schemas.microsoft.com/office/drawing/2014/main" id="{EBC32838-FF05-2564-1569-1B184529F1E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3" name="グループ化 552">
            <a:extLst>
              <a:ext uri="{FF2B5EF4-FFF2-40B4-BE49-F238E27FC236}">
                <a16:creationId xmlns:a16="http://schemas.microsoft.com/office/drawing/2014/main" id="{0F8900BC-7B7B-CD0F-EBEE-5080330C226E}"/>
              </a:ext>
            </a:extLst>
          </p:cNvPr>
          <p:cNvGrpSpPr/>
          <p:nvPr/>
        </p:nvGrpSpPr>
        <p:grpSpPr>
          <a:xfrm rot="5400000">
            <a:off x="2930530" y="5997607"/>
            <a:ext cx="345600" cy="345600"/>
            <a:chOff x="-750063" y="3987581"/>
            <a:chExt cx="345600" cy="345600"/>
          </a:xfrm>
        </p:grpSpPr>
        <p:sp>
          <p:nvSpPr>
            <p:cNvPr id="561" name="Google Shape;135;p7">
              <a:extLst>
                <a:ext uri="{FF2B5EF4-FFF2-40B4-BE49-F238E27FC236}">
                  <a16:creationId xmlns:a16="http://schemas.microsoft.com/office/drawing/2014/main" id="{E72FCEF5-DA7E-9C6C-6478-6DA87C2E221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2" name="直線コネクタ 561">
              <a:extLst>
                <a:ext uri="{FF2B5EF4-FFF2-40B4-BE49-F238E27FC236}">
                  <a16:creationId xmlns:a16="http://schemas.microsoft.com/office/drawing/2014/main" id="{4C7E5FB1-3F4C-AB46-6CB8-455FCCA4AB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54" name="Google Shape;255;p7">
            <a:extLst>
              <a:ext uri="{FF2B5EF4-FFF2-40B4-BE49-F238E27FC236}">
                <a16:creationId xmlns:a16="http://schemas.microsoft.com/office/drawing/2014/main" id="{D59633BC-EBED-0FC5-4259-DE9DA9FF944B}"/>
              </a:ext>
            </a:extLst>
          </p:cNvPr>
          <p:cNvSpPr/>
          <p:nvPr/>
        </p:nvSpPr>
        <p:spPr>
          <a:xfrm rot="16200000">
            <a:off x="2857397" y="6405353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55" name="グループ化 554">
            <a:extLst>
              <a:ext uri="{FF2B5EF4-FFF2-40B4-BE49-F238E27FC236}">
                <a16:creationId xmlns:a16="http://schemas.microsoft.com/office/drawing/2014/main" id="{289807CB-5F18-6428-CE92-0B5E49D8D494}"/>
              </a:ext>
            </a:extLst>
          </p:cNvPr>
          <p:cNvGrpSpPr/>
          <p:nvPr/>
        </p:nvGrpSpPr>
        <p:grpSpPr>
          <a:xfrm rot="5400000">
            <a:off x="2930530" y="6758505"/>
            <a:ext cx="345600" cy="345600"/>
            <a:chOff x="-750063" y="3987581"/>
            <a:chExt cx="345600" cy="345600"/>
          </a:xfrm>
        </p:grpSpPr>
        <p:sp>
          <p:nvSpPr>
            <p:cNvPr id="559" name="Google Shape;135;p7">
              <a:extLst>
                <a:ext uri="{FF2B5EF4-FFF2-40B4-BE49-F238E27FC236}">
                  <a16:creationId xmlns:a16="http://schemas.microsoft.com/office/drawing/2014/main" id="{87C5170B-2D10-9201-6A45-26F62D4E12B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60" name="直線コネクタ 559">
              <a:extLst>
                <a:ext uri="{FF2B5EF4-FFF2-40B4-BE49-F238E27FC236}">
                  <a16:creationId xmlns:a16="http://schemas.microsoft.com/office/drawing/2014/main" id="{5AB9CED9-E0F3-27D6-AF3F-BE9B89E10BC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6" name="グループ化 555">
            <a:extLst>
              <a:ext uri="{FF2B5EF4-FFF2-40B4-BE49-F238E27FC236}">
                <a16:creationId xmlns:a16="http://schemas.microsoft.com/office/drawing/2014/main" id="{7970DA50-5D4D-F3B5-684C-7E644377E711}"/>
              </a:ext>
            </a:extLst>
          </p:cNvPr>
          <p:cNvGrpSpPr/>
          <p:nvPr/>
        </p:nvGrpSpPr>
        <p:grpSpPr>
          <a:xfrm rot="5400000">
            <a:off x="2930530" y="6378056"/>
            <a:ext cx="345600" cy="345600"/>
            <a:chOff x="-750063" y="3987581"/>
            <a:chExt cx="345600" cy="345600"/>
          </a:xfrm>
        </p:grpSpPr>
        <p:sp>
          <p:nvSpPr>
            <p:cNvPr id="557" name="Google Shape;135;p7">
              <a:extLst>
                <a:ext uri="{FF2B5EF4-FFF2-40B4-BE49-F238E27FC236}">
                  <a16:creationId xmlns:a16="http://schemas.microsoft.com/office/drawing/2014/main" id="{58C105CB-8118-A9DB-E94F-092B1826BCB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8" name="直線コネクタ 557">
              <a:extLst>
                <a:ext uri="{FF2B5EF4-FFF2-40B4-BE49-F238E27FC236}">
                  <a16:creationId xmlns:a16="http://schemas.microsoft.com/office/drawing/2014/main" id="{3515C6EF-50D7-FC1C-E9DD-326CADB9F50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7" name="グループ化 606">
            <a:extLst>
              <a:ext uri="{FF2B5EF4-FFF2-40B4-BE49-F238E27FC236}">
                <a16:creationId xmlns:a16="http://schemas.microsoft.com/office/drawing/2014/main" id="{7C0B62B5-AD20-A8D7-215F-6F9192CF0551}"/>
              </a:ext>
            </a:extLst>
          </p:cNvPr>
          <p:cNvGrpSpPr/>
          <p:nvPr/>
        </p:nvGrpSpPr>
        <p:grpSpPr>
          <a:xfrm rot="5400000">
            <a:off x="2201187" y="3254407"/>
            <a:ext cx="345600" cy="345600"/>
            <a:chOff x="-750063" y="3987581"/>
            <a:chExt cx="345600" cy="345600"/>
          </a:xfrm>
        </p:grpSpPr>
        <p:sp>
          <p:nvSpPr>
            <p:cNvPr id="615" name="Google Shape;135;p7">
              <a:extLst>
                <a:ext uri="{FF2B5EF4-FFF2-40B4-BE49-F238E27FC236}">
                  <a16:creationId xmlns:a16="http://schemas.microsoft.com/office/drawing/2014/main" id="{6E3E931B-3253-9E93-08F8-A32F4216539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6" name="直線コネクタ 615">
              <a:extLst>
                <a:ext uri="{FF2B5EF4-FFF2-40B4-BE49-F238E27FC236}">
                  <a16:creationId xmlns:a16="http://schemas.microsoft.com/office/drawing/2014/main" id="{9404D14F-2DB2-5D1D-4C80-4F1AACDD7C4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08" name="Google Shape;255;p7">
            <a:extLst>
              <a:ext uri="{FF2B5EF4-FFF2-40B4-BE49-F238E27FC236}">
                <a16:creationId xmlns:a16="http://schemas.microsoft.com/office/drawing/2014/main" id="{D9CD0F44-CA4A-AE73-2E8C-A95D8AB3D8B0}"/>
              </a:ext>
            </a:extLst>
          </p:cNvPr>
          <p:cNvSpPr/>
          <p:nvPr/>
        </p:nvSpPr>
        <p:spPr>
          <a:xfrm rot="16200000">
            <a:off x="2128054" y="3662153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09" name="グループ化 608">
            <a:extLst>
              <a:ext uri="{FF2B5EF4-FFF2-40B4-BE49-F238E27FC236}">
                <a16:creationId xmlns:a16="http://schemas.microsoft.com/office/drawing/2014/main" id="{50783AFD-1C5D-FBCB-C994-1AC2D2C2BFA1}"/>
              </a:ext>
            </a:extLst>
          </p:cNvPr>
          <p:cNvGrpSpPr/>
          <p:nvPr/>
        </p:nvGrpSpPr>
        <p:grpSpPr>
          <a:xfrm rot="5400000">
            <a:off x="2201187" y="4015305"/>
            <a:ext cx="345600" cy="345600"/>
            <a:chOff x="-750063" y="3987581"/>
            <a:chExt cx="345600" cy="345600"/>
          </a:xfrm>
        </p:grpSpPr>
        <p:sp>
          <p:nvSpPr>
            <p:cNvPr id="613" name="Google Shape;135;p7">
              <a:extLst>
                <a:ext uri="{FF2B5EF4-FFF2-40B4-BE49-F238E27FC236}">
                  <a16:creationId xmlns:a16="http://schemas.microsoft.com/office/drawing/2014/main" id="{E3AFAEDB-6EC1-DE1B-D6CA-CEAFFB4F807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4" name="直線コネクタ 613">
              <a:extLst>
                <a:ext uri="{FF2B5EF4-FFF2-40B4-BE49-F238E27FC236}">
                  <a16:creationId xmlns:a16="http://schemas.microsoft.com/office/drawing/2014/main" id="{BB202CEF-8829-274F-BCCF-E329B0B967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0" name="グループ化 609">
            <a:extLst>
              <a:ext uri="{FF2B5EF4-FFF2-40B4-BE49-F238E27FC236}">
                <a16:creationId xmlns:a16="http://schemas.microsoft.com/office/drawing/2014/main" id="{5115A105-7CA1-193F-9BC3-D5E6C8C0B375}"/>
              </a:ext>
            </a:extLst>
          </p:cNvPr>
          <p:cNvGrpSpPr/>
          <p:nvPr/>
        </p:nvGrpSpPr>
        <p:grpSpPr>
          <a:xfrm rot="5400000">
            <a:off x="2201187" y="3634856"/>
            <a:ext cx="345600" cy="345600"/>
            <a:chOff x="-750063" y="3987581"/>
            <a:chExt cx="345600" cy="345600"/>
          </a:xfrm>
        </p:grpSpPr>
        <p:sp>
          <p:nvSpPr>
            <p:cNvPr id="611" name="Google Shape;135;p7">
              <a:extLst>
                <a:ext uri="{FF2B5EF4-FFF2-40B4-BE49-F238E27FC236}">
                  <a16:creationId xmlns:a16="http://schemas.microsoft.com/office/drawing/2014/main" id="{21301EB0-4CEB-3A41-2280-1B576E34222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2" name="直線コネクタ 611">
              <a:extLst>
                <a:ext uri="{FF2B5EF4-FFF2-40B4-BE49-F238E27FC236}">
                  <a16:creationId xmlns:a16="http://schemas.microsoft.com/office/drawing/2014/main" id="{3117E140-AAFD-E29E-808C-B6ED1567B2E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7" name="グループ化 596">
            <a:extLst>
              <a:ext uri="{FF2B5EF4-FFF2-40B4-BE49-F238E27FC236}">
                <a16:creationId xmlns:a16="http://schemas.microsoft.com/office/drawing/2014/main" id="{588C3636-5CE7-728E-1A8E-7BE61C039766}"/>
              </a:ext>
            </a:extLst>
          </p:cNvPr>
          <p:cNvGrpSpPr/>
          <p:nvPr/>
        </p:nvGrpSpPr>
        <p:grpSpPr>
          <a:xfrm rot="5400000">
            <a:off x="2201187" y="4641247"/>
            <a:ext cx="345600" cy="345600"/>
            <a:chOff x="-750063" y="3987581"/>
            <a:chExt cx="345600" cy="345600"/>
          </a:xfrm>
        </p:grpSpPr>
        <p:sp>
          <p:nvSpPr>
            <p:cNvPr id="605" name="Google Shape;135;p7">
              <a:extLst>
                <a:ext uri="{FF2B5EF4-FFF2-40B4-BE49-F238E27FC236}">
                  <a16:creationId xmlns:a16="http://schemas.microsoft.com/office/drawing/2014/main" id="{B6C6D4E3-87D1-24D6-4BAE-519063436C5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06" name="直線コネクタ 605">
              <a:extLst>
                <a:ext uri="{FF2B5EF4-FFF2-40B4-BE49-F238E27FC236}">
                  <a16:creationId xmlns:a16="http://schemas.microsoft.com/office/drawing/2014/main" id="{C433EB38-ED68-1A71-D505-2A3AD5B9BA4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98" name="Google Shape;255;p7">
            <a:extLst>
              <a:ext uri="{FF2B5EF4-FFF2-40B4-BE49-F238E27FC236}">
                <a16:creationId xmlns:a16="http://schemas.microsoft.com/office/drawing/2014/main" id="{14F7C3DD-119F-BBBB-5746-57148A8C0F37}"/>
              </a:ext>
            </a:extLst>
          </p:cNvPr>
          <p:cNvSpPr/>
          <p:nvPr/>
        </p:nvSpPr>
        <p:spPr>
          <a:xfrm rot="16200000">
            <a:off x="2128054" y="5048993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99" name="グループ化 598">
            <a:extLst>
              <a:ext uri="{FF2B5EF4-FFF2-40B4-BE49-F238E27FC236}">
                <a16:creationId xmlns:a16="http://schemas.microsoft.com/office/drawing/2014/main" id="{F644A77D-471A-08D8-CD7A-D404B00692BF}"/>
              </a:ext>
            </a:extLst>
          </p:cNvPr>
          <p:cNvGrpSpPr/>
          <p:nvPr/>
        </p:nvGrpSpPr>
        <p:grpSpPr>
          <a:xfrm rot="5400000">
            <a:off x="2201187" y="5402145"/>
            <a:ext cx="345600" cy="345600"/>
            <a:chOff x="-750063" y="3987581"/>
            <a:chExt cx="345600" cy="345600"/>
          </a:xfrm>
        </p:grpSpPr>
        <p:sp>
          <p:nvSpPr>
            <p:cNvPr id="603" name="Google Shape;135;p7">
              <a:extLst>
                <a:ext uri="{FF2B5EF4-FFF2-40B4-BE49-F238E27FC236}">
                  <a16:creationId xmlns:a16="http://schemas.microsoft.com/office/drawing/2014/main" id="{18C00815-64AB-B199-CD1D-45E89EDA02D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04" name="直線コネクタ 603">
              <a:extLst>
                <a:ext uri="{FF2B5EF4-FFF2-40B4-BE49-F238E27FC236}">
                  <a16:creationId xmlns:a16="http://schemas.microsoft.com/office/drawing/2014/main" id="{46279A26-7FB0-BB86-EDA4-86D77CAAF2B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0" name="グループ化 599">
            <a:extLst>
              <a:ext uri="{FF2B5EF4-FFF2-40B4-BE49-F238E27FC236}">
                <a16:creationId xmlns:a16="http://schemas.microsoft.com/office/drawing/2014/main" id="{8BFBE072-2D57-D92B-3EBB-2C812EBEE863}"/>
              </a:ext>
            </a:extLst>
          </p:cNvPr>
          <p:cNvGrpSpPr/>
          <p:nvPr/>
        </p:nvGrpSpPr>
        <p:grpSpPr>
          <a:xfrm rot="5400000">
            <a:off x="2201187" y="5021696"/>
            <a:ext cx="345600" cy="345600"/>
            <a:chOff x="-750063" y="3987581"/>
            <a:chExt cx="345600" cy="345600"/>
          </a:xfrm>
        </p:grpSpPr>
        <p:sp>
          <p:nvSpPr>
            <p:cNvPr id="601" name="Google Shape;135;p7">
              <a:extLst>
                <a:ext uri="{FF2B5EF4-FFF2-40B4-BE49-F238E27FC236}">
                  <a16:creationId xmlns:a16="http://schemas.microsoft.com/office/drawing/2014/main" id="{BC13B640-D91D-D32F-506D-CA2C192AC97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02" name="直線コネクタ 601">
              <a:extLst>
                <a:ext uri="{FF2B5EF4-FFF2-40B4-BE49-F238E27FC236}">
                  <a16:creationId xmlns:a16="http://schemas.microsoft.com/office/drawing/2014/main" id="{B2E48624-99DF-4FB7-9E25-EA74E21732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7" name="グループ化 586">
            <a:extLst>
              <a:ext uri="{FF2B5EF4-FFF2-40B4-BE49-F238E27FC236}">
                <a16:creationId xmlns:a16="http://schemas.microsoft.com/office/drawing/2014/main" id="{0C6DD997-7357-FA96-9090-0EC8F6B7B451}"/>
              </a:ext>
            </a:extLst>
          </p:cNvPr>
          <p:cNvGrpSpPr/>
          <p:nvPr/>
        </p:nvGrpSpPr>
        <p:grpSpPr>
          <a:xfrm rot="5400000">
            <a:off x="2201187" y="5997607"/>
            <a:ext cx="345600" cy="345600"/>
            <a:chOff x="-750063" y="3987581"/>
            <a:chExt cx="345600" cy="345600"/>
          </a:xfrm>
        </p:grpSpPr>
        <p:sp>
          <p:nvSpPr>
            <p:cNvPr id="595" name="Google Shape;135;p7">
              <a:extLst>
                <a:ext uri="{FF2B5EF4-FFF2-40B4-BE49-F238E27FC236}">
                  <a16:creationId xmlns:a16="http://schemas.microsoft.com/office/drawing/2014/main" id="{11A29E43-D426-08D9-E776-791F5E13032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6" name="直線コネクタ 595">
              <a:extLst>
                <a:ext uri="{FF2B5EF4-FFF2-40B4-BE49-F238E27FC236}">
                  <a16:creationId xmlns:a16="http://schemas.microsoft.com/office/drawing/2014/main" id="{40DE78DC-DC26-DD5E-8A22-2FC820485CC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8" name="Google Shape;255;p7">
            <a:extLst>
              <a:ext uri="{FF2B5EF4-FFF2-40B4-BE49-F238E27FC236}">
                <a16:creationId xmlns:a16="http://schemas.microsoft.com/office/drawing/2014/main" id="{F0654FC2-353C-CD54-801F-3263A07E812A}"/>
              </a:ext>
            </a:extLst>
          </p:cNvPr>
          <p:cNvSpPr/>
          <p:nvPr/>
        </p:nvSpPr>
        <p:spPr>
          <a:xfrm rot="16200000">
            <a:off x="2128054" y="6405353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89" name="グループ化 588">
            <a:extLst>
              <a:ext uri="{FF2B5EF4-FFF2-40B4-BE49-F238E27FC236}">
                <a16:creationId xmlns:a16="http://schemas.microsoft.com/office/drawing/2014/main" id="{7F36DF23-097B-92CB-9A52-47F6231C2132}"/>
              </a:ext>
            </a:extLst>
          </p:cNvPr>
          <p:cNvGrpSpPr/>
          <p:nvPr/>
        </p:nvGrpSpPr>
        <p:grpSpPr>
          <a:xfrm rot="5400000">
            <a:off x="2201187" y="6758505"/>
            <a:ext cx="345600" cy="345600"/>
            <a:chOff x="-750063" y="3987581"/>
            <a:chExt cx="345600" cy="345600"/>
          </a:xfrm>
        </p:grpSpPr>
        <p:sp>
          <p:nvSpPr>
            <p:cNvPr id="593" name="Google Shape;135;p7">
              <a:extLst>
                <a:ext uri="{FF2B5EF4-FFF2-40B4-BE49-F238E27FC236}">
                  <a16:creationId xmlns:a16="http://schemas.microsoft.com/office/drawing/2014/main" id="{735FE74A-246B-169E-A34C-FC099B6AA41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4" name="直線コネクタ 593">
              <a:extLst>
                <a:ext uri="{FF2B5EF4-FFF2-40B4-BE49-F238E27FC236}">
                  <a16:creationId xmlns:a16="http://schemas.microsoft.com/office/drawing/2014/main" id="{66AEC3FE-F770-E601-EC2F-A97CD7059A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0" name="グループ化 589">
            <a:extLst>
              <a:ext uri="{FF2B5EF4-FFF2-40B4-BE49-F238E27FC236}">
                <a16:creationId xmlns:a16="http://schemas.microsoft.com/office/drawing/2014/main" id="{43062B99-6993-D35E-0E32-31B5EDC72090}"/>
              </a:ext>
            </a:extLst>
          </p:cNvPr>
          <p:cNvGrpSpPr/>
          <p:nvPr/>
        </p:nvGrpSpPr>
        <p:grpSpPr>
          <a:xfrm rot="5400000">
            <a:off x="2201187" y="6378056"/>
            <a:ext cx="345600" cy="345600"/>
            <a:chOff x="-750063" y="3987581"/>
            <a:chExt cx="345600" cy="345600"/>
          </a:xfrm>
        </p:grpSpPr>
        <p:sp>
          <p:nvSpPr>
            <p:cNvPr id="591" name="Google Shape;135;p7">
              <a:extLst>
                <a:ext uri="{FF2B5EF4-FFF2-40B4-BE49-F238E27FC236}">
                  <a16:creationId xmlns:a16="http://schemas.microsoft.com/office/drawing/2014/main" id="{E42CEF0F-4D76-81C0-2319-F53B284D413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2" name="直線コネクタ 591">
              <a:extLst>
                <a:ext uri="{FF2B5EF4-FFF2-40B4-BE49-F238E27FC236}">
                  <a16:creationId xmlns:a16="http://schemas.microsoft.com/office/drawing/2014/main" id="{7AEE89E1-604F-8410-2D56-2A4FDB6307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41" name="グループ化 640">
            <a:extLst>
              <a:ext uri="{FF2B5EF4-FFF2-40B4-BE49-F238E27FC236}">
                <a16:creationId xmlns:a16="http://schemas.microsoft.com/office/drawing/2014/main" id="{F123A03F-6BFD-F329-10FC-431E082EF1B4}"/>
              </a:ext>
            </a:extLst>
          </p:cNvPr>
          <p:cNvGrpSpPr/>
          <p:nvPr/>
        </p:nvGrpSpPr>
        <p:grpSpPr>
          <a:xfrm rot="5400000">
            <a:off x="1439187" y="3254407"/>
            <a:ext cx="345600" cy="345600"/>
            <a:chOff x="-750063" y="3987581"/>
            <a:chExt cx="345600" cy="345600"/>
          </a:xfrm>
        </p:grpSpPr>
        <p:sp>
          <p:nvSpPr>
            <p:cNvPr id="649" name="Google Shape;135;p7">
              <a:extLst>
                <a:ext uri="{FF2B5EF4-FFF2-40B4-BE49-F238E27FC236}">
                  <a16:creationId xmlns:a16="http://schemas.microsoft.com/office/drawing/2014/main" id="{EC71E62A-668D-3B4F-AB71-0C7C39D2E78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50" name="直線コネクタ 649">
              <a:extLst>
                <a:ext uri="{FF2B5EF4-FFF2-40B4-BE49-F238E27FC236}">
                  <a16:creationId xmlns:a16="http://schemas.microsoft.com/office/drawing/2014/main" id="{4D381B71-6A13-C4A8-BA92-6339FBAFB93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2" name="Google Shape;255;p7">
            <a:extLst>
              <a:ext uri="{FF2B5EF4-FFF2-40B4-BE49-F238E27FC236}">
                <a16:creationId xmlns:a16="http://schemas.microsoft.com/office/drawing/2014/main" id="{26754CD1-F1B4-EB23-A450-AEEE050554BD}"/>
              </a:ext>
            </a:extLst>
          </p:cNvPr>
          <p:cNvSpPr/>
          <p:nvPr/>
        </p:nvSpPr>
        <p:spPr>
          <a:xfrm rot="16200000">
            <a:off x="1366054" y="3662153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43" name="グループ化 642">
            <a:extLst>
              <a:ext uri="{FF2B5EF4-FFF2-40B4-BE49-F238E27FC236}">
                <a16:creationId xmlns:a16="http://schemas.microsoft.com/office/drawing/2014/main" id="{820C59D1-4D2C-42DE-D36B-0E8B92B08E88}"/>
              </a:ext>
            </a:extLst>
          </p:cNvPr>
          <p:cNvGrpSpPr/>
          <p:nvPr/>
        </p:nvGrpSpPr>
        <p:grpSpPr>
          <a:xfrm rot="5400000">
            <a:off x="1439187" y="4015305"/>
            <a:ext cx="345600" cy="345600"/>
            <a:chOff x="-750063" y="3987581"/>
            <a:chExt cx="345600" cy="345600"/>
          </a:xfrm>
        </p:grpSpPr>
        <p:sp>
          <p:nvSpPr>
            <p:cNvPr id="647" name="Google Shape;135;p7">
              <a:extLst>
                <a:ext uri="{FF2B5EF4-FFF2-40B4-BE49-F238E27FC236}">
                  <a16:creationId xmlns:a16="http://schemas.microsoft.com/office/drawing/2014/main" id="{B6BE2A9D-C229-0515-5527-8C9757AE50D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48" name="直線コネクタ 647">
              <a:extLst>
                <a:ext uri="{FF2B5EF4-FFF2-40B4-BE49-F238E27FC236}">
                  <a16:creationId xmlns:a16="http://schemas.microsoft.com/office/drawing/2014/main" id="{1D93BC89-B540-8F68-845D-D60F3F10B04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44" name="グループ化 643">
            <a:extLst>
              <a:ext uri="{FF2B5EF4-FFF2-40B4-BE49-F238E27FC236}">
                <a16:creationId xmlns:a16="http://schemas.microsoft.com/office/drawing/2014/main" id="{ADC898F5-0A7E-F2CB-C6E2-B91B0B19C430}"/>
              </a:ext>
            </a:extLst>
          </p:cNvPr>
          <p:cNvGrpSpPr/>
          <p:nvPr/>
        </p:nvGrpSpPr>
        <p:grpSpPr>
          <a:xfrm rot="5400000">
            <a:off x="1439187" y="3634856"/>
            <a:ext cx="345600" cy="345600"/>
            <a:chOff x="-750063" y="3987581"/>
            <a:chExt cx="345600" cy="345600"/>
          </a:xfrm>
        </p:grpSpPr>
        <p:sp>
          <p:nvSpPr>
            <p:cNvPr id="645" name="Google Shape;135;p7">
              <a:extLst>
                <a:ext uri="{FF2B5EF4-FFF2-40B4-BE49-F238E27FC236}">
                  <a16:creationId xmlns:a16="http://schemas.microsoft.com/office/drawing/2014/main" id="{D1CAF43C-AE92-C504-915E-C55E19CFC2E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46" name="直線コネクタ 645">
              <a:extLst>
                <a:ext uri="{FF2B5EF4-FFF2-40B4-BE49-F238E27FC236}">
                  <a16:creationId xmlns:a16="http://schemas.microsoft.com/office/drawing/2014/main" id="{5D4F605D-AD1F-61B9-80B5-CCCBC8B034A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1" name="グループ化 630">
            <a:extLst>
              <a:ext uri="{FF2B5EF4-FFF2-40B4-BE49-F238E27FC236}">
                <a16:creationId xmlns:a16="http://schemas.microsoft.com/office/drawing/2014/main" id="{591E4E1E-32FB-D51D-B3B0-06C24626D5F6}"/>
              </a:ext>
            </a:extLst>
          </p:cNvPr>
          <p:cNvGrpSpPr/>
          <p:nvPr/>
        </p:nvGrpSpPr>
        <p:grpSpPr>
          <a:xfrm rot="5400000">
            <a:off x="1439187" y="4641247"/>
            <a:ext cx="345600" cy="345600"/>
            <a:chOff x="-750063" y="3987581"/>
            <a:chExt cx="345600" cy="345600"/>
          </a:xfrm>
        </p:grpSpPr>
        <p:sp>
          <p:nvSpPr>
            <p:cNvPr id="639" name="Google Shape;135;p7">
              <a:extLst>
                <a:ext uri="{FF2B5EF4-FFF2-40B4-BE49-F238E27FC236}">
                  <a16:creationId xmlns:a16="http://schemas.microsoft.com/office/drawing/2014/main" id="{98760C14-AE89-8CFF-052E-1115DF68353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40" name="直線コネクタ 639">
              <a:extLst>
                <a:ext uri="{FF2B5EF4-FFF2-40B4-BE49-F238E27FC236}">
                  <a16:creationId xmlns:a16="http://schemas.microsoft.com/office/drawing/2014/main" id="{56F053F0-46A8-7885-60D9-F92CC533C6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2" name="Google Shape;255;p7">
            <a:extLst>
              <a:ext uri="{FF2B5EF4-FFF2-40B4-BE49-F238E27FC236}">
                <a16:creationId xmlns:a16="http://schemas.microsoft.com/office/drawing/2014/main" id="{4557E095-8B4C-11F8-E5EE-AF2B4EFF0061}"/>
              </a:ext>
            </a:extLst>
          </p:cNvPr>
          <p:cNvSpPr/>
          <p:nvPr/>
        </p:nvSpPr>
        <p:spPr>
          <a:xfrm rot="16200000">
            <a:off x="1366054" y="5048993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33" name="グループ化 632">
            <a:extLst>
              <a:ext uri="{FF2B5EF4-FFF2-40B4-BE49-F238E27FC236}">
                <a16:creationId xmlns:a16="http://schemas.microsoft.com/office/drawing/2014/main" id="{AEABA5A4-CA52-2941-9FC7-AFD6AA8AA63F}"/>
              </a:ext>
            </a:extLst>
          </p:cNvPr>
          <p:cNvGrpSpPr/>
          <p:nvPr/>
        </p:nvGrpSpPr>
        <p:grpSpPr>
          <a:xfrm rot="5400000">
            <a:off x="1439187" y="5402145"/>
            <a:ext cx="345600" cy="345600"/>
            <a:chOff x="-750063" y="3987581"/>
            <a:chExt cx="345600" cy="345600"/>
          </a:xfrm>
        </p:grpSpPr>
        <p:sp>
          <p:nvSpPr>
            <p:cNvPr id="637" name="Google Shape;135;p7">
              <a:extLst>
                <a:ext uri="{FF2B5EF4-FFF2-40B4-BE49-F238E27FC236}">
                  <a16:creationId xmlns:a16="http://schemas.microsoft.com/office/drawing/2014/main" id="{FF90B5B0-C4B1-396E-C117-E4F35377A09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8" name="直線コネクタ 637">
              <a:extLst>
                <a:ext uri="{FF2B5EF4-FFF2-40B4-BE49-F238E27FC236}">
                  <a16:creationId xmlns:a16="http://schemas.microsoft.com/office/drawing/2014/main" id="{5CA6FF6F-60ED-8AC3-5E30-47AC27E1E1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4" name="グループ化 633">
            <a:extLst>
              <a:ext uri="{FF2B5EF4-FFF2-40B4-BE49-F238E27FC236}">
                <a16:creationId xmlns:a16="http://schemas.microsoft.com/office/drawing/2014/main" id="{F7F5305F-C9D0-AB73-B929-9415F2037712}"/>
              </a:ext>
            </a:extLst>
          </p:cNvPr>
          <p:cNvGrpSpPr/>
          <p:nvPr/>
        </p:nvGrpSpPr>
        <p:grpSpPr>
          <a:xfrm rot="5400000">
            <a:off x="1439187" y="5021696"/>
            <a:ext cx="345600" cy="345600"/>
            <a:chOff x="-750063" y="3987581"/>
            <a:chExt cx="345600" cy="345600"/>
          </a:xfrm>
        </p:grpSpPr>
        <p:sp>
          <p:nvSpPr>
            <p:cNvPr id="635" name="Google Shape;135;p7">
              <a:extLst>
                <a:ext uri="{FF2B5EF4-FFF2-40B4-BE49-F238E27FC236}">
                  <a16:creationId xmlns:a16="http://schemas.microsoft.com/office/drawing/2014/main" id="{FDEFC1D6-D833-EAAA-4919-314C2163A3F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6" name="直線コネクタ 635">
              <a:extLst>
                <a:ext uri="{FF2B5EF4-FFF2-40B4-BE49-F238E27FC236}">
                  <a16:creationId xmlns:a16="http://schemas.microsoft.com/office/drawing/2014/main" id="{16EDF969-A3DB-2580-5422-7857C2C006F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1" name="グループ化 620">
            <a:extLst>
              <a:ext uri="{FF2B5EF4-FFF2-40B4-BE49-F238E27FC236}">
                <a16:creationId xmlns:a16="http://schemas.microsoft.com/office/drawing/2014/main" id="{C22D7102-01C1-AB34-FB4D-0A240A417BBB}"/>
              </a:ext>
            </a:extLst>
          </p:cNvPr>
          <p:cNvGrpSpPr/>
          <p:nvPr/>
        </p:nvGrpSpPr>
        <p:grpSpPr>
          <a:xfrm rot="5400000">
            <a:off x="1439187" y="5997607"/>
            <a:ext cx="345600" cy="345600"/>
            <a:chOff x="-750063" y="3987581"/>
            <a:chExt cx="345600" cy="345600"/>
          </a:xfrm>
        </p:grpSpPr>
        <p:sp>
          <p:nvSpPr>
            <p:cNvPr id="629" name="Google Shape;135;p7">
              <a:extLst>
                <a:ext uri="{FF2B5EF4-FFF2-40B4-BE49-F238E27FC236}">
                  <a16:creationId xmlns:a16="http://schemas.microsoft.com/office/drawing/2014/main" id="{05B50D79-287A-31AC-1335-1A3E37EA218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0" name="直線コネクタ 629">
              <a:extLst>
                <a:ext uri="{FF2B5EF4-FFF2-40B4-BE49-F238E27FC236}">
                  <a16:creationId xmlns:a16="http://schemas.microsoft.com/office/drawing/2014/main" id="{65D45F96-6FBD-36F9-1729-D7F7EE2FD16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2" name="Google Shape;255;p7">
            <a:extLst>
              <a:ext uri="{FF2B5EF4-FFF2-40B4-BE49-F238E27FC236}">
                <a16:creationId xmlns:a16="http://schemas.microsoft.com/office/drawing/2014/main" id="{13E1FDF4-E7F6-BD3F-EF42-1D913496676B}"/>
              </a:ext>
            </a:extLst>
          </p:cNvPr>
          <p:cNvSpPr/>
          <p:nvPr/>
        </p:nvSpPr>
        <p:spPr>
          <a:xfrm rot="16200000">
            <a:off x="1366054" y="6405353"/>
            <a:ext cx="1137600" cy="284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23" name="グループ化 622">
            <a:extLst>
              <a:ext uri="{FF2B5EF4-FFF2-40B4-BE49-F238E27FC236}">
                <a16:creationId xmlns:a16="http://schemas.microsoft.com/office/drawing/2014/main" id="{E664070D-BB77-AC47-E24A-09D92C1938D2}"/>
              </a:ext>
            </a:extLst>
          </p:cNvPr>
          <p:cNvGrpSpPr/>
          <p:nvPr/>
        </p:nvGrpSpPr>
        <p:grpSpPr>
          <a:xfrm rot="5400000">
            <a:off x="1439187" y="6758505"/>
            <a:ext cx="345600" cy="345600"/>
            <a:chOff x="-750063" y="3987581"/>
            <a:chExt cx="345600" cy="345600"/>
          </a:xfrm>
        </p:grpSpPr>
        <p:sp>
          <p:nvSpPr>
            <p:cNvPr id="627" name="Google Shape;135;p7">
              <a:extLst>
                <a:ext uri="{FF2B5EF4-FFF2-40B4-BE49-F238E27FC236}">
                  <a16:creationId xmlns:a16="http://schemas.microsoft.com/office/drawing/2014/main" id="{47BCF555-F1D4-7C75-596E-69057918D36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28" name="直線コネクタ 627">
              <a:extLst>
                <a:ext uri="{FF2B5EF4-FFF2-40B4-BE49-F238E27FC236}">
                  <a16:creationId xmlns:a16="http://schemas.microsoft.com/office/drawing/2014/main" id="{69352302-00FA-D58E-B265-F6819408C48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4" name="グループ化 623">
            <a:extLst>
              <a:ext uri="{FF2B5EF4-FFF2-40B4-BE49-F238E27FC236}">
                <a16:creationId xmlns:a16="http://schemas.microsoft.com/office/drawing/2014/main" id="{0353F7F4-FD6C-2EF4-171C-8884B3FC7379}"/>
              </a:ext>
            </a:extLst>
          </p:cNvPr>
          <p:cNvGrpSpPr/>
          <p:nvPr/>
        </p:nvGrpSpPr>
        <p:grpSpPr>
          <a:xfrm rot="5400000">
            <a:off x="1439187" y="6378056"/>
            <a:ext cx="345600" cy="345600"/>
            <a:chOff x="-750063" y="3987581"/>
            <a:chExt cx="345600" cy="345600"/>
          </a:xfrm>
        </p:grpSpPr>
        <p:sp>
          <p:nvSpPr>
            <p:cNvPr id="625" name="Google Shape;135;p7">
              <a:extLst>
                <a:ext uri="{FF2B5EF4-FFF2-40B4-BE49-F238E27FC236}">
                  <a16:creationId xmlns:a16="http://schemas.microsoft.com/office/drawing/2014/main" id="{B9B096E5-917E-EE3B-6067-37B6AF0FABD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750063" y="3987581"/>
              <a:ext cx="345600" cy="3456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26" name="直線コネクタ 625">
              <a:extLst>
                <a:ext uri="{FF2B5EF4-FFF2-40B4-BE49-F238E27FC236}">
                  <a16:creationId xmlns:a16="http://schemas.microsoft.com/office/drawing/2014/main" id="{D7C7E30A-BEC6-C642-5D68-F12BCBB065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750063" y="4238976"/>
              <a:ext cx="3456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object 27">
            <a:extLst>
              <a:ext uri="{FF2B5EF4-FFF2-40B4-BE49-F238E27FC236}">
                <a16:creationId xmlns:a16="http://schemas.microsoft.com/office/drawing/2014/main" id="{6D0EB411-0AA5-3C4F-8F85-E93DEB3B8BB0}"/>
              </a:ext>
            </a:extLst>
          </p:cNvPr>
          <p:cNvSpPr/>
          <p:nvPr/>
        </p:nvSpPr>
        <p:spPr>
          <a:xfrm rot="10800000">
            <a:off x="1298366" y="3185261"/>
            <a:ext cx="259614" cy="259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15004" y="849"/>
                </a:lnTo>
                <a:lnTo>
                  <a:pt x="18437" y="3163"/>
                </a:lnTo>
                <a:lnTo>
                  <a:pt x="20751" y="6596"/>
                </a:lnTo>
                <a:lnTo>
                  <a:pt x="21600" y="10800"/>
                </a:lnTo>
                <a:lnTo>
                  <a:pt x="20751" y="15004"/>
                </a:lnTo>
                <a:lnTo>
                  <a:pt x="18437" y="18437"/>
                </a:lnTo>
                <a:lnTo>
                  <a:pt x="15004" y="20751"/>
                </a:lnTo>
                <a:lnTo>
                  <a:pt x="10800" y="21600"/>
                </a:lnTo>
                <a:lnTo>
                  <a:pt x="6596" y="20751"/>
                </a:lnTo>
                <a:lnTo>
                  <a:pt x="3163" y="18437"/>
                </a:lnTo>
                <a:lnTo>
                  <a:pt x="849" y="15004"/>
                </a:lnTo>
                <a:lnTo>
                  <a:pt x="0" y="10800"/>
                </a:lnTo>
                <a:lnTo>
                  <a:pt x="849" y="6596"/>
                </a:lnTo>
                <a:lnTo>
                  <a:pt x="3163" y="3163"/>
                </a:lnTo>
                <a:lnTo>
                  <a:pt x="6596" y="849"/>
                </a:lnTo>
                <a:lnTo>
                  <a:pt x="10800" y="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" name="object 28" descr="object 28">
            <a:extLst>
              <a:ext uri="{FF2B5EF4-FFF2-40B4-BE49-F238E27FC236}">
                <a16:creationId xmlns:a16="http://schemas.microsoft.com/office/drawing/2014/main" id="{51463213-996D-6383-5441-8FE12F1797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439970" y="3245134"/>
            <a:ext cx="83008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object 29" descr="object 29">
            <a:extLst>
              <a:ext uri="{FF2B5EF4-FFF2-40B4-BE49-F238E27FC236}">
                <a16:creationId xmlns:a16="http://schemas.microsoft.com/office/drawing/2014/main" id="{DEFE8CAC-B062-6A02-A37D-5F949232C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331867" y="3245134"/>
            <a:ext cx="83008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object 30">
            <a:extLst>
              <a:ext uri="{FF2B5EF4-FFF2-40B4-BE49-F238E27FC236}">
                <a16:creationId xmlns:a16="http://schemas.microsoft.com/office/drawing/2014/main" id="{13E8FDAA-ABB8-BF29-26AC-F29F31D0092D}"/>
              </a:ext>
            </a:extLst>
          </p:cNvPr>
          <p:cNvSpPr/>
          <p:nvPr/>
        </p:nvSpPr>
        <p:spPr>
          <a:xfrm rot="10800000">
            <a:off x="1299101" y="3153491"/>
            <a:ext cx="258142" cy="816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1836" y="8749"/>
                </a:lnTo>
                <a:lnTo>
                  <a:pt x="4339" y="15577"/>
                </a:lnTo>
                <a:lnTo>
                  <a:pt x="7373" y="20016"/>
                </a:lnTo>
                <a:lnTo>
                  <a:pt x="10800" y="21600"/>
                </a:lnTo>
                <a:lnTo>
                  <a:pt x="14227" y="20016"/>
                </a:lnTo>
                <a:lnTo>
                  <a:pt x="17261" y="15577"/>
                </a:lnTo>
                <a:lnTo>
                  <a:pt x="19764" y="8749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object 31">
            <a:extLst>
              <a:ext uri="{FF2B5EF4-FFF2-40B4-BE49-F238E27FC236}">
                <a16:creationId xmlns:a16="http://schemas.microsoft.com/office/drawing/2014/main" id="{EDE14C52-BABB-272E-BA91-328DFC9721ED}"/>
              </a:ext>
            </a:extLst>
          </p:cNvPr>
          <p:cNvSpPr/>
          <p:nvPr/>
        </p:nvSpPr>
        <p:spPr>
          <a:xfrm rot="10800000">
            <a:off x="1479351" y="6959638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9" name="object 32" descr="object 32">
            <a:extLst>
              <a:ext uri="{FF2B5EF4-FFF2-40B4-BE49-F238E27FC236}">
                <a16:creationId xmlns:a16="http://schemas.microsoft.com/office/drawing/2014/main" id="{002FAE55-DCF1-68A7-33D0-F8FB9FF170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1620957" y="7076384"/>
            <a:ext cx="83008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object 33" descr="object 33">
            <a:extLst>
              <a:ext uri="{FF2B5EF4-FFF2-40B4-BE49-F238E27FC236}">
                <a16:creationId xmlns:a16="http://schemas.microsoft.com/office/drawing/2014/main" id="{CDC29800-80BA-D4DE-0AAA-20036833DA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1512866" y="7076384"/>
            <a:ext cx="82995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object 34">
            <a:extLst>
              <a:ext uri="{FF2B5EF4-FFF2-40B4-BE49-F238E27FC236}">
                <a16:creationId xmlns:a16="http://schemas.microsoft.com/office/drawing/2014/main" id="{C67B87D7-893B-C086-E6C5-683C0D86D2E8}"/>
              </a:ext>
            </a:extLst>
          </p:cNvPr>
          <p:cNvSpPr/>
          <p:nvPr/>
        </p:nvSpPr>
        <p:spPr>
          <a:xfrm rot="10800000">
            <a:off x="1480088" y="7169386"/>
            <a:ext cx="258142" cy="816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3" y="1584"/>
                </a:lnTo>
                <a:lnTo>
                  <a:pt x="4339" y="6023"/>
                </a:lnTo>
                <a:lnTo>
                  <a:pt x="1836" y="12851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1"/>
                </a:lnTo>
                <a:lnTo>
                  <a:pt x="17261" y="6023"/>
                </a:lnTo>
                <a:lnTo>
                  <a:pt x="14227" y="1584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" name="object 35">
            <a:extLst>
              <a:ext uri="{FF2B5EF4-FFF2-40B4-BE49-F238E27FC236}">
                <a16:creationId xmlns:a16="http://schemas.microsoft.com/office/drawing/2014/main" id="{1614CF6B-2098-E2E2-4F19-DBEADC2CCEE5}"/>
              </a:ext>
            </a:extLst>
          </p:cNvPr>
          <p:cNvSpPr/>
          <p:nvPr/>
        </p:nvSpPr>
        <p:spPr>
          <a:xfrm rot="10800000">
            <a:off x="5521116" y="6375800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4" name="object 36" descr="object 36">
            <a:extLst>
              <a:ext uri="{FF2B5EF4-FFF2-40B4-BE49-F238E27FC236}">
                <a16:creationId xmlns:a16="http://schemas.microsoft.com/office/drawing/2014/main" id="{F52DDE43-60D5-0387-4A9B-16E14C38F4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5637865" y="6410801"/>
            <a:ext cx="82995" cy="83008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object 37" descr="object 37">
            <a:extLst>
              <a:ext uri="{FF2B5EF4-FFF2-40B4-BE49-F238E27FC236}">
                <a16:creationId xmlns:a16="http://schemas.microsoft.com/office/drawing/2014/main" id="{7CFACAD4-2056-4FA4-74AE-ED61CEC09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5637865" y="6518904"/>
            <a:ext cx="82995" cy="83008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object 38">
            <a:extLst>
              <a:ext uri="{FF2B5EF4-FFF2-40B4-BE49-F238E27FC236}">
                <a16:creationId xmlns:a16="http://schemas.microsoft.com/office/drawing/2014/main" id="{37FDB4D9-09E8-B5AE-80A4-1800FBD0A994}"/>
              </a:ext>
            </a:extLst>
          </p:cNvPr>
          <p:cNvSpPr/>
          <p:nvPr/>
        </p:nvSpPr>
        <p:spPr>
          <a:xfrm rot="10800000">
            <a:off x="5730863" y="6376536"/>
            <a:ext cx="81637" cy="2581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851" y="1836"/>
                </a:lnTo>
                <a:lnTo>
                  <a:pt x="6023" y="4339"/>
                </a:lnTo>
                <a:lnTo>
                  <a:pt x="1584" y="7373"/>
                </a:lnTo>
                <a:lnTo>
                  <a:pt x="0" y="10800"/>
                </a:lnTo>
                <a:lnTo>
                  <a:pt x="1584" y="14227"/>
                </a:lnTo>
                <a:lnTo>
                  <a:pt x="6023" y="17261"/>
                </a:lnTo>
                <a:lnTo>
                  <a:pt x="12851" y="19764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8" name="object 31">
            <a:extLst>
              <a:ext uri="{FF2B5EF4-FFF2-40B4-BE49-F238E27FC236}">
                <a16:creationId xmlns:a16="http://schemas.microsoft.com/office/drawing/2014/main" id="{A3F052E2-D45E-DFF9-2424-D242ACEC8F92}"/>
              </a:ext>
            </a:extLst>
          </p:cNvPr>
          <p:cNvSpPr/>
          <p:nvPr/>
        </p:nvSpPr>
        <p:spPr>
          <a:xfrm rot="10800000">
            <a:off x="2229159" y="6959638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9" name="object 32" descr="object 32">
            <a:extLst>
              <a:ext uri="{FF2B5EF4-FFF2-40B4-BE49-F238E27FC236}">
                <a16:creationId xmlns:a16="http://schemas.microsoft.com/office/drawing/2014/main" id="{D855EEDD-F9E8-5A0D-5DA1-D38614C237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2370765" y="7076384"/>
            <a:ext cx="83008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20" name="object 33" descr="object 33">
            <a:extLst>
              <a:ext uri="{FF2B5EF4-FFF2-40B4-BE49-F238E27FC236}">
                <a16:creationId xmlns:a16="http://schemas.microsoft.com/office/drawing/2014/main" id="{6865843B-0FB8-D929-1DB3-D557BC18AC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2262674" y="7076384"/>
            <a:ext cx="82995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object 34">
            <a:extLst>
              <a:ext uri="{FF2B5EF4-FFF2-40B4-BE49-F238E27FC236}">
                <a16:creationId xmlns:a16="http://schemas.microsoft.com/office/drawing/2014/main" id="{851C7805-CECE-F6E4-2566-5BE09C8AC4C4}"/>
              </a:ext>
            </a:extLst>
          </p:cNvPr>
          <p:cNvSpPr/>
          <p:nvPr/>
        </p:nvSpPr>
        <p:spPr>
          <a:xfrm rot="10800000">
            <a:off x="2229896" y="7169386"/>
            <a:ext cx="258142" cy="816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3" y="1584"/>
                </a:lnTo>
                <a:lnTo>
                  <a:pt x="4339" y="6023"/>
                </a:lnTo>
                <a:lnTo>
                  <a:pt x="1836" y="12851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1"/>
                </a:lnTo>
                <a:lnTo>
                  <a:pt x="17261" y="6023"/>
                </a:lnTo>
                <a:lnTo>
                  <a:pt x="14227" y="1584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3" name="object 31">
            <a:extLst>
              <a:ext uri="{FF2B5EF4-FFF2-40B4-BE49-F238E27FC236}">
                <a16:creationId xmlns:a16="http://schemas.microsoft.com/office/drawing/2014/main" id="{CE56FFF7-2FD5-B605-39EF-666A00B12965}"/>
              </a:ext>
            </a:extLst>
          </p:cNvPr>
          <p:cNvSpPr/>
          <p:nvPr/>
        </p:nvSpPr>
        <p:spPr>
          <a:xfrm rot="10800000">
            <a:off x="3134415" y="6959638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24" name="object 32" descr="object 32">
            <a:extLst>
              <a:ext uri="{FF2B5EF4-FFF2-40B4-BE49-F238E27FC236}">
                <a16:creationId xmlns:a16="http://schemas.microsoft.com/office/drawing/2014/main" id="{AF29D487-6D20-41A7-08E7-D62B92A209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3276021" y="7076384"/>
            <a:ext cx="83008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25" name="object 33" descr="object 33">
            <a:extLst>
              <a:ext uri="{FF2B5EF4-FFF2-40B4-BE49-F238E27FC236}">
                <a16:creationId xmlns:a16="http://schemas.microsoft.com/office/drawing/2014/main" id="{ED791DE2-B627-FE1F-32F1-97883634A5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3167930" y="7076384"/>
            <a:ext cx="82995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object 34">
            <a:extLst>
              <a:ext uri="{FF2B5EF4-FFF2-40B4-BE49-F238E27FC236}">
                <a16:creationId xmlns:a16="http://schemas.microsoft.com/office/drawing/2014/main" id="{0995FA0B-8736-885F-4175-081C136404C4}"/>
              </a:ext>
            </a:extLst>
          </p:cNvPr>
          <p:cNvSpPr/>
          <p:nvPr/>
        </p:nvSpPr>
        <p:spPr>
          <a:xfrm rot="10800000">
            <a:off x="3135152" y="7169386"/>
            <a:ext cx="258142" cy="816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3" y="1584"/>
                </a:lnTo>
                <a:lnTo>
                  <a:pt x="4339" y="6023"/>
                </a:lnTo>
                <a:lnTo>
                  <a:pt x="1836" y="12851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1"/>
                </a:lnTo>
                <a:lnTo>
                  <a:pt x="17261" y="6023"/>
                </a:lnTo>
                <a:lnTo>
                  <a:pt x="14227" y="1584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8" name="object 31">
            <a:extLst>
              <a:ext uri="{FF2B5EF4-FFF2-40B4-BE49-F238E27FC236}">
                <a16:creationId xmlns:a16="http://schemas.microsoft.com/office/drawing/2014/main" id="{6C79E601-D697-C4C1-D6F4-272391357D38}"/>
              </a:ext>
            </a:extLst>
          </p:cNvPr>
          <p:cNvSpPr/>
          <p:nvPr/>
        </p:nvSpPr>
        <p:spPr>
          <a:xfrm rot="10800000">
            <a:off x="4286559" y="6959638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29" name="object 32" descr="object 32">
            <a:extLst>
              <a:ext uri="{FF2B5EF4-FFF2-40B4-BE49-F238E27FC236}">
                <a16:creationId xmlns:a16="http://schemas.microsoft.com/office/drawing/2014/main" id="{690F64C9-FB66-6D32-FAAC-77DA2CCB0C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4428165" y="7076384"/>
            <a:ext cx="83008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30" name="object 33" descr="object 33">
            <a:extLst>
              <a:ext uri="{FF2B5EF4-FFF2-40B4-BE49-F238E27FC236}">
                <a16:creationId xmlns:a16="http://schemas.microsoft.com/office/drawing/2014/main" id="{C0D182DF-E0BF-0B9B-33A9-3D72F9364A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4320074" y="7076384"/>
            <a:ext cx="82995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object 34">
            <a:extLst>
              <a:ext uri="{FF2B5EF4-FFF2-40B4-BE49-F238E27FC236}">
                <a16:creationId xmlns:a16="http://schemas.microsoft.com/office/drawing/2014/main" id="{D92B5BE2-13CF-B92A-67B7-23EFC6BF277F}"/>
              </a:ext>
            </a:extLst>
          </p:cNvPr>
          <p:cNvSpPr/>
          <p:nvPr/>
        </p:nvSpPr>
        <p:spPr>
          <a:xfrm rot="10800000">
            <a:off x="4287296" y="7169386"/>
            <a:ext cx="258142" cy="816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3" y="1584"/>
                </a:lnTo>
                <a:lnTo>
                  <a:pt x="4339" y="6023"/>
                </a:lnTo>
                <a:lnTo>
                  <a:pt x="1836" y="12851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1"/>
                </a:lnTo>
                <a:lnTo>
                  <a:pt x="17261" y="6023"/>
                </a:lnTo>
                <a:lnTo>
                  <a:pt x="14227" y="1584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3" name="object 35">
            <a:extLst>
              <a:ext uri="{FF2B5EF4-FFF2-40B4-BE49-F238E27FC236}">
                <a16:creationId xmlns:a16="http://schemas.microsoft.com/office/drawing/2014/main" id="{DBB7B24F-2146-D20F-DDE7-38696EAAA76A}"/>
              </a:ext>
            </a:extLst>
          </p:cNvPr>
          <p:cNvSpPr/>
          <p:nvPr/>
        </p:nvSpPr>
        <p:spPr>
          <a:xfrm rot="10800000">
            <a:off x="5521116" y="4007504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34" name="object 36" descr="object 36">
            <a:extLst>
              <a:ext uri="{FF2B5EF4-FFF2-40B4-BE49-F238E27FC236}">
                <a16:creationId xmlns:a16="http://schemas.microsoft.com/office/drawing/2014/main" id="{2EB5AD18-DA05-4CCC-F47E-B920CE2538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5637865" y="4042505"/>
            <a:ext cx="82995" cy="83008"/>
          </a:xfrm>
          <a:prstGeom prst="rect">
            <a:avLst/>
          </a:prstGeom>
          <a:ln w="12700">
            <a:miter lim="400000"/>
          </a:ln>
        </p:spPr>
      </p:pic>
      <p:pic>
        <p:nvPicPr>
          <p:cNvPr id="35" name="object 37" descr="object 37">
            <a:extLst>
              <a:ext uri="{FF2B5EF4-FFF2-40B4-BE49-F238E27FC236}">
                <a16:creationId xmlns:a16="http://schemas.microsoft.com/office/drawing/2014/main" id="{83EDB66D-E407-EBDD-46CB-3D1162A1D6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5637865" y="4150608"/>
            <a:ext cx="82995" cy="83008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object 38">
            <a:extLst>
              <a:ext uri="{FF2B5EF4-FFF2-40B4-BE49-F238E27FC236}">
                <a16:creationId xmlns:a16="http://schemas.microsoft.com/office/drawing/2014/main" id="{B36D3B1E-0265-B4D6-4790-FF97DDF1C2E5}"/>
              </a:ext>
            </a:extLst>
          </p:cNvPr>
          <p:cNvSpPr/>
          <p:nvPr/>
        </p:nvSpPr>
        <p:spPr>
          <a:xfrm rot="10800000">
            <a:off x="5730863" y="4008240"/>
            <a:ext cx="81637" cy="2581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851" y="1836"/>
                </a:lnTo>
                <a:lnTo>
                  <a:pt x="6023" y="4339"/>
                </a:lnTo>
                <a:lnTo>
                  <a:pt x="1584" y="7373"/>
                </a:lnTo>
                <a:lnTo>
                  <a:pt x="0" y="10800"/>
                </a:lnTo>
                <a:lnTo>
                  <a:pt x="1584" y="14227"/>
                </a:lnTo>
                <a:lnTo>
                  <a:pt x="6023" y="17261"/>
                </a:lnTo>
                <a:lnTo>
                  <a:pt x="12851" y="19764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5" name="object 35">
            <a:extLst>
              <a:ext uri="{FF2B5EF4-FFF2-40B4-BE49-F238E27FC236}">
                <a16:creationId xmlns:a16="http://schemas.microsoft.com/office/drawing/2014/main" id="{BFC9EB99-FB26-8DDB-3E0C-A23D23CA2957}"/>
              </a:ext>
            </a:extLst>
          </p:cNvPr>
          <p:cNvSpPr/>
          <p:nvPr/>
        </p:nvSpPr>
        <p:spPr>
          <a:xfrm rot="10800000">
            <a:off x="5521116" y="3257696"/>
            <a:ext cx="259615" cy="25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0751" y="6596"/>
                </a:lnTo>
                <a:lnTo>
                  <a:pt x="18437" y="3163"/>
                </a:lnTo>
                <a:lnTo>
                  <a:pt x="15004" y="849"/>
                </a:lnTo>
                <a:lnTo>
                  <a:pt x="10800" y="0"/>
                </a:lnTo>
                <a:lnTo>
                  <a:pt x="6596" y="849"/>
                </a:lnTo>
                <a:lnTo>
                  <a:pt x="3163" y="3163"/>
                </a:lnTo>
                <a:lnTo>
                  <a:pt x="849" y="6596"/>
                </a:lnTo>
                <a:lnTo>
                  <a:pt x="0" y="10800"/>
                </a:lnTo>
                <a:lnTo>
                  <a:pt x="849" y="15004"/>
                </a:lnTo>
                <a:lnTo>
                  <a:pt x="3163" y="18437"/>
                </a:lnTo>
                <a:lnTo>
                  <a:pt x="6596" y="20751"/>
                </a:lnTo>
                <a:lnTo>
                  <a:pt x="10800" y="21600"/>
                </a:lnTo>
                <a:lnTo>
                  <a:pt x="15004" y="20751"/>
                </a:lnTo>
                <a:lnTo>
                  <a:pt x="18437" y="18437"/>
                </a:lnTo>
                <a:lnTo>
                  <a:pt x="20751" y="15004"/>
                </a:lnTo>
                <a:lnTo>
                  <a:pt x="21600" y="1080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6" name="object 36" descr="object 36">
            <a:extLst>
              <a:ext uri="{FF2B5EF4-FFF2-40B4-BE49-F238E27FC236}">
                <a16:creationId xmlns:a16="http://schemas.microsoft.com/office/drawing/2014/main" id="{8581F886-A50A-10C2-4D9D-95D8CD29E0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5637865" y="3292697"/>
            <a:ext cx="82995" cy="83008"/>
          </a:xfrm>
          <a:prstGeom prst="rect">
            <a:avLst/>
          </a:prstGeom>
          <a:ln w="12700">
            <a:miter lim="400000"/>
          </a:ln>
        </p:spPr>
      </p:pic>
      <p:pic>
        <p:nvPicPr>
          <p:cNvPr id="47" name="object 37" descr="object 37">
            <a:extLst>
              <a:ext uri="{FF2B5EF4-FFF2-40B4-BE49-F238E27FC236}">
                <a16:creationId xmlns:a16="http://schemas.microsoft.com/office/drawing/2014/main" id="{8B9BF55E-90D7-AAF8-1742-B0B268EF80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5637865" y="3400800"/>
            <a:ext cx="82995" cy="83008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object 38">
            <a:extLst>
              <a:ext uri="{FF2B5EF4-FFF2-40B4-BE49-F238E27FC236}">
                <a16:creationId xmlns:a16="http://schemas.microsoft.com/office/drawing/2014/main" id="{0C88907A-2C19-8654-80B1-FEF1D133370E}"/>
              </a:ext>
            </a:extLst>
          </p:cNvPr>
          <p:cNvSpPr/>
          <p:nvPr/>
        </p:nvSpPr>
        <p:spPr>
          <a:xfrm rot="10800000">
            <a:off x="5730863" y="3258432"/>
            <a:ext cx="81637" cy="2581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12851" y="1836"/>
                </a:lnTo>
                <a:lnTo>
                  <a:pt x="6023" y="4339"/>
                </a:lnTo>
                <a:lnTo>
                  <a:pt x="1584" y="7373"/>
                </a:lnTo>
                <a:lnTo>
                  <a:pt x="0" y="10800"/>
                </a:lnTo>
                <a:lnTo>
                  <a:pt x="1584" y="14227"/>
                </a:lnTo>
                <a:lnTo>
                  <a:pt x="6023" y="17261"/>
                </a:lnTo>
                <a:lnTo>
                  <a:pt x="12851" y="19764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0" name="object 87">
            <a:extLst>
              <a:ext uri="{FF2B5EF4-FFF2-40B4-BE49-F238E27FC236}">
                <a16:creationId xmlns:a16="http://schemas.microsoft.com/office/drawing/2014/main" id="{302F0C55-395C-7E54-BE2D-AF52FC6DCA72}"/>
              </a:ext>
            </a:extLst>
          </p:cNvPr>
          <p:cNvSpPr/>
          <p:nvPr/>
        </p:nvSpPr>
        <p:spPr>
          <a:xfrm rot="10800000" flipV="1">
            <a:off x="3595936" y="3266808"/>
            <a:ext cx="1" cy="68594"/>
          </a:xfrm>
          <a:prstGeom prst="line">
            <a:avLst/>
          </a:prstGeom>
          <a:ln w="6388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1" name="object 334">
            <a:extLst>
              <a:ext uri="{FF2B5EF4-FFF2-40B4-BE49-F238E27FC236}">
                <a16:creationId xmlns:a16="http://schemas.microsoft.com/office/drawing/2014/main" id="{8F9CE78B-5566-F134-DE91-A92D0318DB2D}"/>
              </a:ext>
            </a:extLst>
          </p:cNvPr>
          <p:cNvSpPr/>
          <p:nvPr/>
        </p:nvSpPr>
        <p:spPr>
          <a:xfrm rot="10800000">
            <a:off x="3379745" y="3185261"/>
            <a:ext cx="259615" cy="259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15004" y="849"/>
                </a:lnTo>
                <a:lnTo>
                  <a:pt x="18437" y="3163"/>
                </a:lnTo>
                <a:lnTo>
                  <a:pt x="20751" y="6596"/>
                </a:lnTo>
                <a:lnTo>
                  <a:pt x="21600" y="10800"/>
                </a:lnTo>
                <a:lnTo>
                  <a:pt x="20751" y="15004"/>
                </a:lnTo>
                <a:lnTo>
                  <a:pt x="18437" y="18437"/>
                </a:lnTo>
                <a:lnTo>
                  <a:pt x="15004" y="20751"/>
                </a:lnTo>
                <a:lnTo>
                  <a:pt x="10800" y="21600"/>
                </a:lnTo>
                <a:lnTo>
                  <a:pt x="6596" y="20751"/>
                </a:lnTo>
                <a:lnTo>
                  <a:pt x="3163" y="18437"/>
                </a:lnTo>
                <a:lnTo>
                  <a:pt x="849" y="15004"/>
                </a:lnTo>
                <a:lnTo>
                  <a:pt x="0" y="10800"/>
                </a:lnTo>
                <a:lnTo>
                  <a:pt x="849" y="6596"/>
                </a:lnTo>
                <a:lnTo>
                  <a:pt x="3163" y="3163"/>
                </a:lnTo>
                <a:lnTo>
                  <a:pt x="6596" y="849"/>
                </a:lnTo>
                <a:lnTo>
                  <a:pt x="10800" y="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52" name="object 335" descr="object 335">
            <a:extLst>
              <a:ext uri="{FF2B5EF4-FFF2-40B4-BE49-F238E27FC236}">
                <a16:creationId xmlns:a16="http://schemas.microsoft.com/office/drawing/2014/main" id="{890D92EF-F0F4-BA46-ED9D-5BC784694C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3521363" y="3245134"/>
            <a:ext cx="82995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53" name="object 336" descr="object 336">
            <a:extLst>
              <a:ext uri="{FF2B5EF4-FFF2-40B4-BE49-F238E27FC236}">
                <a16:creationId xmlns:a16="http://schemas.microsoft.com/office/drawing/2014/main" id="{12B9796A-6533-5CF3-04A9-B118FEE146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3413259" y="3245134"/>
            <a:ext cx="82995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54" name="object 337">
            <a:extLst>
              <a:ext uri="{FF2B5EF4-FFF2-40B4-BE49-F238E27FC236}">
                <a16:creationId xmlns:a16="http://schemas.microsoft.com/office/drawing/2014/main" id="{3B4E21A5-7FF7-D878-F7D4-247D72201784}"/>
              </a:ext>
            </a:extLst>
          </p:cNvPr>
          <p:cNvSpPr/>
          <p:nvPr/>
        </p:nvSpPr>
        <p:spPr>
          <a:xfrm rot="10800000">
            <a:off x="3380481" y="3153491"/>
            <a:ext cx="258141" cy="816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1836" y="8749"/>
                </a:lnTo>
                <a:lnTo>
                  <a:pt x="4339" y="15577"/>
                </a:lnTo>
                <a:lnTo>
                  <a:pt x="7373" y="20016"/>
                </a:lnTo>
                <a:lnTo>
                  <a:pt x="10800" y="21600"/>
                </a:lnTo>
                <a:lnTo>
                  <a:pt x="14227" y="20016"/>
                </a:lnTo>
                <a:lnTo>
                  <a:pt x="17261" y="15577"/>
                </a:lnTo>
                <a:lnTo>
                  <a:pt x="19764" y="8749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6" name="object 27">
            <a:extLst>
              <a:ext uri="{FF2B5EF4-FFF2-40B4-BE49-F238E27FC236}">
                <a16:creationId xmlns:a16="http://schemas.microsoft.com/office/drawing/2014/main" id="{9B7EC5EE-281E-E7E3-DAC7-E2BE92E146CA}"/>
              </a:ext>
            </a:extLst>
          </p:cNvPr>
          <p:cNvSpPr/>
          <p:nvPr/>
        </p:nvSpPr>
        <p:spPr>
          <a:xfrm rot="5400000">
            <a:off x="1295801" y="5080473"/>
            <a:ext cx="259614" cy="259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15004" y="849"/>
                </a:lnTo>
                <a:lnTo>
                  <a:pt x="18437" y="3163"/>
                </a:lnTo>
                <a:lnTo>
                  <a:pt x="20751" y="6596"/>
                </a:lnTo>
                <a:lnTo>
                  <a:pt x="21600" y="10800"/>
                </a:lnTo>
                <a:lnTo>
                  <a:pt x="20751" y="15004"/>
                </a:lnTo>
                <a:lnTo>
                  <a:pt x="18437" y="18437"/>
                </a:lnTo>
                <a:lnTo>
                  <a:pt x="15004" y="20751"/>
                </a:lnTo>
                <a:lnTo>
                  <a:pt x="10800" y="21600"/>
                </a:lnTo>
                <a:lnTo>
                  <a:pt x="6596" y="20751"/>
                </a:lnTo>
                <a:lnTo>
                  <a:pt x="3163" y="18437"/>
                </a:lnTo>
                <a:lnTo>
                  <a:pt x="849" y="15004"/>
                </a:lnTo>
                <a:lnTo>
                  <a:pt x="0" y="10800"/>
                </a:lnTo>
                <a:lnTo>
                  <a:pt x="849" y="6596"/>
                </a:lnTo>
                <a:lnTo>
                  <a:pt x="3163" y="3163"/>
                </a:lnTo>
                <a:lnTo>
                  <a:pt x="6596" y="849"/>
                </a:lnTo>
                <a:lnTo>
                  <a:pt x="10800" y="0"/>
                </a:lnTo>
                <a:close/>
              </a:path>
            </a:pathLst>
          </a:custGeom>
          <a:ln w="927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57" name="object 28" descr="object 28">
            <a:extLst>
              <a:ext uri="{FF2B5EF4-FFF2-40B4-BE49-F238E27FC236}">
                <a16:creationId xmlns:a16="http://schemas.microsoft.com/office/drawing/2014/main" id="{AFC1A775-709C-D2A2-BECA-95C967FF3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355667" y="5115482"/>
            <a:ext cx="83008" cy="82995"/>
          </a:xfrm>
          <a:prstGeom prst="rect">
            <a:avLst/>
          </a:prstGeom>
          <a:ln w="12700">
            <a:miter lim="400000"/>
          </a:ln>
        </p:spPr>
      </p:pic>
      <p:pic>
        <p:nvPicPr>
          <p:cNvPr id="58" name="object 29" descr="object 29">
            <a:extLst>
              <a:ext uri="{FF2B5EF4-FFF2-40B4-BE49-F238E27FC236}">
                <a16:creationId xmlns:a16="http://schemas.microsoft.com/office/drawing/2014/main" id="{04AD5CC7-D133-C3BA-9242-CDCF78AADC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355667" y="5223585"/>
            <a:ext cx="83008" cy="82995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object 30">
            <a:extLst>
              <a:ext uri="{FF2B5EF4-FFF2-40B4-BE49-F238E27FC236}">
                <a16:creationId xmlns:a16="http://schemas.microsoft.com/office/drawing/2014/main" id="{34D6AA2A-3DE3-8F3E-F8B9-22CECDCD091E}"/>
              </a:ext>
            </a:extLst>
          </p:cNvPr>
          <p:cNvSpPr/>
          <p:nvPr/>
        </p:nvSpPr>
        <p:spPr>
          <a:xfrm rot="5400000">
            <a:off x="1175778" y="5169463"/>
            <a:ext cx="258142" cy="816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1836" y="8749"/>
                </a:lnTo>
                <a:lnTo>
                  <a:pt x="4339" y="15577"/>
                </a:lnTo>
                <a:lnTo>
                  <a:pt x="7373" y="20016"/>
                </a:lnTo>
                <a:lnTo>
                  <a:pt x="10800" y="21600"/>
                </a:lnTo>
                <a:lnTo>
                  <a:pt x="14227" y="20016"/>
                </a:lnTo>
                <a:lnTo>
                  <a:pt x="17261" y="15577"/>
                </a:lnTo>
                <a:lnTo>
                  <a:pt x="19764" y="8749"/>
                </a:lnTo>
                <a:lnTo>
                  <a:pt x="21600" y="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24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Helvetica Neue</vt:lpstr>
      <vt:lpstr>小塚ゴシック Pr6N M</vt:lpstr>
      <vt:lpstr>Calibri</vt:lpstr>
      <vt:lpstr>Helvetica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504号室</dc:title>
  <cp:lastModifiedBy>福田啓</cp:lastModifiedBy>
  <cp:revision>6</cp:revision>
  <dcterms:modified xsi:type="dcterms:W3CDTF">2024-01-28T02:03:43Z</dcterms:modified>
</cp:coreProperties>
</file>