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9309100" cy="93218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60" d="100"/>
          <a:sy n="60" d="100"/>
        </p:scale>
        <p:origin x="206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Helvetica Neue"/>
      </a:defRPr>
    </a:lvl1pPr>
    <a:lvl2pPr indent="228600" latinLnBrk="0">
      <a:defRPr sz="1200">
        <a:latin typeface="+mn-lt"/>
        <a:ea typeface="+mn-ea"/>
        <a:cs typeface="+mn-cs"/>
        <a:sym typeface="Helvetica Neue"/>
      </a:defRPr>
    </a:lvl2pPr>
    <a:lvl3pPr indent="457200" latinLnBrk="0">
      <a:defRPr sz="1200">
        <a:latin typeface="+mn-lt"/>
        <a:ea typeface="+mn-ea"/>
        <a:cs typeface="+mn-cs"/>
        <a:sym typeface="Helvetica Neue"/>
      </a:defRPr>
    </a:lvl3pPr>
    <a:lvl4pPr indent="685800" latinLnBrk="0">
      <a:defRPr sz="1200">
        <a:latin typeface="+mn-lt"/>
        <a:ea typeface="+mn-ea"/>
        <a:cs typeface="+mn-cs"/>
        <a:sym typeface="Helvetica Neue"/>
      </a:defRPr>
    </a:lvl4pPr>
    <a:lvl5pPr indent="914400" latinLnBrk="0">
      <a:defRPr sz="1200">
        <a:latin typeface="+mn-lt"/>
        <a:ea typeface="+mn-ea"/>
        <a:cs typeface="+mn-cs"/>
        <a:sym typeface="Helvetica Neue"/>
      </a:defRPr>
    </a:lvl5pPr>
    <a:lvl6pPr indent="1143000" latinLnBrk="0">
      <a:defRPr sz="1200">
        <a:latin typeface="+mn-lt"/>
        <a:ea typeface="+mn-ea"/>
        <a:cs typeface="+mn-cs"/>
        <a:sym typeface="Helvetica Neue"/>
      </a:defRPr>
    </a:lvl6pPr>
    <a:lvl7pPr indent="1371600" latinLnBrk="0">
      <a:defRPr sz="1200">
        <a:latin typeface="+mn-lt"/>
        <a:ea typeface="+mn-ea"/>
        <a:cs typeface="+mn-cs"/>
        <a:sym typeface="Helvetica Neue"/>
      </a:defRPr>
    </a:lvl7pPr>
    <a:lvl8pPr indent="1600200" latinLnBrk="0">
      <a:defRPr sz="1200">
        <a:latin typeface="+mn-lt"/>
        <a:ea typeface="+mn-ea"/>
        <a:cs typeface="+mn-cs"/>
        <a:sym typeface="Helvetica Neue"/>
      </a:defRPr>
    </a:lvl8pPr>
    <a:lvl9pPr indent="1828800" latinLnBrk="0">
      <a:defRPr sz="1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テキスト"/>
          <p:cNvSpPr txBox="1">
            <a:spLocks noGrp="1"/>
          </p:cNvSpPr>
          <p:nvPr>
            <p:ph type="title"/>
          </p:nvPr>
        </p:nvSpPr>
        <p:spPr>
          <a:xfrm>
            <a:off x="698181" y="2889757"/>
            <a:ext cx="7912736" cy="195757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12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396364" y="5220208"/>
            <a:ext cx="6516371" cy="233045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テキスト"/>
          <p:cNvSpPr txBox="1">
            <a:spLocks noGrp="1"/>
          </p:cNvSpPr>
          <p:nvPr>
            <p:ph type="title"/>
          </p:nvPr>
        </p:nvSpPr>
        <p:spPr>
          <a:xfrm>
            <a:off x="1949679" y="486846"/>
            <a:ext cx="2832736" cy="101219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21" name="本文レベル1…"/>
          <p:cNvSpPr txBox="1">
            <a:spLocks noGrp="1"/>
          </p:cNvSpPr>
          <p:nvPr>
            <p:ph type="body" idx="1"/>
          </p:nvPr>
        </p:nvSpPr>
        <p:spPr>
          <a:xfrm>
            <a:off x="465455" y="2144014"/>
            <a:ext cx="8378191" cy="615238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テキスト"/>
          <p:cNvSpPr txBox="1">
            <a:spLocks noGrp="1"/>
          </p:cNvSpPr>
          <p:nvPr>
            <p:ph type="title"/>
          </p:nvPr>
        </p:nvSpPr>
        <p:spPr>
          <a:xfrm>
            <a:off x="1949679" y="486846"/>
            <a:ext cx="2832736" cy="101219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0" name="本文レベル1…"/>
          <p:cNvSpPr txBox="1">
            <a:spLocks noGrp="1"/>
          </p:cNvSpPr>
          <p:nvPr>
            <p:ph type="body" idx="1"/>
          </p:nvPr>
        </p:nvSpPr>
        <p:spPr>
          <a:xfrm>
            <a:off x="465455" y="2144014"/>
            <a:ext cx="8378191" cy="615238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タイトルテキスト"/>
          <p:cNvSpPr txBox="1">
            <a:spLocks noGrp="1"/>
          </p:cNvSpPr>
          <p:nvPr>
            <p:ph type="title"/>
          </p:nvPr>
        </p:nvSpPr>
        <p:spPr>
          <a:xfrm>
            <a:off x="1949679" y="486846"/>
            <a:ext cx="2832736" cy="101219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9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465455" y="2144014"/>
            <a:ext cx="4049458" cy="615238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テキスト"/>
          <p:cNvSpPr txBox="1">
            <a:spLocks noGrp="1"/>
          </p:cNvSpPr>
          <p:nvPr>
            <p:ph type="title"/>
          </p:nvPr>
        </p:nvSpPr>
        <p:spPr>
          <a:xfrm>
            <a:off x="1949679" y="486846"/>
            <a:ext cx="2832736" cy="101219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4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テキスト"/>
          <p:cNvSpPr txBox="1">
            <a:spLocks noGrp="1"/>
          </p:cNvSpPr>
          <p:nvPr>
            <p:ph type="title"/>
          </p:nvPr>
        </p:nvSpPr>
        <p:spPr>
          <a:xfrm>
            <a:off x="465455" y="373303"/>
            <a:ext cx="8378190" cy="18017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/>
          <a:p>
            <a:r>
              <a:t>タイトルテキスト</a:t>
            </a:r>
          </a:p>
        </p:txBody>
      </p:sp>
      <p:sp>
        <p:nvSpPr>
          <p:cNvPr id="3" name="本文レベル1…"/>
          <p:cNvSpPr txBox="1">
            <a:spLocks noGrp="1"/>
          </p:cNvSpPr>
          <p:nvPr>
            <p:ph type="body" idx="1"/>
          </p:nvPr>
        </p:nvSpPr>
        <p:spPr>
          <a:xfrm>
            <a:off x="465455" y="2175086"/>
            <a:ext cx="8378190" cy="71467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8576672" y="8669273"/>
            <a:ext cx="266974" cy="2794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object 2"/>
          <p:cNvSpPr txBox="1">
            <a:spLocks noGrp="1"/>
          </p:cNvSpPr>
          <p:nvPr>
            <p:ph type="title"/>
          </p:nvPr>
        </p:nvSpPr>
        <p:spPr>
          <a:xfrm>
            <a:off x="2625279" y="502341"/>
            <a:ext cx="2832736" cy="1012190"/>
          </a:xfrm>
          <a:prstGeom prst="rect">
            <a:avLst/>
          </a:prstGeom>
        </p:spPr>
        <p:txBody>
          <a:bodyPr/>
          <a:lstStyle>
            <a:lvl1pPr indent="11937" defTabSz="859536">
              <a:defRPr sz="6016"/>
            </a:lvl1pPr>
          </a:lstStyle>
          <a:p>
            <a:r>
              <a:rPr dirty="0"/>
              <a:t>503号室</a:t>
            </a:r>
          </a:p>
        </p:txBody>
      </p:sp>
      <p:sp>
        <p:nvSpPr>
          <p:cNvPr id="65" name="object 3"/>
          <p:cNvSpPr txBox="1"/>
          <p:nvPr/>
        </p:nvSpPr>
        <p:spPr>
          <a:xfrm>
            <a:off x="1022395" y="1530866"/>
            <a:ext cx="3307717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 algn="ctr">
              <a:defRPr sz="3000" spc="9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lang="ja-JP" altLang="en-US"/>
              <a:t>島型</a:t>
            </a:r>
            <a:r>
              <a:rPr lang="en-US" altLang="ja-JP" dirty="0"/>
              <a:t>3</a:t>
            </a:r>
            <a:r>
              <a:rPr spc="265" dirty="0"/>
              <a:t>人</a:t>
            </a:r>
            <a:r>
              <a:rPr spc="204" dirty="0"/>
              <a:t>掛</a:t>
            </a:r>
            <a:r>
              <a:rPr spc="155" dirty="0"/>
              <a:t>け</a:t>
            </a:r>
          </a:p>
        </p:txBody>
      </p:sp>
      <p:sp>
        <p:nvSpPr>
          <p:cNvPr id="66" name="object 4"/>
          <p:cNvSpPr txBox="1"/>
          <p:nvPr/>
        </p:nvSpPr>
        <p:spPr>
          <a:xfrm>
            <a:off x="4829822" y="1515823"/>
            <a:ext cx="1754505" cy="4462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 sz="2900" spc="2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dirty="0"/>
              <a:t>最大</a:t>
            </a:r>
            <a:r>
              <a:rPr lang="en-US" spc="270" dirty="0"/>
              <a:t>24</a:t>
            </a:r>
            <a:r>
              <a:rPr spc="209" dirty="0"/>
              <a:t>席</a:t>
            </a:r>
          </a:p>
        </p:txBody>
      </p:sp>
      <p:sp>
        <p:nvSpPr>
          <p:cNvPr id="67" name="object 5"/>
          <p:cNvSpPr txBox="1"/>
          <p:nvPr/>
        </p:nvSpPr>
        <p:spPr>
          <a:xfrm>
            <a:off x="3331435" y="2329578"/>
            <a:ext cx="1230323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defRPr sz="3400" spc="-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dirty="0"/>
              <a:t>5.</a:t>
            </a:r>
            <a:r>
              <a:rPr lang="en-US" dirty="0"/>
              <a:t>28</a:t>
            </a:r>
            <a:r>
              <a:rPr dirty="0"/>
              <a:t>m</a:t>
            </a:r>
          </a:p>
        </p:txBody>
      </p:sp>
      <p:grpSp>
        <p:nvGrpSpPr>
          <p:cNvPr id="85" name="object 6"/>
          <p:cNvGrpSpPr/>
          <p:nvPr/>
        </p:nvGrpSpPr>
        <p:grpSpPr>
          <a:xfrm>
            <a:off x="1755555" y="2380784"/>
            <a:ext cx="5357386" cy="6353321"/>
            <a:chOff x="0" y="0"/>
            <a:chExt cx="5357384" cy="6353320"/>
          </a:xfrm>
        </p:grpSpPr>
        <p:sp>
          <p:nvSpPr>
            <p:cNvPr id="68" name="object 7"/>
            <p:cNvSpPr/>
            <p:nvPr/>
          </p:nvSpPr>
          <p:spPr>
            <a:xfrm flipH="1">
              <a:off x="0" y="5"/>
              <a:ext cx="1" cy="957429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9" name="object 8"/>
            <p:cNvSpPr/>
            <p:nvPr/>
          </p:nvSpPr>
          <p:spPr>
            <a:xfrm flipH="1">
              <a:off x="1" y="0"/>
              <a:ext cx="1" cy="957429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0" name="object 9"/>
            <p:cNvSpPr/>
            <p:nvPr/>
          </p:nvSpPr>
          <p:spPr>
            <a:xfrm flipH="1" flipV="1">
              <a:off x="0" y="223991"/>
              <a:ext cx="1430033" cy="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1" name="object 10"/>
            <p:cNvSpPr/>
            <p:nvPr/>
          </p:nvSpPr>
          <p:spPr>
            <a:xfrm>
              <a:off x="1" y="223992"/>
              <a:ext cx="1430021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2" name="object 11"/>
            <p:cNvSpPr/>
            <p:nvPr/>
          </p:nvSpPr>
          <p:spPr>
            <a:xfrm>
              <a:off x="4396172" y="5"/>
              <a:ext cx="1" cy="957429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3" name="object 12"/>
            <p:cNvSpPr/>
            <p:nvPr/>
          </p:nvSpPr>
          <p:spPr>
            <a:xfrm>
              <a:off x="4396172" y="0"/>
              <a:ext cx="1" cy="957429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4" name="object 13"/>
            <p:cNvSpPr/>
            <p:nvPr/>
          </p:nvSpPr>
          <p:spPr>
            <a:xfrm flipH="1" flipV="1">
              <a:off x="2752344" y="223991"/>
              <a:ext cx="1643825" cy="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5" name="object 14"/>
            <p:cNvSpPr/>
            <p:nvPr/>
          </p:nvSpPr>
          <p:spPr>
            <a:xfrm>
              <a:off x="2752341" y="223992"/>
              <a:ext cx="1643838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6" name="object 15"/>
            <p:cNvSpPr/>
            <p:nvPr/>
          </p:nvSpPr>
          <p:spPr>
            <a:xfrm flipH="1" flipV="1">
              <a:off x="4399956" y="991951"/>
              <a:ext cx="957429" cy="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7" name="object 16"/>
            <p:cNvSpPr/>
            <p:nvPr/>
          </p:nvSpPr>
          <p:spPr>
            <a:xfrm>
              <a:off x="4399954" y="991947"/>
              <a:ext cx="957429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8" name="object 17"/>
            <p:cNvSpPr/>
            <p:nvPr/>
          </p:nvSpPr>
          <p:spPr>
            <a:xfrm>
              <a:off x="5131944" y="991954"/>
              <a:ext cx="1" cy="1643826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9" name="object 18"/>
            <p:cNvSpPr/>
            <p:nvPr/>
          </p:nvSpPr>
          <p:spPr>
            <a:xfrm flipV="1">
              <a:off x="5131948" y="991941"/>
              <a:ext cx="1" cy="1643839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0" name="object 19"/>
            <p:cNvSpPr/>
            <p:nvPr/>
          </p:nvSpPr>
          <p:spPr>
            <a:xfrm>
              <a:off x="5015830" y="472014"/>
              <a:ext cx="239015" cy="239015"/>
            </a:xfrm>
            <a:prstGeom prst="rect">
              <a:avLst/>
            </a:prstGeom>
            <a:noFill/>
            <a:ln w="32512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1" name="object 20"/>
            <p:cNvSpPr/>
            <p:nvPr/>
          </p:nvSpPr>
          <p:spPr>
            <a:xfrm flipH="1">
              <a:off x="4399956" y="6353318"/>
              <a:ext cx="957429" cy="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2" name="object 21"/>
            <p:cNvSpPr/>
            <p:nvPr/>
          </p:nvSpPr>
          <p:spPr>
            <a:xfrm>
              <a:off x="4399954" y="6353320"/>
              <a:ext cx="957429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3" name="object 22"/>
            <p:cNvSpPr/>
            <p:nvPr/>
          </p:nvSpPr>
          <p:spPr>
            <a:xfrm flipH="1">
              <a:off x="5131944" y="3958097"/>
              <a:ext cx="1" cy="239522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4" name="object 23"/>
            <p:cNvSpPr/>
            <p:nvPr/>
          </p:nvSpPr>
          <p:spPr>
            <a:xfrm flipV="1">
              <a:off x="5131948" y="3958098"/>
              <a:ext cx="1" cy="239522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86" name="object 24"/>
          <p:cNvSpPr txBox="1"/>
          <p:nvPr/>
        </p:nvSpPr>
        <p:spPr>
          <a:xfrm rot="16200000">
            <a:off x="6274602" y="5336970"/>
            <a:ext cx="1183079" cy="448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lnSpc>
                <a:spcPts val="3500"/>
              </a:lnSpc>
              <a:defRPr sz="3200" spc="3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dirty="0"/>
              <a:t>6.</a:t>
            </a:r>
            <a:r>
              <a:rPr lang="en-US" dirty="0"/>
              <a:t>28</a:t>
            </a:r>
            <a:r>
              <a:rPr dirty="0"/>
              <a:t>m</a:t>
            </a:r>
          </a:p>
        </p:txBody>
      </p:sp>
      <p:sp>
        <p:nvSpPr>
          <p:cNvPr id="92" name="object 30"/>
          <p:cNvSpPr txBox="1"/>
          <p:nvPr/>
        </p:nvSpPr>
        <p:spPr>
          <a:xfrm>
            <a:off x="7090537" y="2796472"/>
            <a:ext cx="1196976" cy="266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2100" spc="1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t>有線</a:t>
            </a:r>
            <a:r>
              <a:rPr spc="135"/>
              <a:t>LAN</a:t>
            </a:r>
          </a:p>
        </p:txBody>
      </p:sp>
      <p:sp>
        <p:nvSpPr>
          <p:cNvPr id="93" name="object 31"/>
          <p:cNvSpPr txBox="1"/>
          <p:nvPr/>
        </p:nvSpPr>
        <p:spPr>
          <a:xfrm>
            <a:off x="6824557" y="2872788"/>
            <a:ext cx="114301" cy="165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300" spc="1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L</a:t>
            </a:r>
          </a:p>
        </p:txBody>
      </p:sp>
      <p:sp>
        <p:nvSpPr>
          <p:cNvPr id="94" name="object 32"/>
          <p:cNvSpPr/>
          <p:nvPr/>
        </p:nvSpPr>
        <p:spPr>
          <a:xfrm>
            <a:off x="3581653" y="8444445"/>
            <a:ext cx="239014" cy="239014"/>
          </a:xfrm>
          <a:prstGeom prst="rect">
            <a:avLst/>
          </a:prstGeom>
          <a:ln w="32512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5" name="object 33"/>
          <p:cNvSpPr txBox="1"/>
          <p:nvPr/>
        </p:nvSpPr>
        <p:spPr>
          <a:xfrm>
            <a:off x="3634828" y="8464429"/>
            <a:ext cx="114301" cy="165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300" spc="1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L</a:t>
            </a:r>
          </a:p>
        </p:txBody>
      </p:sp>
      <p:sp>
        <p:nvSpPr>
          <p:cNvPr id="147" name="object 184"/>
          <p:cNvSpPr/>
          <p:nvPr/>
        </p:nvSpPr>
        <p:spPr>
          <a:xfrm>
            <a:off x="2015102" y="8032705"/>
            <a:ext cx="760438" cy="6941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0" y="0"/>
                </a:lnTo>
                <a:lnTo>
                  <a:pt x="1420" y="41"/>
                </a:lnTo>
                <a:lnTo>
                  <a:pt x="2816" y="162"/>
                </a:lnTo>
                <a:lnTo>
                  <a:pt x="4184" y="362"/>
                </a:lnTo>
                <a:lnTo>
                  <a:pt x="5522" y="639"/>
                </a:lnTo>
                <a:lnTo>
                  <a:pt x="6827" y="992"/>
                </a:lnTo>
                <a:lnTo>
                  <a:pt x="8096" y="1419"/>
                </a:lnTo>
                <a:lnTo>
                  <a:pt x="9327" y="1919"/>
                </a:lnTo>
                <a:lnTo>
                  <a:pt x="10515" y="2490"/>
                </a:lnTo>
                <a:lnTo>
                  <a:pt x="11660" y="3131"/>
                </a:lnTo>
                <a:lnTo>
                  <a:pt x="12757" y="3840"/>
                </a:lnTo>
                <a:lnTo>
                  <a:pt x="13804" y="4615"/>
                </a:lnTo>
                <a:lnTo>
                  <a:pt x="14797" y="5456"/>
                </a:lnTo>
                <a:lnTo>
                  <a:pt x="15735" y="6359"/>
                </a:lnTo>
                <a:lnTo>
                  <a:pt x="16615" y="7325"/>
                </a:lnTo>
                <a:lnTo>
                  <a:pt x="17432" y="8352"/>
                </a:lnTo>
                <a:lnTo>
                  <a:pt x="18186" y="9437"/>
                </a:lnTo>
                <a:lnTo>
                  <a:pt x="18872" y="10579"/>
                </a:lnTo>
                <a:lnTo>
                  <a:pt x="19488" y="11778"/>
                </a:lnTo>
                <a:lnTo>
                  <a:pt x="20031" y="13030"/>
                </a:lnTo>
                <a:lnTo>
                  <a:pt x="20499" y="14336"/>
                </a:lnTo>
                <a:lnTo>
                  <a:pt x="20888" y="15692"/>
                </a:lnTo>
                <a:lnTo>
                  <a:pt x="21195" y="17098"/>
                </a:lnTo>
                <a:lnTo>
                  <a:pt x="21418" y="18553"/>
                </a:lnTo>
                <a:lnTo>
                  <a:pt x="21554" y="20054"/>
                </a:lnTo>
                <a:lnTo>
                  <a:pt x="21600" y="2160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8" name="object 185"/>
          <p:cNvSpPr/>
          <p:nvPr/>
        </p:nvSpPr>
        <p:spPr>
          <a:xfrm>
            <a:off x="2758667" y="8416251"/>
            <a:ext cx="323597" cy="2954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34" y="18151"/>
                </a:lnTo>
                <a:lnTo>
                  <a:pt x="914" y="14946"/>
                </a:lnTo>
                <a:lnTo>
                  <a:pt x="2008" y="12001"/>
                </a:lnTo>
                <a:lnTo>
                  <a:pt x="3480" y="9336"/>
                </a:lnTo>
                <a:lnTo>
                  <a:pt x="5298" y="6967"/>
                </a:lnTo>
                <a:lnTo>
                  <a:pt x="7429" y="4913"/>
                </a:lnTo>
                <a:lnTo>
                  <a:pt x="9839" y="3192"/>
                </a:lnTo>
                <a:lnTo>
                  <a:pt x="12494" y="1823"/>
                </a:lnTo>
                <a:lnTo>
                  <a:pt x="15362" y="822"/>
                </a:lnTo>
                <a:lnTo>
                  <a:pt x="18408" y="209"/>
                </a:lnTo>
                <a:lnTo>
                  <a:pt x="21600" y="0"/>
                </a:lnTo>
                <a:lnTo>
                  <a:pt x="21600" y="21600"/>
                </a:lnTo>
              </a:path>
            </a:pathLst>
          </a:custGeom>
          <a:ln w="1351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7" name="object 194"/>
          <p:cNvSpPr/>
          <p:nvPr/>
        </p:nvSpPr>
        <p:spPr>
          <a:xfrm>
            <a:off x="1646758" y="3338699"/>
            <a:ext cx="4508755" cy="53954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3" y="21600"/>
                </a:moveTo>
                <a:lnTo>
                  <a:pt x="0" y="21600"/>
                </a:lnTo>
                <a:lnTo>
                  <a:pt x="0" y="0"/>
                </a:lnTo>
                <a:lnTo>
                  <a:pt x="21600" y="0"/>
                </a:lnTo>
                <a:lnTo>
                  <a:pt x="21600" y="21600"/>
                </a:lnTo>
                <a:lnTo>
                  <a:pt x="6734" y="21600"/>
                </a:lnTo>
              </a:path>
            </a:pathLst>
          </a:custGeom>
          <a:ln w="635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84" name="Google Shape;255;p7">
            <a:extLst>
              <a:ext uri="{FF2B5EF4-FFF2-40B4-BE49-F238E27FC236}">
                <a16:creationId xmlns:a16="http://schemas.microsoft.com/office/drawing/2014/main" id="{18ABD8FE-D1AE-F4F0-77D1-6C3ADEA0115A}"/>
              </a:ext>
            </a:extLst>
          </p:cNvPr>
          <p:cNvSpPr/>
          <p:nvPr/>
        </p:nvSpPr>
        <p:spPr>
          <a:xfrm>
            <a:off x="7010402" y="1016300"/>
            <a:ext cx="15192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85" name="object 2">
            <a:extLst>
              <a:ext uri="{FF2B5EF4-FFF2-40B4-BE49-F238E27FC236}">
                <a16:creationId xmlns:a16="http://schemas.microsoft.com/office/drawing/2014/main" id="{7D00B8B2-1856-8A55-5FA7-50FCA6AB13D2}"/>
              </a:ext>
            </a:extLst>
          </p:cNvPr>
          <p:cNvSpPr txBox="1"/>
          <p:nvPr/>
        </p:nvSpPr>
        <p:spPr>
          <a:xfrm>
            <a:off x="7496251" y="837276"/>
            <a:ext cx="483870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180cm</a:t>
            </a:r>
          </a:p>
        </p:txBody>
      </p:sp>
      <p:sp>
        <p:nvSpPr>
          <p:cNvPr id="286" name="object 3">
            <a:extLst>
              <a:ext uri="{FF2B5EF4-FFF2-40B4-BE49-F238E27FC236}">
                <a16:creationId xmlns:a16="http://schemas.microsoft.com/office/drawing/2014/main" id="{47E563B7-262D-EF53-E49E-C40693D69E8C}"/>
              </a:ext>
            </a:extLst>
          </p:cNvPr>
          <p:cNvSpPr txBox="1"/>
          <p:nvPr/>
        </p:nvSpPr>
        <p:spPr>
          <a:xfrm>
            <a:off x="8557648" y="1121623"/>
            <a:ext cx="398781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5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lang="en-US" dirty="0"/>
              <a:t>45</a:t>
            </a:r>
            <a:r>
              <a:rPr dirty="0"/>
              <a:t>cm</a:t>
            </a:r>
          </a:p>
        </p:txBody>
      </p:sp>
      <p:grpSp>
        <p:nvGrpSpPr>
          <p:cNvPr id="279" name="グループ化 278">
            <a:extLst>
              <a:ext uri="{FF2B5EF4-FFF2-40B4-BE49-F238E27FC236}">
                <a16:creationId xmlns:a16="http://schemas.microsoft.com/office/drawing/2014/main" id="{DCB1B023-DE64-BE01-113E-828E0F322008}"/>
              </a:ext>
            </a:extLst>
          </p:cNvPr>
          <p:cNvGrpSpPr/>
          <p:nvPr/>
        </p:nvGrpSpPr>
        <p:grpSpPr>
          <a:xfrm>
            <a:off x="7577142" y="1738919"/>
            <a:ext cx="460800" cy="460800"/>
            <a:chOff x="-460800" y="3615195"/>
            <a:chExt cx="460800" cy="460800"/>
          </a:xfrm>
        </p:grpSpPr>
        <p:sp>
          <p:nvSpPr>
            <p:cNvPr id="282" name="Google Shape;135;p7">
              <a:extLst>
                <a:ext uri="{FF2B5EF4-FFF2-40B4-BE49-F238E27FC236}">
                  <a16:creationId xmlns:a16="http://schemas.microsoft.com/office/drawing/2014/main" id="{BA9BE39C-F334-0BBE-BC1C-BBA6F7421C5A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83" name="直線コネクタ 282">
              <a:extLst>
                <a:ext uri="{FF2B5EF4-FFF2-40B4-BE49-F238E27FC236}">
                  <a16:creationId xmlns:a16="http://schemas.microsoft.com/office/drawing/2014/main" id="{D96E7B02-B195-7DA1-4242-66073AED17DA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80" name="object 262">
            <a:extLst>
              <a:ext uri="{FF2B5EF4-FFF2-40B4-BE49-F238E27FC236}">
                <a16:creationId xmlns:a16="http://schemas.microsoft.com/office/drawing/2014/main" id="{3B6A1987-CEF1-8644-2C9B-C5594F68950C}"/>
              </a:ext>
            </a:extLst>
          </p:cNvPr>
          <p:cNvSpPr txBox="1"/>
          <p:nvPr/>
        </p:nvSpPr>
        <p:spPr>
          <a:xfrm>
            <a:off x="7605294" y="1534759"/>
            <a:ext cx="404496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5</a:t>
            </a:r>
            <a:r>
              <a:rPr lang="en-US" dirty="0"/>
              <a:t>5</a:t>
            </a:r>
            <a:r>
              <a:rPr dirty="0"/>
              <a:t>cm</a:t>
            </a:r>
          </a:p>
        </p:txBody>
      </p:sp>
      <p:sp>
        <p:nvSpPr>
          <p:cNvPr id="281" name="object 263">
            <a:extLst>
              <a:ext uri="{FF2B5EF4-FFF2-40B4-BE49-F238E27FC236}">
                <a16:creationId xmlns:a16="http://schemas.microsoft.com/office/drawing/2014/main" id="{9EAB5EC9-AB28-0842-60AC-09E9A05EE5B7}"/>
              </a:ext>
            </a:extLst>
          </p:cNvPr>
          <p:cNvSpPr txBox="1"/>
          <p:nvPr/>
        </p:nvSpPr>
        <p:spPr>
          <a:xfrm>
            <a:off x="8073025" y="1904497"/>
            <a:ext cx="404496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55cm</a:t>
            </a:r>
          </a:p>
        </p:txBody>
      </p:sp>
      <p:grpSp>
        <p:nvGrpSpPr>
          <p:cNvPr id="311" name="グループ化 310">
            <a:extLst>
              <a:ext uri="{FF2B5EF4-FFF2-40B4-BE49-F238E27FC236}">
                <a16:creationId xmlns:a16="http://schemas.microsoft.com/office/drawing/2014/main" id="{71105B6E-ACED-1154-67F2-DBFFC39210F0}"/>
              </a:ext>
            </a:extLst>
          </p:cNvPr>
          <p:cNvGrpSpPr/>
          <p:nvPr/>
        </p:nvGrpSpPr>
        <p:grpSpPr>
          <a:xfrm rot="16200000">
            <a:off x="2103376" y="3728961"/>
            <a:ext cx="460800" cy="460800"/>
            <a:chOff x="-460800" y="3615195"/>
            <a:chExt cx="460800" cy="460800"/>
          </a:xfrm>
        </p:grpSpPr>
        <p:sp>
          <p:nvSpPr>
            <p:cNvPr id="319" name="Google Shape;135;p7">
              <a:extLst>
                <a:ext uri="{FF2B5EF4-FFF2-40B4-BE49-F238E27FC236}">
                  <a16:creationId xmlns:a16="http://schemas.microsoft.com/office/drawing/2014/main" id="{84FD8503-609F-588C-C07E-C7F5F26C852B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20" name="直線コネクタ 319">
              <a:extLst>
                <a:ext uri="{FF2B5EF4-FFF2-40B4-BE49-F238E27FC236}">
                  <a16:creationId xmlns:a16="http://schemas.microsoft.com/office/drawing/2014/main" id="{771425C2-66FF-9F1D-D345-98D33EF2FF05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2" name="Google Shape;255;p7">
            <a:extLst>
              <a:ext uri="{FF2B5EF4-FFF2-40B4-BE49-F238E27FC236}">
                <a16:creationId xmlns:a16="http://schemas.microsoft.com/office/drawing/2014/main" id="{E455A20F-3560-9D39-60A2-0E1A96CCBAC7}"/>
              </a:ext>
            </a:extLst>
          </p:cNvPr>
          <p:cNvSpPr/>
          <p:nvPr/>
        </p:nvSpPr>
        <p:spPr>
          <a:xfrm rot="16200000">
            <a:off x="1997692" y="4265893"/>
            <a:ext cx="15192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13" name="グループ化 312">
            <a:extLst>
              <a:ext uri="{FF2B5EF4-FFF2-40B4-BE49-F238E27FC236}">
                <a16:creationId xmlns:a16="http://schemas.microsoft.com/office/drawing/2014/main" id="{8F77F07B-077C-C230-2D8D-C5C1B282108F}"/>
              </a:ext>
            </a:extLst>
          </p:cNvPr>
          <p:cNvGrpSpPr/>
          <p:nvPr/>
        </p:nvGrpSpPr>
        <p:grpSpPr>
          <a:xfrm rot="16200000">
            <a:off x="2103376" y="4718597"/>
            <a:ext cx="460800" cy="460800"/>
            <a:chOff x="-460800" y="3615195"/>
            <a:chExt cx="460800" cy="460800"/>
          </a:xfrm>
        </p:grpSpPr>
        <p:sp>
          <p:nvSpPr>
            <p:cNvPr id="317" name="Google Shape;135;p7">
              <a:extLst>
                <a:ext uri="{FF2B5EF4-FFF2-40B4-BE49-F238E27FC236}">
                  <a16:creationId xmlns:a16="http://schemas.microsoft.com/office/drawing/2014/main" id="{757C2E3F-48E6-1DC1-474B-0FBCB5A55609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18" name="直線コネクタ 317">
              <a:extLst>
                <a:ext uri="{FF2B5EF4-FFF2-40B4-BE49-F238E27FC236}">
                  <a16:creationId xmlns:a16="http://schemas.microsoft.com/office/drawing/2014/main" id="{4552FB2A-FD69-AF3D-375E-95C72B8CF9CF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4" name="グループ化 313">
            <a:extLst>
              <a:ext uri="{FF2B5EF4-FFF2-40B4-BE49-F238E27FC236}">
                <a16:creationId xmlns:a16="http://schemas.microsoft.com/office/drawing/2014/main" id="{7F2D7D39-12A4-AB7A-CC2C-9E924152A1A6}"/>
              </a:ext>
            </a:extLst>
          </p:cNvPr>
          <p:cNvGrpSpPr/>
          <p:nvPr/>
        </p:nvGrpSpPr>
        <p:grpSpPr>
          <a:xfrm rot="16200000">
            <a:off x="2103376" y="4223779"/>
            <a:ext cx="460800" cy="460800"/>
            <a:chOff x="-460800" y="3615195"/>
            <a:chExt cx="460800" cy="460800"/>
          </a:xfrm>
        </p:grpSpPr>
        <p:sp>
          <p:nvSpPr>
            <p:cNvPr id="315" name="Google Shape;135;p7">
              <a:extLst>
                <a:ext uri="{FF2B5EF4-FFF2-40B4-BE49-F238E27FC236}">
                  <a16:creationId xmlns:a16="http://schemas.microsoft.com/office/drawing/2014/main" id="{C3EA0066-69D4-92DC-2E68-7B7F7EBAD446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16" name="直線コネクタ 315">
              <a:extLst>
                <a:ext uri="{FF2B5EF4-FFF2-40B4-BE49-F238E27FC236}">
                  <a16:creationId xmlns:a16="http://schemas.microsoft.com/office/drawing/2014/main" id="{98CB87AA-39D8-84CD-930E-5CB67147A432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542728F6-A3E5-CF98-6BB3-FF38601C4442}"/>
              </a:ext>
            </a:extLst>
          </p:cNvPr>
          <p:cNvGrpSpPr/>
          <p:nvPr/>
        </p:nvGrpSpPr>
        <p:grpSpPr>
          <a:xfrm rot="5400000">
            <a:off x="3335410" y="4720025"/>
            <a:ext cx="460800" cy="460800"/>
            <a:chOff x="-460800" y="3615195"/>
            <a:chExt cx="460800" cy="460800"/>
          </a:xfrm>
        </p:grpSpPr>
        <p:sp>
          <p:nvSpPr>
            <p:cNvPr id="35" name="Google Shape;135;p7">
              <a:extLst>
                <a:ext uri="{FF2B5EF4-FFF2-40B4-BE49-F238E27FC236}">
                  <a16:creationId xmlns:a16="http://schemas.microsoft.com/office/drawing/2014/main" id="{0502013C-A6CA-5DB1-DC28-BDA858B9BF59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F27A34AD-2BAB-16DC-C1DA-BCBFDAD25440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8" name="Google Shape;255;p7">
            <a:extLst>
              <a:ext uri="{FF2B5EF4-FFF2-40B4-BE49-F238E27FC236}">
                <a16:creationId xmlns:a16="http://schemas.microsoft.com/office/drawing/2014/main" id="{87004292-21DD-2A1D-2893-60816E388E5C}"/>
              </a:ext>
            </a:extLst>
          </p:cNvPr>
          <p:cNvSpPr/>
          <p:nvPr/>
        </p:nvSpPr>
        <p:spPr>
          <a:xfrm rot="5400000">
            <a:off x="2382694" y="4265893"/>
            <a:ext cx="15192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0F36C52F-B48A-84F1-2CB6-26E524873F32}"/>
              </a:ext>
            </a:extLst>
          </p:cNvPr>
          <p:cNvGrpSpPr/>
          <p:nvPr/>
        </p:nvGrpSpPr>
        <p:grpSpPr>
          <a:xfrm rot="5400000">
            <a:off x="3335410" y="3730389"/>
            <a:ext cx="460800" cy="460800"/>
            <a:chOff x="-460800" y="3615195"/>
            <a:chExt cx="460800" cy="460800"/>
          </a:xfrm>
        </p:grpSpPr>
        <p:sp>
          <p:nvSpPr>
            <p:cNvPr id="33" name="Google Shape;135;p7">
              <a:extLst>
                <a:ext uri="{FF2B5EF4-FFF2-40B4-BE49-F238E27FC236}">
                  <a16:creationId xmlns:a16="http://schemas.microsoft.com/office/drawing/2014/main" id="{F635B0C1-D5B7-050D-6D67-010427BE3DA5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24912F96-C151-40D2-042F-071CB2DF127D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70A58415-6023-0EC1-A335-551652B45D4D}"/>
              </a:ext>
            </a:extLst>
          </p:cNvPr>
          <p:cNvGrpSpPr/>
          <p:nvPr/>
        </p:nvGrpSpPr>
        <p:grpSpPr>
          <a:xfrm rot="5400000">
            <a:off x="3335410" y="4225207"/>
            <a:ext cx="460800" cy="460800"/>
            <a:chOff x="-460800" y="3615195"/>
            <a:chExt cx="460800" cy="460800"/>
          </a:xfrm>
        </p:grpSpPr>
        <p:sp>
          <p:nvSpPr>
            <p:cNvPr id="31" name="Google Shape;135;p7">
              <a:extLst>
                <a:ext uri="{FF2B5EF4-FFF2-40B4-BE49-F238E27FC236}">
                  <a16:creationId xmlns:a16="http://schemas.microsoft.com/office/drawing/2014/main" id="{52579EC4-121B-1B2A-205C-295D1F64ECDE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2A312CE8-E394-C398-337D-AA96436F0252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9" name="グループ化 88">
            <a:extLst>
              <a:ext uri="{FF2B5EF4-FFF2-40B4-BE49-F238E27FC236}">
                <a16:creationId xmlns:a16="http://schemas.microsoft.com/office/drawing/2014/main" id="{3A87416D-3A72-2830-C3B8-87528A29CF6C}"/>
              </a:ext>
            </a:extLst>
          </p:cNvPr>
          <p:cNvGrpSpPr/>
          <p:nvPr/>
        </p:nvGrpSpPr>
        <p:grpSpPr>
          <a:xfrm rot="16200000">
            <a:off x="4084576" y="3728961"/>
            <a:ext cx="460800" cy="460800"/>
            <a:chOff x="-460800" y="3615195"/>
            <a:chExt cx="460800" cy="460800"/>
          </a:xfrm>
        </p:grpSpPr>
        <p:sp>
          <p:nvSpPr>
            <p:cNvPr id="101" name="Google Shape;135;p7">
              <a:extLst>
                <a:ext uri="{FF2B5EF4-FFF2-40B4-BE49-F238E27FC236}">
                  <a16:creationId xmlns:a16="http://schemas.microsoft.com/office/drawing/2014/main" id="{43D7AA6A-F620-CD6C-6E1C-6417B8C16918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2" name="直線コネクタ 101">
              <a:extLst>
                <a:ext uri="{FF2B5EF4-FFF2-40B4-BE49-F238E27FC236}">
                  <a16:creationId xmlns:a16="http://schemas.microsoft.com/office/drawing/2014/main" id="{568BEC4F-DC1E-6BC1-5D4B-89B8EFF048D6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0" name="Google Shape;255;p7">
            <a:extLst>
              <a:ext uri="{FF2B5EF4-FFF2-40B4-BE49-F238E27FC236}">
                <a16:creationId xmlns:a16="http://schemas.microsoft.com/office/drawing/2014/main" id="{1620A5AD-1344-6901-8C0D-B37B6EBDBCFA}"/>
              </a:ext>
            </a:extLst>
          </p:cNvPr>
          <p:cNvSpPr/>
          <p:nvPr/>
        </p:nvSpPr>
        <p:spPr>
          <a:xfrm rot="16200000">
            <a:off x="3978892" y="4265893"/>
            <a:ext cx="15192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91" name="グループ化 90">
            <a:extLst>
              <a:ext uri="{FF2B5EF4-FFF2-40B4-BE49-F238E27FC236}">
                <a16:creationId xmlns:a16="http://schemas.microsoft.com/office/drawing/2014/main" id="{EA6E270E-A5E7-514F-CB53-804FBBB7CBB3}"/>
              </a:ext>
            </a:extLst>
          </p:cNvPr>
          <p:cNvGrpSpPr/>
          <p:nvPr/>
        </p:nvGrpSpPr>
        <p:grpSpPr>
          <a:xfrm rot="16200000">
            <a:off x="4084576" y="4718597"/>
            <a:ext cx="460800" cy="460800"/>
            <a:chOff x="-460800" y="3615195"/>
            <a:chExt cx="460800" cy="460800"/>
          </a:xfrm>
        </p:grpSpPr>
        <p:sp>
          <p:nvSpPr>
            <p:cNvPr id="99" name="Google Shape;135;p7">
              <a:extLst>
                <a:ext uri="{FF2B5EF4-FFF2-40B4-BE49-F238E27FC236}">
                  <a16:creationId xmlns:a16="http://schemas.microsoft.com/office/drawing/2014/main" id="{70D65001-6C96-5A02-EC27-D5C11A65C3DB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0" name="直線コネクタ 99">
              <a:extLst>
                <a:ext uri="{FF2B5EF4-FFF2-40B4-BE49-F238E27FC236}">
                  <a16:creationId xmlns:a16="http://schemas.microsoft.com/office/drawing/2014/main" id="{343640D1-CAEC-BE6F-3E0E-C3F527144881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6" name="グループ化 95">
            <a:extLst>
              <a:ext uri="{FF2B5EF4-FFF2-40B4-BE49-F238E27FC236}">
                <a16:creationId xmlns:a16="http://schemas.microsoft.com/office/drawing/2014/main" id="{3440C0D5-B3C1-D191-68A8-D9871CB925FE}"/>
              </a:ext>
            </a:extLst>
          </p:cNvPr>
          <p:cNvGrpSpPr/>
          <p:nvPr/>
        </p:nvGrpSpPr>
        <p:grpSpPr>
          <a:xfrm rot="16200000">
            <a:off x="4084576" y="4223779"/>
            <a:ext cx="460800" cy="460800"/>
            <a:chOff x="-460800" y="3615195"/>
            <a:chExt cx="460800" cy="460800"/>
          </a:xfrm>
        </p:grpSpPr>
        <p:sp>
          <p:nvSpPr>
            <p:cNvPr id="97" name="Google Shape;135;p7">
              <a:extLst>
                <a:ext uri="{FF2B5EF4-FFF2-40B4-BE49-F238E27FC236}">
                  <a16:creationId xmlns:a16="http://schemas.microsoft.com/office/drawing/2014/main" id="{8F4FC461-00B8-1F86-672D-620363FD26BC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8" name="直線コネクタ 97">
              <a:extLst>
                <a:ext uri="{FF2B5EF4-FFF2-40B4-BE49-F238E27FC236}">
                  <a16:creationId xmlns:a16="http://schemas.microsoft.com/office/drawing/2014/main" id="{21CAFC70-ED51-AE77-AAAD-9DAACA523D60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1B008CCF-02F7-532C-06C9-FD53549ED724}"/>
              </a:ext>
            </a:extLst>
          </p:cNvPr>
          <p:cNvGrpSpPr/>
          <p:nvPr/>
        </p:nvGrpSpPr>
        <p:grpSpPr>
          <a:xfrm rot="5400000">
            <a:off x="5316610" y="4720025"/>
            <a:ext cx="460800" cy="460800"/>
            <a:chOff x="-460800" y="3615195"/>
            <a:chExt cx="460800" cy="460800"/>
          </a:xfrm>
        </p:grpSpPr>
        <p:sp>
          <p:nvSpPr>
            <p:cNvPr id="87" name="Google Shape;135;p7">
              <a:extLst>
                <a:ext uri="{FF2B5EF4-FFF2-40B4-BE49-F238E27FC236}">
                  <a16:creationId xmlns:a16="http://schemas.microsoft.com/office/drawing/2014/main" id="{DC613464-2154-79F3-D67B-D480CF197163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8" name="直線コネクタ 87">
              <a:extLst>
                <a:ext uri="{FF2B5EF4-FFF2-40B4-BE49-F238E27FC236}">
                  <a16:creationId xmlns:a16="http://schemas.microsoft.com/office/drawing/2014/main" id="{6DFC83B2-720A-498A-D287-B78EC67845CE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5" name="Google Shape;255;p7">
            <a:extLst>
              <a:ext uri="{FF2B5EF4-FFF2-40B4-BE49-F238E27FC236}">
                <a16:creationId xmlns:a16="http://schemas.microsoft.com/office/drawing/2014/main" id="{0982D7C3-E274-BE0D-DD4B-C595DFBC0C1B}"/>
              </a:ext>
            </a:extLst>
          </p:cNvPr>
          <p:cNvSpPr/>
          <p:nvPr/>
        </p:nvSpPr>
        <p:spPr>
          <a:xfrm rot="5400000">
            <a:off x="4363894" y="4265893"/>
            <a:ext cx="15192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C1907829-4BEF-D303-9810-CC5AFAFDAB56}"/>
              </a:ext>
            </a:extLst>
          </p:cNvPr>
          <p:cNvGrpSpPr/>
          <p:nvPr/>
        </p:nvGrpSpPr>
        <p:grpSpPr>
          <a:xfrm rot="5400000">
            <a:off x="5316610" y="3730389"/>
            <a:ext cx="460800" cy="460800"/>
            <a:chOff x="-460800" y="3615195"/>
            <a:chExt cx="460800" cy="460800"/>
          </a:xfrm>
        </p:grpSpPr>
        <p:sp>
          <p:nvSpPr>
            <p:cNvPr id="60" name="Google Shape;135;p7">
              <a:extLst>
                <a:ext uri="{FF2B5EF4-FFF2-40B4-BE49-F238E27FC236}">
                  <a16:creationId xmlns:a16="http://schemas.microsoft.com/office/drawing/2014/main" id="{A70D9738-1467-F574-4E87-442D2173D012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5C263940-830A-DFB2-96E7-8F1D6693EFA5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2F99AFAB-DA2B-9D52-5A49-818AB5AE2572}"/>
              </a:ext>
            </a:extLst>
          </p:cNvPr>
          <p:cNvGrpSpPr/>
          <p:nvPr/>
        </p:nvGrpSpPr>
        <p:grpSpPr>
          <a:xfrm rot="5400000">
            <a:off x="5316610" y="4225207"/>
            <a:ext cx="460800" cy="460800"/>
            <a:chOff x="-460800" y="3615195"/>
            <a:chExt cx="460800" cy="460800"/>
          </a:xfrm>
        </p:grpSpPr>
        <p:sp>
          <p:nvSpPr>
            <p:cNvPr id="58" name="Google Shape;135;p7">
              <a:extLst>
                <a:ext uri="{FF2B5EF4-FFF2-40B4-BE49-F238E27FC236}">
                  <a16:creationId xmlns:a16="http://schemas.microsoft.com/office/drawing/2014/main" id="{19DE5BEC-81D9-E3CC-E13C-562FD37FF950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014AC9C2-B7D3-400E-8B8F-E2139199907F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4" name="グループ化 123">
            <a:extLst>
              <a:ext uri="{FF2B5EF4-FFF2-40B4-BE49-F238E27FC236}">
                <a16:creationId xmlns:a16="http://schemas.microsoft.com/office/drawing/2014/main" id="{436B553D-9CBA-1272-E096-1F656DB1A5D8}"/>
              </a:ext>
            </a:extLst>
          </p:cNvPr>
          <p:cNvGrpSpPr/>
          <p:nvPr/>
        </p:nvGrpSpPr>
        <p:grpSpPr>
          <a:xfrm rot="16200000">
            <a:off x="2103376" y="5583161"/>
            <a:ext cx="460800" cy="460800"/>
            <a:chOff x="-460800" y="3615195"/>
            <a:chExt cx="460800" cy="460800"/>
          </a:xfrm>
        </p:grpSpPr>
        <p:sp>
          <p:nvSpPr>
            <p:cNvPr id="132" name="Google Shape;135;p7">
              <a:extLst>
                <a:ext uri="{FF2B5EF4-FFF2-40B4-BE49-F238E27FC236}">
                  <a16:creationId xmlns:a16="http://schemas.microsoft.com/office/drawing/2014/main" id="{04BE673C-E786-5908-9B6F-ED4A02E56CFB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3" name="直線コネクタ 132">
              <a:extLst>
                <a:ext uri="{FF2B5EF4-FFF2-40B4-BE49-F238E27FC236}">
                  <a16:creationId xmlns:a16="http://schemas.microsoft.com/office/drawing/2014/main" id="{3810708B-26BE-E1DD-F10B-37A531DC1FF5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5" name="Google Shape;255;p7">
            <a:extLst>
              <a:ext uri="{FF2B5EF4-FFF2-40B4-BE49-F238E27FC236}">
                <a16:creationId xmlns:a16="http://schemas.microsoft.com/office/drawing/2014/main" id="{214329F9-081D-82EC-B442-C54A1CD3F3A4}"/>
              </a:ext>
            </a:extLst>
          </p:cNvPr>
          <p:cNvSpPr/>
          <p:nvPr/>
        </p:nvSpPr>
        <p:spPr>
          <a:xfrm rot="16200000">
            <a:off x="1997692" y="6120093"/>
            <a:ext cx="15192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26" name="グループ化 125">
            <a:extLst>
              <a:ext uri="{FF2B5EF4-FFF2-40B4-BE49-F238E27FC236}">
                <a16:creationId xmlns:a16="http://schemas.microsoft.com/office/drawing/2014/main" id="{9176ABEC-CEC5-42A9-0EC5-94B28F85C62B}"/>
              </a:ext>
            </a:extLst>
          </p:cNvPr>
          <p:cNvGrpSpPr/>
          <p:nvPr/>
        </p:nvGrpSpPr>
        <p:grpSpPr>
          <a:xfrm rot="16200000">
            <a:off x="2103376" y="6572797"/>
            <a:ext cx="460800" cy="460800"/>
            <a:chOff x="-460800" y="3615195"/>
            <a:chExt cx="460800" cy="460800"/>
          </a:xfrm>
        </p:grpSpPr>
        <p:sp>
          <p:nvSpPr>
            <p:cNvPr id="130" name="Google Shape;135;p7">
              <a:extLst>
                <a:ext uri="{FF2B5EF4-FFF2-40B4-BE49-F238E27FC236}">
                  <a16:creationId xmlns:a16="http://schemas.microsoft.com/office/drawing/2014/main" id="{9F4E3D89-277A-D663-710E-D39F2C988CDC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1" name="直線コネクタ 130">
              <a:extLst>
                <a:ext uri="{FF2B5EF4-FFF2-40B4-BE49-F238E27FC236}">
                  <a16:creationId xmlns:a16="http://schemas.microsoft.com/office/drawing/2014/main" id="{90692A2D-E93F-EF37-B46A-8547E4C0520C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7" name="グループ化 126">
            <a:extLst>
              <a:ext uri="{FF2B5EF4-FFF2-40B4-BE49-F238E27FC236}">
                <a16:creationId xmlns:a16="http://schemas.microsoft.com/office/drawing/2014/main" id="{E32DCEB0-482A-8AB2-5492-C82C67993A8F}"/>
              </a:ext>
            </a:extLst>
          </p:cNvPr>
          <p:cNvGrpSpPr/>
          <p:nvPr/>
        </p:nvGrpSpPr>
        <p:grpSpPr>
          <a:xfrm rot="16200000">
            <a:off x="2103376" y="6077979"/>
            <a:ext cx="460800" cy="460800"/>
            <a:chOff x="-460800" y="3615195"/>
            <a:chExt cx="460800" cy="460800"/>
          </a:xfrm>
        </p:grpSpPr>
        <p:sp>
          <p:nvSpPr>
            <p:cNvPr id="128" name="Google Shape;135;p7">
              <a:extLst>
                <a:ext uri="{FF2B5EF4-FFF2-40B4-BE49-F238E27FC236}">
                  <a16:creationId xmlns:a16="http://schemas.microsoft.com/office/drawing/2014/main" id="{060C9A4B-703A-48E8-A4FC-676F81433B6F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9" name="直線コネクタ 128">
              <a:extLst>
                <a:ext uri="{FF2B5EF4-FFF2-40B4-BE49-F238E27FC236}">
                  <a16:creationId xmlns:a16="http://schemas.microsoft.com/office/drawing/2014/main" id="{36B82BD2-FE09-1E42-15FD-7A40848BD3D7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4" name="グループ化 113">
            <a:extLst>
              <a:ext uri="{FF2B5EF4-FFF2-40B4-BE49-F238E27FC236}">
                <a16:creationId xmlns:a16="http://schemas.microsoft.com/office/drawing/2014/main" id="{1B97CB49-FB31-CC94-A48A-AD0D33AA3872}"/>
              </a:ext>
            </a:extLst>
          </p:cNvPr>
          <p:cNvGrpSpPr/>
          <p:nvPr/>
        </p:nvGrpSpPr>
        <p:grpSpPr>
          <a:xfrm rot="5400000">
            <a:off x="3335410" y="6574225"/>
            <a:ext cx="460800" cy="460800"/>
            <a:chOff x="-460800" y="3615195"/>
            <a:chExt cx="460800" cy="460800"/>
          </a:xfrm>
        </p:grpSpPr>
        <p:sp>
          <p:nvSpPr>
            <p:cNvPr id="122" name="Google Shape;135;p7">
              <a:extLst>
                <a:ext uri="{FF2B5EF4-FFF2-40B4-BE49-F238E27FC236}">
                  <a16:creationId xmlns:a16="http://schemas.microsoft.com/office/drawing/2014/main" id="{793BAA5C-939D-0111-FF68-266FB914915B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3" name="直線コネクタ 122">
              <a:extLst>
                <a:ext uri="{FF2B5EF4-FFF2-40B4-BE49-F238E27FC236}">
                  <a16:creationId xmlns:a16="http://schemas.microsoft.com/office/drawing/2014/main" id="{FB80710C-F916-9936-8F93-9556CCD77CC1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5" name="Google Shape;255;p7">
            <a:extLst>
              <a:ext uri="{FF2B5EF4-FFF2-40B4-BE49-F238E27FC236}">
                <a16:creationId xmlns:a16="http://schemas.microsoft.com/office/drawing/2014/main" id="{EE09E409-F9CF-379C-3895-BD8D8DF6C94D}"/>
              </a:ext>
            </a:extLst>
          </p:cNvPr>
          <p:cNvSpPr/>
          <p:nvPr/>
        </p:nvSpPr>
        <p:spPr>
          <a:xfrm rot="5400000">
            <a:off x="2382694" y="6120093"/>
            <a:ext cx="15192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16" name="グループ化 115">
            <a:extLst>
              <a:ext uri="{FF2B5EF4-FFF2-40B4-BE49-F238E27FC236}">
                <a16:creationId xmlns:a16="http://schemas.microsoft.com/office/drawing/2014/main" id="{F8E2AA68-AA60-2B9D-B068-F52E641968F5}"/>
              </a:ext>
            </a:extLst>
          </p:cNvPr>
          <p:cNvGrpSpPr/>
          <p:nvPr/>
        </p:nvGrpSpPr>
        <p:grpSpPr>
          <a:xfrm rot="5400000">
            <a:off x="3335410" y="5584589"/>
            <a:ext cx="460800" cy="460800"/>
            <a:chOff x="-460800" y="3615195"/>
            <a:chExt cx="460800" cy="460800"/>
          </a:xfrm>
        </p:grpSpPr>
        <p:sp>
          <p:nvSpPr>
            <p:cNvPr id="120" name="Google Shape;135;p7">
              <a:extLst>
                <a:ext uri="{FF2B5EF4-FFF2-40B4-BE49-F238E27FC236}">
                  <a16:creationId xmlns:a16="http://schemas.microsoft.com/office/drawing/2014/main" id="{9C19B605-D96B-F02A-3789-879F5880508B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1" name="直線コネクタ 120">
              <a:extLst>
                <a:ext uri="{FF2B5EF4-FFF2-40B4-BE49-F238E27FC236}">
                  <a16:creationId xmlns:a16="http://schemas.microsoft.com/office/drawing/2014/main" id="{A86EC2A2-86CD-21C5-613F-D4A82C7CE4F2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7" name="グループ化 116">
            <a:extLst>
              <a:ext uri="{FF2B5EF4-FFF2-40B4-BE49-F238E27FC236}">
                <a16:creationId xmlns:a16="http://schemas.microsoft.com/office/drawing/2014/main" id="{23DB708E-F275-A361-971B-8AF101E0A058}"/>
              </a:ext>
            </a:extLst>
          </p:cNvPr>
          <p:cNvGrpSpPr/>
          <p:nvPr/>
        </p:nvGrpSpPr>
        <p:grpSpPr>
          <a:xfrm rot="5400000">
            <a:off x="3335410" y="6079407"/>
            <a:ext cx="460800" cy="460800"/>
            <a:chOff x="-460800" y="3615195"/>
            <a:chExt cx="460800" cy="460800"/>
          </a:xfrm>
        </p:grpSpPr>
        <p:sp>
          <p:nvSpPr>
            <p:cNvPr id="118" name="Google Shape;135;p7">
              <a:extLst>
                <a:ext uri="{FF2B5EF4-FFF2-40B4-BE49-F238E27FC236}">
                  <a16:creationId xmlns:a16="http://schemas.microsoft.com/office/drawing/2014/main" id="{A90FBD85-CE96-6871-9996-7411C67A3C15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9" name="直線コネクタ 118">
              <a:extLst>
                <a:ext uri="{FF2B5EF4-FFF2-40B4-BE49-F238E27FC236}">
                  <a16:creationId xmlns:a16="http://schemas.microsoft.com/office/drawing/2014/main" id="{0C2E9F2E-2CAF-6B20-C6BE-DADF464BF3EF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8" name="グループ化 157">
            <a:extLst>
              <a:ext uri="{FF2B5EF4-FFF2-40B4-BE49-F238E27FC236}">
                <a16:creationId xmlns:a16="http://schemas.microsoft.com/office/drawing/2014/main" id="{373A2434-78D1-FFE2-7067-2ACBB28A7E15}"/>
              </a:ext>
            </a:extLst>
          </p:cNvPr>
          <p:cNvGrpSpPr/>
          <p:nvPr/>
        </p:nvGrpSpPr>
        <p:grpSpPr>
          <a:xfrm rot="16200000">
            <a:off x="4084576" y="5583161"/>
            <a:ext cx="460800" cy="460800"/>
            <a:chOff x="-460800" y="3615195"/>
            <a:chExt cx="460800" cy="460800"/>
          </a:xfrm>
        </p:grpSpPr>
        <p:sp>
          <p:nvSpPr>
            <p:cNvPr id="166" name="Google Shape;135;p7">
              <a:extLst>
                <a:ext uri="{FF2B5EF4-FFF2-40B4-BE49-F238E27FC236}">
                  <a16:creationId xmlns:a16="http://schemas.microsoft.com/office/drawing/2014/main" id="{EB2D399A-BF92-1D21-87C8-EECCCC8415C4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7" name="直線コネクタ 166">
              <a:extLst>
                <a:ext uri="{FF2B5EF4-FFF2-40B4-BE49-F238E27FC236}">
                  <a16:creationId xmlns:a16="http://schemas.microsoft.com/office/drawing/2014/main" id="{E4D73C89-96A1-3650-4622-C91A12BDEA63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9" name="Google Shape;255;p7">
            <a:extLst>
              <a:ext uri="{FF2B5EF4-FFF2-40B4-BE49-F238E27FC236}">
                <a16:creationId xmlns:a16="http://schemas.microsoft.com/office/drawing/2014/main" id="{FBD69D52-A23E-D1DB-0F59-40F5A09C8FE0}"/>
              </a:ext>
            </a:extLst>
          </p:cNvPr>
          <p:cNvSpPr/>
          <p:nvPr/>
        </p:nvSpPr>
        <p:spPr>
          <a:xfrm rot="16200000">
            <a:off x="3978892" y="6120093"/>
            <a:ext cx="15192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60" name="グループ化 159">
            <a:extLst>
              <a:ext uri="{FF2B5EF4-FFF2-40B4-BE49-F238E27FC236}">
                <a16:creationId xmlns:a16="http://schemas.microsoft.com/office/drawing/2014/main" id="{EA81D8C6-59F6-2E67-1689-7C43D7B6E2F6}"/>
              </a:ext>
            </a:extLst>
          </p:cNvPr>
          <p:cNvGrpSpPr/>
          <p:nvPr/>
        </p:nvGrpSpPr>
        <p:grpSpPr>
          <a:xfrm rot="16200000">
            <a:off x="4084576" y="6572797"/>
            <a:ext cx="460800" cy="460800"/>
            <a:chOff x="-460800" y="3615195"/>
            <a:chExt cx="460800" cy="460800"/>
          </a:xfrm>
        </p:grpSpPr>
        <p:sp>
          <p:nvSpPr>
            <p:cNvPr id="164" name="Google Shape;135;p7">
              <a:extLst>
                <a:ext uri="{FF2B5EF4-FFF2-40B4-BE49-F238E27FC236}">
                  <a16:creationId xmlns:a16="http://schemas.microsoft.com/office/drawing/2014/main" id="{A6B436CA-8A5F-98DE-DB4F-07672AB19440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5" name="直線コネクタ 164">
              <a:extLst>
                <a:ext uri="{FF2B5EF4-FFF2-40B4-BE49-F238E27FC236}">
                  <a16:creationId xmlns:a16="http://schemas.microsoft.com/office/drawing/2014/main" id="{71513CE5-57EB-9235-6721-270533DF4588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1" name="グループ化 160">
            <a:extLst>
              <a:ext uri="{FF2B5EF4-FFF2-40B4-BE49-F238E27FC236}">
                <a16:creationId xmlns:a16="http://schemas.microsoft.com/office/drawing/2014/main" id="{06B7F798-CAD3-67C4-50EC-1960F1E9A605}"/>
              </a:ext>
            </a:extLst>
          </p:cNvPr>
          <p:cNvGrpSpPr/>
          <p:nvPr/>
        </p:nvGrpSpPr>
        <p:grpSpPr>
          <a:xfrm rot="16200000">
            <a:off x="4084576" y="6077979"/>
            <a:ext cx="460800" cy="460800"/>
            <a:chOff x="-460800" y="3615195"/>
            <a:chExt cx="460800" cy="460800"/>
          </a:xfrm>
        </p:grpSpPr>
        <p:sp>
          <p:nvSpPr>
            <p:cNvPr id="162" name="Google Shape;135;p7">
              <a:extLst>
                <a:ext uri="{FF2B5EF4-FFF2-40B4-BE49-F238E27FC236}">
                  <a16:creationId xmlns:a16="http://schemas.microsoft.com/office/drawing/2014/main" id="{81974BBA-6C6E-E50D-AFB7-A4BCEE1F5440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3" name="直線コネクタ 162">
              <a:extLst>
                <a:ext uri="{FF2B5EF4-FFF2-40B4-BE49-F238E27FC236}">
                  <a16:creationId xmlns:a16="http://schemas.microsoft.com/office/drawing/2014/main" id="{2CF5E091-45AC-9C45-30FF-8650C1B0BA7E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7" name="グループ化 136">
            <a:extLst>
              <a:ext uri="{FF2B5EF4-FFF2-40B4-BE49-F238E27FC236}">
                <a16:creationId xmlns:a16="http://schemas.microsoft.com/office/drawing/2014/main" id="{B0CFF0F0-C956-EFA9-98E7-34A19B5CAF70}"/>
              </a:ext>
            </a:extLst>
          </p:cNvPr>
          <p:cNvGrpSpPr/>
          <p:nvPr/>
        </p:nvGrpSpPr>
        <p:grpSpPr>
          <a:xfrm rot="5400000">
            <a:off x="5316610" y="6574225"/>
            <a:ext cx="460800" cy="460800"/>
            <a:chOff x="-460800" y="3615195"/>
            <a:chExt cx="460800" cy="460800"/>
          </a:xfrm>
        </p:grpSpPr>
        <p:sp>
          <p:nvSpPr>
            <p:cNvPr id="145" name="Google Shape;135;p7">
              <a:extLst>
                <a:ext uri="{FF2B5EF4-FFF2-40B4-BE49-F238E27FC236}">
                  <a16:creationId xmlns:a16="http://schemas.microsoft.com/office/drawing/2014/main" id="{07963655-89A0-284E-3828-20D5094B0177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46" name="直線コネクタ 145">
              <a:extLst>
                <a:ext uri="{FF2B5EF4-FFF2-40B4-BE49-F238E27FC236}">
                  <a16:creationId xmlns:a16="http://schemas.microsoft.com/office/drawing/2014/main" id="{1868168B-FDFE-B4E4-1081-11F5C025435F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8" name="Google Shape;255;p7">
            <a:extLst>
              <a:ext uri="{FF2B5EF4-FFF2-40B4-BE49-F238E27FC236}">
                <a16:creationId xmlns:a16="http://schemas.microsoft.com/office/drawing/2014/main" id="{290F60A9-D190-9703-CC6F-1E8287239164}"/>
              </a:ext>
            </a:extLst>
          </p:cNvPr>
          <p:cNvSpPr/>
          <p:nvPr/>
        </p:nvSpPr>
        <p:spPr>
          <a:xfrm rot="5400000">
            <a:off x="4363894" y="6120093"/>
            <a:ext cx="15192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39" name="グループ化 138">
            <a:extLst>
              <a:ext uri="{FF2B5EF4-FFF2-40B4-BE49-F238E27FC236}">
                <a16:creationId xmlns:a16="http://schemas.microsoft.com/office/drawing/2014/main" id="{F449A828-18B7-DDED-5395-99EC5712D892}"/>
              </a:ext>
            </a:extLst>
          </p:cNvPr>
          <p:cNvGrpSpPr/>
          <p:nvPr/>
        </p:nvGrpSpPr>
        <p:grpSpPr>
          <a:xfrm rot="5400000">
            <a:off x="5316610" y="5584589"/>
            <a:ext cx="460800" cy="460800"/>
            <a:chOff x="-460800" y="3615195"/>
            <a:chExt cx="460800" cy="460800"/>
          </a:xfrm>
        </p:grpSpPr>
        <p:sp>
          <p:nvSpPr>
            <p:cNvPr id="143" name="Google Shape;135;p7">
              <a:extLst>
                <a:ext uri="{FF2B5EF4-FFF2-40B4-BE49-F238E27FC236}">
                  <a16:creationId xmlns:a16="http://schemas.microsoft.com/office/drawing/2014/main" id="{55848FD9-49E8-38FB-22BC-746441F0E305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44" name="直線コネクタ 143">
              <a:extLst>
                <a:ext uri="{FF2B5EF4-FFF2-40B4-BE49-F238E27FC236}">
                  <a16:creationId xmlns:a16="http://schemas.microsoft.com/office/drawing/2014/main" id="{911A90C1-2C65-0B96-B0DE-7FCF9BE2CDF5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0" name="グループ化 139">
            <a:extLst>
              <a:ext uri="{FF2B5EF4-FFF2-40B4-BE49-F238E27FC236}">
                <a16:creationId xmlns:a16="http://schemas.microsoft.com/office/drawing/2014/main" id="{DE738B74-A21F-87E9-44D0-67931C1D7857}"/>
              </a:ext>
            </a:extLst>
          </p:cNvPr>
          <p:cNvGrpSpPr/>
          <p:nvPr/>
        </p:nvGrpSpPr>
        <p:grpSpPr>
          <a:xfrm rot="5400000">
            <a:off x="5316610" y="6079407"/>
            <a:ext cx="460800" cy="460800"/>
            <a:chOff x="-460800" y="3615195"/>
            <a:chExt cx="460800" cy="460800"/>
          </a:xfrm>
        </p:grpSpPr>
        <p:sp>
          <p:nvSpPr>
            <p:cNvPr id="141" name="Google Shape;135;p7">
              <a:extLst>
                <a:ext uri="{FF2B5EF4-FFF2-40B4-BE49-F238E27FC236}">
                  <a16:creationId xmlns:a16="http://schemas.microsoft.com/office/drawing/2014/main" id="{4940691B-6464-CC56-78F3-552088AD5065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42" name="直線コネクタ 141">
              <a:extLst>
                <a:ext uri="{FF2B5EF4-FFF2-40B4-BE49-F238E27FC236}">
                  <a16:creationId xmlns:a16="http://schemas.microsoft.com/office/drawing/2014/main" id="{7905F7B5-B936-C4D7-A258-6485AF496237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A7E8303-F0B8-078F-5C7A-710611EA47EA}"/>
              </a:ext>
            </a:extLst>
          </p:cNvPr>
          <p:cNvGrpSpPr/>
          <p:nvPr/>
        </p:nvGrpSpPr>
        <p:grpSpPr>
          <a:xfrm rot="5400000">
            <a:off x="5355328" y="3357278"/>
            <a:ext cx="349661" cy="311532"/>
            <a:chOff x="5409031" y="3387108"/>
            <a:chExt cx="349661" cy="311532"/>
          </a:xfrm>
        </p:grpSpPr>
        <p:sp>
          <p:nvSpPr>
            <p:cNvPr id="3" name="object 82">
              <a:extLst>
                <a:ext uri="{FF2B5EF4-FFF2-40B4-BE49-F238E27FC236}">
                  <a16:creationId xmlns:a16="http://schemas.microsoft.com/office/drawing/2014/main" id="{324B3136-01A7-DA81-C6E6-A9455969986E}"/>
                </a:ext>
              </a:extLst>
            </p:cNvPr>
            <p:cNvSpPr/>
            <p:nvPr/>
          </p:nvSpPr>
          <p:spPr>
            <a:xfrm>
              <a:off x="5447160" y="3387108"/>
              <a:ext cx="311532" cy="311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ln w="11125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4" name="object 83" descr="object 83">
              <a:extLst>
                <a:ext uri="{FF2B5EF4-FFF2-40B4-BE49-F238E27FC236}">
                  <a16:creationId xmlns:a16="http://schemas.microsoft.com/office/drawing/2014/main" id="{C897ECCF-CE58-DFF8-1575-3C228426D10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19002" y="3429114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5" name="object 84" descr="object 84">
              <a:extLst>
                <a:ext uri="{FF2B5EF4-FFF2-40B4-BE49-F238E27FC236}">
                  <a16:creationId xmlns:a16="http://schemas.microsoft.com/office/drawing/2014/main" id="{0F7590CD-E65D-3244-E010-3C57C8CBCA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19002" y="3558839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6" name="object 85">
              <a:extLst>
                <a:ext uri="{FF2B5EF4-FFF2-40B4-BE49-F238E27FC236}">
                  <a16:creationId xmlns:a16="http://schemas.microsoft.com/office/drawing/2014/main" id="{D73F2178-B00B-45DE-2F43-41F3EC0AA13B}"/>
                </a:ext>
              </a:extLst>
            </p:cNvPr>
            <p:cNvSpPr/>
            <p:nvPr/>
          </p:nvSpPr>
          <p:spPr>
            <a:xfrm>
              <a:off x="5409031" y="3387984"/>
              <a:ext cx="97968" cy="309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0" y="1836"/>
                  </a:lnTo>
                  <a:lnTo>
                    <a:pt x="6022" y="4339"/>
                  </a:lnTo>
                  <a:lnTo>
                    <a:pt x="1583" y="7372"/>
                  </a:lnTo>
                  <a:lnTo>
                    <a:pt x="0" y="10800"/>
                  </a:lnTo>
                  <a:lnTo>
                    <a:pt x="1583" y="14228"/>
                  </a:lnTo>
                  <a:lnTo>
                    <a:pt x="6022" y="17261"/>
                  </a:lnTo>
                  <a:lnTo>
                    <a:pt x="12850" y="19764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miter lim="400000"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8A6AE24F-F854-80DC-5BE9-61C6D1D6763C}"/>
              </a:ext>
            </a:extLst>
          </p:cNvPr>
          <p:cNvGrpSpPr/>
          <p:nvPr/>
        </p:nvGrpSpPr>
        <p:grpSpPr>
          <a:xfrm rot="10800000">
            <a:off x="5802067" y="8032707"/>
            <a:ext cx="349660" cy="311532"/>
            <a:chOff x="5802067" y="8032707"/>
            <a:chExt cx="349660" cy="311532"/>
          </a:xfrm>
        </p:grpSpPr>
        <p:sp>
          <p:nvSpPr>
            <p:cNvPr id="8" name="object 86">
              <a:extLst>
                <a:ext uri="{FF2B5EF4-FFF2-40B4-BE49-F238E27FC236}">
                  <a16:creationId xmlns:a16="http://schemas.microsoft.com/office/drawing/2014/main" id="{02AB7615-CCC0-9028-5520-CC566E43DA29}"/>
                </a:ext>
              </a:extLst>
            </p:cNvPr>
            <p:cNvSpPr/>
            <p:nvPr/>
          </p:nvSpPr>
          <p:spPr>
            <a:xfrm>
              <a:off x="5840196" y="8032707"/>
              <a:ext cx="311531" cy="311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ln w="11125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9" name="object 87" descr="object 87">
              <a:extLst>
                <a:ext uri="{FF2B5EF4-FFF2-40B4-BE49-F238E27FC236}">
                  <a16:creationId xmlns:a16="http://schemas.microsoft.com/office/drawing/2014/main" id="{864A0B67-75AD-8F6D-BF43-FDE5049AC71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912039" y="8074712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10" name="object 88" descr="object 88">
              <a:extLst>
                <a:ext uri="{FF2B5EF4-FFF2-40B4-BE49-F238E27FC236}">
                  <a16:creationId xmlns:a16="http://schemas.microsoft.com/office/drawing/2014/main" id="{2C7F0A4E-7900-3A89-EED1-E87BB8A9843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912039" y="8204438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11" name="object 89">
              <a:extLst>
                <a:ext uri="{FF2B5EF4-FFF2-40B4-BE49-F238E27FC236}">
                  <a16:creationId xmlns:a16="http://schemas.microsoft.com/office/drawing/2014/main" id="{F564824C-27A8-C447-CD78-0DD81F6D7650}"/>
                </a:ext>
              </a:extLst>
            </p:cNvPr>
            <p:cNvSpPr/>
            <p:nvPr/>
          </p:nvSpPr>
          <p:spPr>
            <a:xfrm>
              <a:off x="5802067" y="8033584"/>
              <a:ext cx="97968" cy="309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0" y="1836"/>
                  </a:lnTo>
                  <a:lnTo>
                    <a:pt x="6022" y="4339"/>
                  </a:lnTo>
                  <a:lnTo>
                    <a:pt x="1583" y="7372"/>
                  </a:lnTo>
                  <a:lnTo>
                    <a:pt x="0" y="10800"/>
                  </a:lnTo>
                  <a:lnTo>
                    <a:pt x="1583" y="14228"/>
                  </a:lnTo>
                  <a:lnTo>
                    <a:pt x="6022" y="17261"/>
                  </a:lnTo>
                  <a:lnTo>
                    <a:pt x="12850" y="19764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miter lim="400000"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5C31B518-8E2A-E999-621E-35E96F086B98}"/>
              </a:ext>
            </a:extLst>
          </p:cNvPr>
          <p:cNvGrpSpPr/>
          <p:nvPr/>
        </p:nvGrpSpPr>
        <p:grpSpPr>
          <a:xfrm>
            <a:off x="1626862" y="3637859"/>
            <a:ext cx="349661" cy="311531"/>
            <a:chOff x="1717691" y="3957579"/>
            <a:chExt cx="349661" cy="311531"/>
          </a:xfrm>
        </p:grpSpPr>
        <p:sp>
          <p:nvSpPr>
            <p:cNvPr id="13" name="object 186">
              <a:extLst>
                <a:ext uri="{FF2B5EF4-FFF2-40B4-BE49-F238E27FC236}">
                  <a16:creationId xmlns:a16="http://schemas.microsoft.com/office/drawing/2014/main" id="{13EF7CB9-3B9B-F16E-A926-1C3EA4320684}"/>
                </a:ext>
              </a:extLst>
            </p:cNvPr>
            <p:cNvSpPr/>
            <p:nvPr/>
          </p:nvSpPr>
          <p:spPr>
            <a:xfrm>
              <a:off x="1755820" y="3957579"/>
              <a:ext cx="311532" cy="311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ln w="11125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14" name="object 187" descr="object 187">
              <a:extLst>
                <a:ext uri="{FF2B5EF4-FFF2-40B4-BE49-F238E27FC236}">
                  <a16:creationId xmlns:a16="http://schemas.microsoft.com/office/drawing/2014/main" id="{18B188A0-43C9-07D0-C2C7-3BC73DE436B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7663" y="3999585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16" name="object 188" descr="object 188">
              <a:extLst>
                <a:ext uri="{FF2B5EF4-FFF2-40B4-BE49-F238E27FC236}">
                  <a16:creationId xmlns:a16="http://schemas.microsoft.com/office/drawing/2014/main" id="{C7EA7F48-55DA-893D-8863-69F229157A1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7663" y="4129310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17" name="object 189">
              <a:extLst>
                <a:ext uri="{FF2B5EF4-FFF2-40B4-BE49-F238E27FC236}">
                  <a16:creationId xmlns:a16="http://schemas.microsoft.com/office/drawing/2014/main" id="{7B471084-A3F1-5087-91B3-AA0D1C2A7852}"/>
                </a:ext>
              </a:extLst>
            </p:cNvPr>
            <p:cNvSpPr/>
            <p:nvPr/>
          </p:nvSpPr>
          <p:spPr>
            <a:xfrm>
              <a:off x="1717691" y="3958455"/>
              <a:ext cx="97968" cy="309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0" y="1836"/>
                  </a:lnTo>
                  <a:lnTo>
                    <a:pt x="6022" y="4339"/>
                  </a:lnTo>
                  <a:lnTo>
                    <a:pt x="1583" y="7372"/>
                  </a:lnTo>
                  <a:lnTo>
                    <a:pt x="0" y="10800"/>
                  </a:lnTo>
                  <a:lnTo>
                    <a:pt x="1583" y="14228"/>
                  </a:lnTo>
                  <a:lnTo>
                    <a:pt x="6022" y="17261"/>
                  </a:lnTo>
                  <a:lnTo>
                    <a:pt x="12850" y="19764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miter lim="400000"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F6310F0B-F9B7-C74C-CB88-D9B00878283D}"/>
              </a:ext>
            </a:extLst>
          </p:cNvPr>
          <p:cNvGrpSpPr/>
          <p:nvPr/>
        </p:nvGrpSpPr>
        <p:grpSpPr>
          <a:xfrm rot="16200000">
            <a:off x="3843608" y="8403509"/>
            <a:ext cx="349660" cy="311532"/>
            <a:chOff x="3888434" y="8326494"/>
            <a:chExt cx="349660" cy="311532"/>
          </a:xfrm>
        </p:grpSpPr>
        <p:sp>
          <p:nvSpPr>
            <p:cNvPr id="19" name="object 190">
              <a:extLst>
                <a:ext uri="{FF2B5EF4-FFF2-40B4-BE49-F238E27FC236}">
                  <a16:creationId xmlns:a16="http://schemas.microsoft.com/office/drawing/2014/main" id="{A74F28CF-0FE5-FADD-ECD1-76F9166E13A1}"/>
                </a:ext>
              </a:extLst>
            </p:cNvPr>
            <p:cNvSpPr/>
            <p:nvPr/>
          </p:nvSpPr>
          <p:spPr>
            <a:xfrm>
              <a:off x="3926563" y="8326494"/>
              <a:ext cx="311531" cy="311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ln w="11125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20" name="object 191" descr="object 191">
              <a:extLst>
                <a:ext uri="{FF2B5EF4-FFF2-40B4-BE49-F238E27FC236}">
                  <a16:creationId xmlns:a16="http://schemas.microsoft.com/office/drawing/2014/main" id="{F91ECADD-DCB3-96FC-C8A7-A0F457F78EC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998404" y="8368498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21" name="object 192" descr="object 192">
              <a:extLst>
                <a:ext uri="{FF2B5EF4-FFF2-40B4-BE49-F238E27FC236}">
                  <a16:creationId xmlns:a16="http://schemas.microsoft.com/office/drawing/2014/main" id="{B378719E-FAE0-DB14-7F2E-A689CDB8735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998404" y="8498225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22" name="object 193">
              <a:extLst>
                <a:ext uri="{FF2B5EF4-FFF2-40B4-BE49-F238E27FC236}">
                  <a16:creationId xmlns:a16="http://schemas.microsoft.com/office/drawing/2014/main" id="{62F5905B-17D9-4303-D62A-00F381F00D77}"/>
                </a:ext>
              </a:extLst>
            </p:cNvPr>
            <p:cNvSpPr/>
            <p:nvPr/>
          </p:nvSpPr>
          <p:spPr>
            <a:xfrm>
              <a:off x="3888434" y="8327370"/>
              <a:ext cx="97968" cy="309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0" y="1836"/>
                  </a:lnTo>
                  <a:lnTo>
                    <a:pt x="6022" y="4339"/>
                  </a:lnTo>
                  <a:lnTo>
                    <a:pt x="1583" y="7372"/>
                  </a:lnTo>
                  <a:lnTo>
                    <a:pt x="0" y="10800"/>
                  </a:lnTo>
                  <a:lnTo>
                    <a:pt x="1583" y="14228"/>
                  </a:lnTo>
                  <a:lnTo>
                    <a:pt x="6022" y="17261"/>
                  </a:lnTo>
                  <a:lnTo>
                    <a:pt x="12850" y="19764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miter lim="400000"/>
            </a:ln>
          </p:spPr>
          <p:txBody>
            <a:bodyPr lIns="45719" rIns="45719"/>
            <a:lstStyle/>
            <a:p>
              <a:endParaRPr/>
            </a:p>
          </p:txBody>
        </p:sp>
      </p:grpSp>
      <p:sp>
        <p:nvSpPr>
          <p:cNvPr id="23" name="object 194">
            <a:extLst>
              <a:ext uri="{FF2B5EF4-FFF2-40B4-BE49-F238E27FC236}">
                <a16:creationId xmlns:a16="http://schemas.microsoft.com/office/drawing/2014/main" id="{B033331B-44CD-4DAB-FB0E-8B9A3DBA588E}"/>
              </a:ext>
            </a:extLst>
          </p:cNvPr>
          <p:cNvSpPr/>
          <p:nvPr/>
        </p:nvSpPr>
        <p:spPr>
          <a:xfrm>
            <a:off x="1646758" y="3338699"/>
            <a:ext cx="4508755" cy="53954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3" y="21600"/>
                </a:moveTo>
                <a:lnTo>
                  <a:pt x="0" y="21600"/>
                </a:lnTo>
                <a:lnTo>
                  <a:pt x="0" y="0"/>
                </a:lnTo>
                <a:lnTo>
                  <a:pt x="21600" y="0"/>
                </a:lnTo>
                <a:lnTo>
                  <a:pt x="21600" y="21600"/>
                </a:lnTo>
                <a:lnTo>
                  <a:pt x="6734" y="21600"/>
                </a:lnTo>
              </a:path>
            </a:pathLst>
          </a:custGeom>
          <a:ln w="635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3016BC40-C3B4-6818-4B67-7EDF7D8D51B9}"/>
              </a:ext>
            </a:extLst>
          </p:cNvPr>
          <p:cNvGrpSpPr/>
          <p:nvPr/>
        </p:nvGrpSpPr>
        <p:grpSpPr>
          <a:xfrm>
            <a:off x="1626862" y="5499062"/>
            <a:ext cx="349661" cy="311531"/>
            <a:chOff x="1717691" y="3957579"/>
            <a:chExt cx="349661" cy="311531"/>
          </a:xfrm>
        </p:grpSpPr>
        <p:sp>
          <p:nvSpPr>
            <p:cNvPr id="25" name="object 186">
              <a:extLst>
                <a:ext uri="{FF2B5EF4-FFF2-40B4-BE49-F238E27FC236}">
                  <a16:creationId xmlns:a16="http://schemas.microsoft.com/office/drawing/2014/main" id="{B4EFE8B4-733F-B78B-1285-47ACB33FDF11}"/>
                </a:ext>
              </a:extLst>
            </p:cNvPr>
            <p:cNvSpPr/>
            <p:nvPr/>
          </p:nvSpPr>
          <p:spPr>
            <a:xfrm>
              <a:off x="1755820" y="3957579"/>
              <a:ext cx="311532" cy="311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ln w="11125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26" name="object 187" descr="object 187">
              <a:extLst>
                <a:ext uri="{FF2B5EF4-FFF2-40B4-BE49-F238E27FC236}">
                  <a16:creationId xmlns:a16="http://schemas.microsoft.com/office/drawing/2014/main" id="{945B791F-9C6A-B0D6-7F65-62A01798F1C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7663" y="3999585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37" name="object 188" descr="object 188">
              <a:extLst>
                <a:ext uri="{FF2B5EF4-FFF2-40B4-BE49-F238E27FC236}">
                  <a16:creationId xmlns:a16="http://schemas.microsoft.com/office/drawing/2014/main" id="{2ADD65ED-3A6C-FE55-EC8F-3CA4629FEAB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7663" y="4129310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38" name="object 189">
              <a:extLst>
                <a:ext uri="{FF2B5EF4-FFF2-40B4-BE49-F238E27FC236}">
                  <a16:creationId xmlns:a16="http://schemas.microsoft.com/office/drawing/2014/main" id="{01E4398F-6D7B-03A4-CAFC-68D2DE94FD79}"/>
                </a:ext>
              </a:extLst>
            </p:cNvPr>
            <p:cNvSpPr/>
            <p:nvPr/>
          </p:nvSpPr>
          <p:spPr>
            <a:xfrm>
              <a:off x="1717691" y="3958455"/>
              <a:ext cx="97968" cy="309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0" y="1836"/>
                  </a:lnTo>
                  <a:lnTo>
                    <a:pt x="6022" y="4339"/>
                  </a:lnTo>
                  <a:lnTo>
                    <a:pt x="1583" y="7372"/>
                  </a:lnTo>
                  <a:lnTo>
                    <a:pt x="0" y="10800"/>
                  </a:lnTo>
                  <a:lnTo>
                    <a:pt x="1583" y="14228"/>
                  </a:lnTo>
                  <a:lnTo>
                    <a:pt x="6022" y="17261"/>
                  </a:lnTo>
                  <a:lnTo>
                    <a:pt x="12850" y="19764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miter lim="400000"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8EC8CD7D-D74B-0289-4EE5-BE95788F0772}"/>
              </a:ext>
            </a:extLst>
          </p:cNvPr>
          <p:cNvGrpSpPr/>
          <p:nvPr/>
        </p:nvGrpSpPr>
        <p:grpSpPr>
          <a:xfrm>
            <a:off x="1626862" y="6790552"/>
            <a:ext cx="349661" cy="311531"/>
            <a:chOff x="1717691" y="3957579"/>
            <a:chExt cx="349661" cy="311531"/>
          </a:xfrm>
        </p:grpSpPr>
        <p:sp>
          <p:nvSpPr>
            <p:cNvPr id="40" name="object 186">
              <a:extLst>
                <a:ext uri="{FF2B5EF4-FFF2-40B4-BE49-F238E27FC236}">
                  <a16:creationId xmlns:a16="http://schemas.microsoft.com/office/drawing/2014/main" id="{E3512C8E-D1FF-DD1A-828B-6CDA88924BC8}"/>
                </a:ext>
              </a:extLst>
            </p:cNvPr>
            <p:cNvSpPr/>
            <p:nvPr/>
          </p:nvSpPr>
          <p:spPr>
            <a:xfrm>
              <a:off x="1755820" y="3957579"/>
              <a:ext cx="311532" cy="311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ln w="11125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41" name="object 187" descr="object 187">
              <a:extLst>
                <a:ext uri="{FF2B5EF4-FFF2-40B4-BE49-F238E27FC236}">
                  <a16:creationId xmlns:a16="http://schemas.microsoft.com/office/drawing/2014/main" id="{301A157C-7FB6-2047-997A-370CB845F40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7663" y="3999585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42" name="object 188" descr="object 188">
              <a:extLst>
                <a:ext uri="{FF2B5EF4-FFF2-40B4-BE49-F238E27FC236}">
                  <a16:creationId xmlns:a16="http://schemas.microsoft.com/office/drawing/2014/main" id="{C893422B-8A21-AF2E-446E-9ABB43E3E9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7663" y="4129310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43" name="object 189">
              <a:extLst>
                <a:ext uri="{FF2B5EF4-FFF2-40B4-BE49-F238E27FC236}">
                  <a16:creationId xmlns:a16="http://schemas.microsoft.com/office/drawing/2014/main" id="{BADBD4EC-9604-9D49-697A-6FDACA6704E5}"/>
                </a:ext>
              </a:extLst>
            </p:cNvPr>
            <p:cNvSpPr/>
            <p:nvPr/>
          </p:nvSpPr>
          <p:spPr>
            <a:xfrm>
              <a:off x="1717691" y="3958455"/>
              <a:ext cx="97968" cy="309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0" y="1836"/>
                  </a:lnTo>
                  <a:lnTo>
                    <a:pt x="6022" y="4339"/>
                  </a:lnTo>
                  <a:lnTo>
                    <a:pt x="1583" y="7372"/>
                  </a:lnTo>
                  <a:lnTo>
                    <a:pt x="0" y="10800"/>
                  </a:lnTo>
                  <a:lnTo>
                    <a:pt x="1583" y="14228"/>
                  </a:lnTo>
                  <a:lnTo>
                    <a:pt x="6022" y="17261"/>
                  </a:lnTo>
                  <a:lnTo>
                    <a:pt x="12850" y="19764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miter lim="400000"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2C6491EE-3F32-4BB6-56A8-C2D259FD8EFC}"/>
              </a:ext>
            </a:extLst>
          </p:cNvPr>
          <p:cNvGrpSpPr/>
          <p:nvPr/>
        </p:nvGrpSpPr>
        <p:grpSpPr>
          <a:xfrm rot="10800000">
            <a:off x="5812391" y="5597724"/>
            <a:ext cx="349661" cy="311532"/>
            <a:chOff x="5409031" y="3387108"/>
            <a:chExt cx="349661" cy="311532"/>
          </a:xfrm>
        </p:grpSpPr>
        <p:sp>
          <p:nvSpPr>
            <p:cNvPr id="45" name="object 82">
              <a:extLst>
                <a:ext uri="{FF2B5EF4-FFF2-40B4-BE49-F238E27FC236}">
                  <a16:creationId xmlns:a16="http://schemas.microsoft.com/office/drawing/2014/main" id="{7184ACF8-3E4E-4EB1-93CC-845A02C6F2B5}"/>
                </a:ext>
              </a:extLst>
            </p:cNvPr>
            <p:cNvSpPr/>
            <p:nvPr/>
          </p:nvSpPr>
          <p:spPr>
            <a:xfrm>
              <a:off x="5447160" y="3387108"/>
              <a:ext cx="311532" cy="311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ln w="11125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46" name="object 83" descr="object 83">
              <a:extLst>
                <a:ext uri="{FF2B5EF4-FFF2-40B4-BE49-F238E27FC236}">
                  <a16:creationId xmlns:a16="http://schemas.microsoft.com/office/drawing/2014/main" id="{2AD716CA-C143-521B-544A-EA4B0344D46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19002" y="3429114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47" name="object 84" descr="object 84">
              <a:extLst>
                <a:ext uri="{FF2B5EF4-FFF2-40B4-BE49-F238E27FC236}">
                  <a16:creationId xmlns:a16="http://schemas.microsoft.com/office/drawing/2014/main" id="{DECA9B2C-181D-D2BC-2A47-145423E8194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19002" y="3558839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48" name="object 85">
              <a:extLst>
                <a:ext uri="{FF2B5EF4-FFF2-40B4-BE49-F238E27FC236}">
                  <a16:creationId xmlns:a16="http://schemas.microsoft.com/office/drawing/2014/main" id="{1F06BCE7-38E5-E785-1799-1B8260DCF1DA}"/>
                </a:ext>
              </a:extLst>
            </p:cNvPr>
            <p:cNvSpPr/>
            <p:nvPr/>
          </p:nvSpPr>
          <p:spPr>
            <a:xfrm>
              <a:off x="5409031" y="3387984"/>
              <a:ext cx="97968" cy="309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0" y="1836"/>
                  </a:lnTo>
                  <a:lnTo>
                    <a:pt x="6022" y="4339"/>
                  </a:lnTo>
                  <a:lnTo>
                    <a:pt x="1583" y="7372"/>
                  </a:lnTo>
                  <a:lnTo>
                    <a:pt x="0" y="10800"/>
                  </a:lnTo>
                  <a:lnTo>
                    <a:pt x="1583" y="14228"/>
                  </a:lnTo>
                  <a:lnTo>
                    <a:pt x="6022" y="17261"/>
                  </a:lnTo>
                  <a:lnTo>
                    <a:pt x="12850" y="19764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miter lim="400000"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11A1F603-6254-F11B-77C6-67016F3A7D5A}"/>
              </a:ext>
            </a:extLst>
          </p:cNvPr>
          <p:cNvGrpSpPr/>
          <p:nvPr/>
        </p:nvGrpSpPr>
        <p:grpSpPr>
          <a:xfrm rot="16200000">
            <a:off x="5265522" y="8400040"/>
            <a:ext cx="349660" cy="311532"/>
            <a:chOff x="5802067" y="8032707"/>
            <a:chExt cx="349660" cy="311532"/>
          </a:xfrm>
        </p:grpSpPr>
        <p:sp>
          <p:nvSpPr>
            <p:cNvPr id="62" name="object 86">
              <a:extLst>
                <a:ext uri="{FF2B5EF4-FFF2-40B4-BE49-F238E27FC236}">
                  <a16:creationId xmlns:a16="http://schemas.microsoft.com/office/drawing/2014/main" id="{8BFB9F1B-3607-7A06-8095-CAADEA104E00}"/>
                </a:ext>
              </a:extLst>
            </p:cNvPr>
            <p:cNvSpPr/>
            <p:nvPr/>
          </p:nvSpPr>
          <p:spPr>
            <a:xfrm>
              <a:off x="5840196" y="8032707"/>
              <a:ext cx="311531" cy="311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ln w="11125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63" name="object 87" descr="object 87">
              <a:extLst>
                <a:ext uri="{FF2B5EF4-FFF2-40B4-BE49-F238E27FC236}">
                  <a16:creationId xmlns:a16="http://schemas.microsoft.com/office/drawing/2014/main" id="{C73F1FC1-A5D1-10BF-D08C-DCAE934DBB6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912039" y="8074712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168" name="object 88" descr="object 88">
              <a:extLst>
                <a:ext uri="{FF2B5EF4-FFF2-40B4-BE49-F238E27FC236}">
                  <a16:creationId xmlns:a16="http://schemas.microsoft.com/office/drawing/2014/main" id="{022F433B-4B6C-01C0-6397-6C5EF95CB36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912039" y="8204438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169" name="object 89">
              <a:extLst>
                <a:ext uri="{FF2B5EF4-FFF2-40B4-BE49-F238E27FC236}">
                  <a16:creationId xmlns:a16="http://schemas.microsoft.com/office/drawing/2014/main" id="{97374230-D93E-9EF4-B7AA-972CF20E4575}"/>
                </a:ext>
              </a:extLst>
            </p:cNvPr>
            <p:cNvSpPr/>
            <p:nvPr/>
          </p:nvSpPr>
          <p:spPr>
            <a:xfrm>
              <a:off x="5802067" y="8033584"/>
              <a:ext cx="97968" cy="309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0" y="1836"/>
                  </a:lnTo>
                  <a:lnTo>
                    <a:pt x="6022" y="4339"/>
                  </a:lnTo>
                  <a:lnTo>
                    <a:pt x="1583" y="7372"/>
                  </a:lnTo>
                  <a:lnTo>
                    <a:pt x="0" y="10800"/>
                  </a:lnTo>
                  <a:lnTo>
                    <a:pt x="1583" y="14228"/>
                  </a:lnTo>
                  <a:lnTo>
                    <a:pt x="6022" y="17261"/>
                  </a:lnTo>
                  <a:lnTo>
                    <a:pt x="12850" y="19764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miter lim="400000"/>
            </a:ln>
          </p:spPr>
          <p:txBody>
            <a:bodyPr lIns="45719" rIns="45719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07980761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25</Words>
  <Application>Microsoft Office PowerPoint</Application>
  <PresentationFormat>ユーザー設定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Helvetica Neue</vt:lpstr>
      <vt:lpstr>小塚ゴシック Pr6N M</vt:lpstr>
      <vt:lpstr>Calibri</vt:lpstr>
      <vt:lpstr>Helvetica</vt:lpstr>
      <vt:lpstr>Office Theme</vt:lpstr>
      <vt:lpstr>503号室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503号室</dc:title>
  <cp:lastModifiedBy>福田啓</cp:lastModifiedBy>
  <cp:revision>14</cp:revision>
  <dcterms:modified xsi:type="dcterms:W3CDTF">2024-01-28T02:20:49Z</dcterms:modified>
</cp:coreProperties>
</file>