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309100" cy="932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8181" y="2889757"/>
            <a:ext cx="7912736" cy="195757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6364" y="5220208"/>
            <a:ext cx="6516371" cy="23304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5455" y="2144014"/>
            <a:ext cx="4049458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465455" y="373303"/>
            <a:ext cx="8378190" cy="1801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75086"/>
            <a:ext cx="8378190" cy="7146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76672" y="8669273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5279" y="502341"/>
            <a:ext cx="2832736" cy="1012190"/>
          </a:xfrm>
          <a:prstGeom prst="rect">
            <a:avLst/>
          </a:prstGeom>
        </p:spPr>
        <p:txBody>
          <a:bodyPr/>
          <a:lstStyle>
            <a:lvl1pPr indent="11937" defTabSz="859536">
              <a:defRPr sz="6016"/>
            </a:lvl1pPr>
          </a:lstStyle>
          <a:p>
            <a:r>
              <a:rPr dirty="0"/>
              <a:t>503号室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022395" y="1530866"/>
            <a:ext cx="3307717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3000" spc="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コの字</a:t>
            </a:r>
            <a:r>
              <a:rPr dirty="0"/>
              <a:t>３</a:t>
            </a:r>
            <a:r>
              <a:rPr spc="265" dirty="0"/>
              <a:t>人</a:t>
            </a:r>
            <a:r>
              <a:rPr spc="204" dirty="0"/>
              <a:t>掛</a:t>
            </a:r>
            <a:r>
              <a:rPr spc="155" dirty="0"/>
              <a:t>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829822" y="1515823"/>
            <a:ext cx="1754505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2900" spc="2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spc="270" dirty="0"/>
              <a:t>1</a:t>
            </a:r>
            <a:r>
              <a:rPr lang="en-US" spc="270" dirty="0"/>
              <a:t>5</a:t>
            </a:r>
            <a:r>
              <a:rPr spc="209" dirty="0"/>
              <a:t>席</a:t>
            </a:r>
          </a:p>
        </p:txBody>
      </p:sp>
      <p:sp>
        <p:nvSpPr>
          <p:cNvPr id="67" name="object 5"/>
          <p:cNvSpPr txBox="1"/>
          <p:nvPr/>
        </p:nvSpPr>
        <p:spPr>
          <a:xfrm>
            <a:off x="3331435" y="2329578"/>
            <a:ext cx="1230323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 sz="34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grpSp>
        <p:nvGrpSpPr>
          <p:cNvPr id="85" name="object 6"/>
          <p:cNvGrpSpPr/>
          <p:nvPr/>
        </p:nvGrpSpPr>
        <p:grpSpPr>
          <a:xfrm>
            <a:off x="1755555" y="2380784"/>
            <a:ext cx="5357386" cy="6353321"/>
            <a:chOff x="0" y="0"/>
            <a:chExt cx="5357384" cy="6353320"/>
          </a:xfrm>
        </p:grpSpPr>
        <p:sp>
          <p:nvSpPr>
            <p:cNvPr id="68" name="object 7"/>
            <p:cNvSpPr/>
            <p:nvPr/>
          </p:nvSpPr>
          <p:spPr>
            <a:xfrm flipH="1">
              <a:off x="0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 flipV="1">
              <a:off x="0" y="223991"/>
              <a:ext cx="143003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>
              <a:off x="1" y="223992"/>
              <a:ext cx="143002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>
              <a:off x="4396172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>
              <a:off x="4396172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 flipV="1">
              <a:off x="2752344" y="223991"/>
              <a:ext cx="1643825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>
              <a:off x="2752341" y="223992"/>
              <a:ext cx="1643838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 flipV="1">
              <a:off x="4399956" y="991951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>
              <a:off x="4399954" y="991947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5131944" y="991954"/>
              <a:ext cx="1" cy="1643826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5131948" y="991941"/>
              <a:ext cx="1" cy="164383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>
              <a:off x="5015830" y="472014"/>
              <a:ext cx="239015" cy="239015"/>
            </a:xfrm>
            <a:prstGeom prst="rect">
              <a:avLst/>
            </a:prstGeom>
            <a:noFill/>
            <a:ln w="3251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4399956" y="6353318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>
              <a:off x="4399954" y="6353320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object 22"/>
            <p:cNvSpPr/>
            <p:nvPr/>
          </p:nvSpPr>
          <p:spPr>
            <a:xfrm flipH="1">
              <a:off x="5131944" y="3958097"/>
              <a:ext cx="1" cy="239522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object 23"/>
            <p:cNvSpPr/>
            <p:nvPr/>
          </p:nvSpPr>
          <p:spPr>
            <a:xfrm flipV="1">
              <a:off x="5131948" y="3958098"/>
              <a:ext cx="1" cy="2395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6" name="object 24"/>
          <p:cNvSpPr txBox="1"/>
          <p:nvPr/>
        </p:nvSpPr>
        <p:spPr>
          <a:xfrm rot="16200000">
            <a:off x="6274602" y="5336970"/>
            <a:ext cx="1183079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3500"/>
              </a:lnSpc>
              <a:defRPr sz="3200" spc="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6.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sp>
        <p:nvSpPr>
          <p:cNvPr id="92" name="object 30"/>
          <p:cNvSpPr txBox="1"/>
          <p:nvPr/>
        </p:nvSpPr>
        <p:spPr>
          <a:xfrm>
            <a:off x="7090537" y="2796472"/>
            <a:ext cx="1196976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5"/>
              <a:t>LAN</a:t>
            </a:r>
          </a:p>
        </p:txBody>
      </p:sp>
      <p:sp>
        <p:nvSpPr>
          <p:cNvPr id="93" name="object 31"/>
          <p:cNvSpPr txBox="1"/>
          <p:nvPr/>
        </p:nvSpPr>
        <p:spPr>
          <a:xfrm>
            <a:off x="6824557" y="2872788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4" name="object 32"/>
          <p:cNvSpPr/>
          <p:nvPr/>
        </p:nvSpPr>
        <p:spPr>
          <a:xfrm>
            <a:off x="3581653" y="8444445"/>
            <a:ext cx="239014" cy="239014"/>
          </a:xfrm>
          <a:prstGeom prst="rect">
            <a:avLst/>
          </a:prstGeom>
          <a:ln w="325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3"/>
          <p:cNvSpPr txBox="1"/>
          <p:nvPr/>
        </p:nvSpPr>
        <p:spPr>
          <a:xfrm>
            <a:off x="3634828" y="8464429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47" name="object 184"/>
          <p:cNvSpPr/>
          <p:nvPr/>
        </p:nvSpPr>
        <p:spPr>
          <a:xfrm>
            <a:off x="2015102" y="8032705"/>
            <a:ext cx="760438" cy="694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1420" y="41"/>
                </a:lnTo>
                <a:lnTo>
                  <a:pt x="2816" y="162"/>
                </a:lnTo>
                <a:lnTo>
                  <a:pt x="4184" y="362"/>
                </a:lnTo>
                <a:lnTo>
                  <a:pt x="5522" y="639"/>
                </a:lnTo>
                <a:lnTo>
                  <a:pt x="6827" y="992"/>
                </a:lnTo>
                <a:lnTo>
                  <a:pt x="8096" y="1419"/>
                </a:lnTo>
                <a:lnTo>
                  <a:pt x="9327" y="1919"/>
                </a:lnTo>
                <a:lnTo>
                  <a:pt x="10515" y="2490"/>
                </a:lnTo>
                <a:lnTo>
                  <a:pt x="11660" y="3131"/>
                </a:lnTo>
                <a:lnTo>
                  <a:pt x="12757" y="3840"/>
                </a:lnTo>
                <a:lnTo>
                  <a:pt x="13804" y="4615"/>
                </a:lnTo>
                <a:lnTo>
                  <a:pt x="14797" y="5456"/>
                </a:lnTo>
                <a:lnTo>
                  <a:pt x="15735" y="6359"/>
                </a:lnTo>
                <a:lnTo>
                  <a:pt x="16615" y="7325"/>
                </a:lnTo>
                <a:lnTo>
                  <a:pt x="17432" y="8352"/>
                </a:lnTo>
                <a:lnTo>
                  <a:pt x="18186" y="9437"/>
                </a:lnTo>
                <a:lnTo>
                  <a:pt x="18872" y="10579"/>
                </a:lnTo>
                <a:lnTo>
                  <a:pt x="19488" y="11778"/>
                </a:lnTo>
                <a:lnTo>
                  <a:pt x="20031" y="13030"/>
                </a:lnTo>
                <a:lnTo>
                  <a:pt x="20499" y="14336"/>
                </a:lnTo>
                <a:lnTo>
                  <a:pt x="20888" y="15692"/>
                </a:lnTo>
                <a:lnTo>
                  <a:pt x="21195" y="17098"/>
                </a:lnTo>
                <a:lnTo>
                  <a:pt x="21418" y="18553"/>
                </a:lnTo>
                <a:lnTo>
                  <a:pt x="21554" y="20054"/>
                </a:lnTo>
                <a:lnTo>
                  <a:pt x="21600" y="21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8" name="object 185"/>
          <p:cNvSpPr/>
          <p:nvPr/>
        </p:nvSpPr>
        <p:spPr>
          <a:xfrm>
            <a:off x="2758667" y="8416251"/>
            <a:ext cx="323597" cy="295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34" y="18151"/>
                </a:lnTo>
                <a:lnTo>
                  <a:pt x="914" y="14946"/>
                </a:lnTo>
                <a:lnTo>
                  <a:pt x="2008" y="12001"/>
                </a:lnTo>
                <a:lnTo>
                  <a:pt x="3480" y="9336"/>
                </a:lnTo>
                <a:lnTo>
                  <a:pt x="5298" y="6967"/>
                </a:lnTo>
                <a:lnTo>
                  <a:pt x="7429" y="4913"/>
                </a:lnTo>
                <a:lnTo>
                  <a:pt x="9839" y="3192"/>
                </a:lnTo>
                <a:lnTo>
                  <a:pt x="12494" y="1823"/>
                </a:lnTo>
                <a:lnTo>
                  <a:pt x="15362" y="822"/>
                </a:lnTo>
                <a:lnTo>
                  <a:pt x="18408" y="209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1351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7" name="object 194"/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4" name="Google Shape;255;p7">
            <a:extLst>
              <a:ext uri="{FF2B5EF4-FFF2-40B4-BE49-F238E27FC236}">
                <a16:creationId xmlns:a16="http://schemas.microsoft.com/office/drawing/2014/main" id="{18ABD8FE-D1AE-F4F0-77D1-6C3ADEA0115A}"/>
              </a:ext>
            </a:extLst>
          </p:cNvPr>
          <p:cNvSpPr/>
          <p:nvPr/>
        </p:nvSpPr>
        <p:spPr>
          <a:xfrm>
            <a:off x="7010402" y="1016300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5" name="object 2">
            <a:extLst>
              <a:ext uri="{FF2B5EF4-FFF2-40B4-BE49-F238E27FC236}">
                <a16:creationId xmlns:a16="http://schemas.microsoft.com/office/drawing/2014/main" id="{7D00B8B2-1856-8A55-5FA7-50FCA6AB13D2}"/>
              </a:ext>
            </a:extLst>
          </p:cNvPr>
          <p:cNvSpPr txBox="1"/>
          <p:nvPr/>
        </p:nvSpPr>
        <p:spPr>
          <a:xfrm>
            <a:off x="7496251" y="837276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286" name="object 3">
            <a:extLst>
              <a:ext uri="{FF2B5EF4-FFF2-40B4-BE49-F238E27FC236}">
                <a16:creationId xmlns:a16="http://schemas.microsoft.com/office/drawing/2014/main" id="{47E563B7-262D-EF53-E49E-C40693D69E8C}"/>
              </a:ext>
            </a:extLst>
          </p:cNvPr>
          <p:cNvSpPr txBox="1"/>
          <p:nvPr/>
        </p:nvSpPr>
        <p:spPr>
          <a:xfrm>
            <a:off x="8557648" y="1121623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grpSp>
        <p:nvGrpSpPr>
          <p:cNvPr id="279" name="グループ化 278">
            <a:extLst>
              <a:ext uri="{FF2B5EF4-FFF2-40B4-BE49-F238E27FC236}">
                <a16:creationId xmlns:a16="http://schemas.microsoft.com/office/drawing/2014/main" id="{DCB1B023-DE64-BE01-113E-828E0F322008}"/>
              </a:ext>
            </a:extLst>
          </p:cNvPr>
          <p:cNvGrpSpPr/>
          <p:nvPr/>
        </p:nvGrpSpPr>
        <p:grpSpPr>
          <a:xfrm>
            <a:off x="7577142" y="1738919"/>
            <a:ext cx="460800" cy="460800"/>
            <a:chOff x="-460800" y="3615195"/>
            <a:chExt cx="460800" cy="460800"/>
          </a:xfrm>
        </p:grpSpPr>
        <p:sp>
          <p:nvSpPr>
            <p:cNvPr id="282" name="Google Shape;135;p7">
              <a:extLst>
                <a:ext uri="{FF2B5EF4-FFF2-40B4-BE49-F238E27FC236}">
                  <a16:creationId xmlns:a16="http://schemas.microsoft.com/office/drawing/2014/main" id="{BA9BE39C-F334-0BBE-BC1C-BBA6F7421C5A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3" name="直線コネクタ 282">
              <a:extLst>
                <a:ext uri="{FF2B5EF4-FFF2-40B4-BE49-F238E27FC236}">
                  <a16:creationId xmlns:a16="http://schemas.microsoft.com/office/drawing/2014/main" id="{D96E7B02-B195-7DA1-4242-66073AED17DA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0" name="object 262">
            <a:extLst>
              <a:ext uri="{FF2B5EF4-FFF2-40B4-BE49-F238E27FC236}">
                <a16:creationId xmlns:a16="http://schemas.microsoft.com/office/drawing/2014/main" id="{3B6A1987-CEF1-8644-2C9B-C5594F68950C}"/>
              </a:ext>
            </a:extLst>
          </p:cNvPr>
          <p:cNvSpPr txBox="1"/>
          <p:nvPr/>
        </p:nvSpPr>
        <p:spPr>
          <a:xfrm>
            <a:off x="7605294" y="1534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81" name="object 263">
            <a:extLst>
              <a:ext uri="{FF2B5EF4-FFF2-40B4-BE49-F238E27FC236}">
                <a16:creationId xmlns:a16="http://schemas.microsoft.com/office/drawing/2014/main" id="{9EAB5EC9-AB28-0842-60AC-09E9A05EE5B7}"/>
              </a:ext>
            </a:extLst>
          </p:cNvPr>
          <p:cNvSpPr txBox="1"/>
          <p:nvPr/>
        </p:nvSpPr>
        <p:spPr>
          <a:xfrm>
            <a:off x="8073025" y="1904497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16885E08-C442-C15E-E5DE-C6CE23F78FC5}"/>
              </a:ext>
            </a:extLst>
          </p:cNvPr>
          <p:cNvGrpSpPr/>
          <p:nvPr/>
        </p:nvGrpSpPr>
        <p:grpSpPr>
          <a:xfrm rot="16200000">
            <a:off x="2310277" y="5763542"/>
            <a:ext cx="460800" cy="460800"/>
            <a:chOff x="-460800" y="3615195"/>
            <a:chExt cx="460800" cy="460800"/>
          </a:xfrm>
        </p:grpSpPr>
        <p:sp>
          <p:nvSpPr>
            <p:cNvPr id="266" name="Google Shape;135;p7">
              <a:extLst>
                <a:ext uri="{FF2B5EF4-FFF2-40B4-BE49-F238E27FC236}">
                  <a16:creationId xmlns:a16="http://schemas.microsoft.com/office/drawing/2014/main" id="{4689BBAE-9432-F5F3-0DB9-649987B1E627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7" name="直線コネクタ 266">
              <a:extLst>
                <a:ext uri="{FF2B5EF4-FFF2-40B4-BE49-F238E27FC236}">
                  <a16:creationId xmlns:a16="http://schemas.microsoft.com/office/drawing/2014/main" id="{E10C1E50-A0C2-4123-5A5D-00CE266C4AB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Google Shape;255;p7">
            <a:extLst>
              <a:ext uri="{FF2B5EF4-FFF2-40B4-BE49-F238E27FC236}">
                <a16:creationId xmlns:a16="http://schemas.microsoft.com/office/drawing/2014/main" id="{BE48BD75-7422-8522-5E33-D8259417D16B}"/>
              </a:ext>
            </a:extLst>
          </p:cNvPr>
          <p:cNvSpPr/>
          <p:nvPr/>
        </p:nvSpPr>
        <p:spPr>
          <a:xfrm rot="16200000">
            <a:off x="2204593" y="6300474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63" name="グループ化 262">
            <a:extLst>
              <a:ext uri="{FF2B5EF4-FFF2-40B4-BE49-F238E27FC236}">
                <a16:creationId xmlns:a16="http://schemas.microsoft.com/office/drawing/2014/main" id="{65264EC2-0B13-3C19-8656-DFE8AC614127}"/>
              </a:ext>
            </a:extLst>
          </p:cNvPr>
          <p:cNvGrpSpPr/>
          <p:nvPr/>
        </p:nvGrpSpPr>
        <p:grpSpPr>
          <a:xfrm rot="16200000">
            <a:off x="2310277" y="6753178"/>
            <a:ext cx="460800" cy="460800"/>
            <a:chOff x="-460800" y="3615195"/>
            <a:chExt cx="460800" cy="460800"/>
          </a:xfrm>
        </p:grpSpPr>
        <p:sp>
          <p:nvSpPr>
            <p:cNvPr id="264" name="Google Shape;135;p7">
              <a:extLst>
                <a:ext uri="{FF2B5EF4-FFF2-40B4-BE49-F238E27FC236}">
                  <a16:creationId xmlns:a16="http://schemas.microsoft.com/office/drawing/2014/main" id="{18B992A3-425C-7626-970C-305370484A2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5" name="直線コネクタ 264">
              <a:extLst>
                <a:ext uri="{FF2B5EF4-FFF2-40B4-BE49-F238E27FC236}">
                  <a16:creationId xmlns:a16="http://schemas.microsoft.com/office/drawing/2014/main" id="{3D1A0548-12F9-B05D-DB3F-0B5B6D6AF29A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6" name="グループ化 305">
            <a:extLst>
              <a:ext uri="{FF2B5EF4-FFF2-40B4-BE49-F238E27FC236}">
                <a16:creationId xmlns:a16="http://schemas.microsoft.com/office/drawing/2014/main" id="{F84D10DE-9FF1-6CBA-AB27-475EC197A08D}"/>
              </a:ext>
            </a:extLst>
          </p:cNvPr>
          <p:cNvGrpSpPr/>
          <p:nvPr/>
        </p:nvGrpSpPr>
        <p:grpSpPr>
          <a:xfrm rot="16200000">
            <a:off x="2310277" y="6258360"/>
            <a:ext cx="460800" cy="460800"/>
            <a:chOff x="-460800" y="3615195"/>
            <a:chExt cx="460800" cy="460800"/>
          </a:xfrm>
        </p:grpSpPr>
        <p:sp>
          <p:nvSpPr>
            <p:cNvPr id="307" name="Google Shape;135;p7">
              <a:extLst>
                <a:ext uri="{FF2B5EF4-FFF2-40B4-BE49-F238E27FC236}">
                  <a16:creationId xmlns:a16="http://schemas.microsoft.com/office/drawing/2014/main" id="{663593F6-4EA0-65B6-0F77-C1CEB02AB503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8" name="直線コネクタ 307">
              <a:extLst>
                <a:ext uri="{FF2B5EF4-FFF2-40B4-BE49-F238E27FC236}">
                  <a16:creationId xmlns:a16="http://schemas.microsoft.com/office/drawing/2014/main" id="{4AB01750-CEA6-4A80-696D-711BB3ED4A6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71105B6E-ACED-1154-67F2-DBFFC39210F0}"/>
              </a:ext>
            </a:extLst>
          </p:cNvPr>
          <p:cNvGrpSpPr/>
          <p:nvPr/>
        </p:nvGrpSpPr>
        <p:grpSpPr>
          <a:xfrm rot="16200000">
            <a:off x="2310277" y="4250831"/>
            <a:ext cx="460800" cy="460800"/>
            <a:chOff x="-460800" y="3615195"/>
            <a:chExt cx="460800" cy="460800"/>
          </a:xfrm>
        </p:grpSpPr>
        <p:sp>
          <p:nvSpPr>
            <p:cNvPr id="319" name="Google Shape;135;p7">
              <a:extLst>
                <a:ext uri="{FF2B5EF4-FFF2-40B4-BE49-F238E27FC236}">
                  <a16:creationId xmlns:a16="http://schemas.microsoft.com/office/drawing/2014/main" id="{84FD8503-609F-588C-C07E-C7F5F26C852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771425C2-66FF-9F1D-D345-98D33EF2FF05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2" name="Google Shape;255;p7">
            <a:extLst>
              <a:ext uri="{FF2B5EF4-FFF2-40B4-BE49-F238E27FC236}">
                <a16:creationId xmlns:a16="http://schemas.microsoft.com/office/drawing/2014/main" id="{E455A20F-3560-9D39-60A2-0E1A96CCBAC7}"/>
              </a:ext>
            </a:extLst>
          </p:cNvPr>
          <p:cNvSpPr/>
          <p:nvPr/>
        </p:nvSpPr>
        <p:spPr>
          <a:xfrm rot="16200000">
            <a:off x="2204593" y="478776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3" name="グループ化 312">
            <a:extLst>
              <a:ext uri="{FF2B5EF4-FFF2-40B4-BE49-F238E27FC236}">
                <a16:creationId xmlns:a16="http://schemas.microsoft.com/office/drawing/2014/main" id="{8F77F07B-077C-C230-2D8D-C5C1B282108F}"/>
              </a:ext>
            </a:extLst>
          </p:cNvPr>
          <p:cNvGrpSpPr/>
          <p:nvPr/>
        </p:nvGrpSpPr>
        <p:grpSpPr>
          <a:xfrm rot="16200000">
            <a:off x="2310277" y="5240467"/>
            <a:ext cx="460800" cy="460800"/>
            <a:chOff x="-460800" y="3615195"/>
            <a:chExt cx="460800" cy="460800"/>
          </a:xfrm>
        </p:grpSpPr>
        <p:sp>
          <p:nvSpPr>
            <p:cNvPr id="317" name="Google Shape;135;p7">
              <a:extLst>
                <a:ext uri="{FF2B5EF4-FFF2-40B4-BE49-F238E27FC236}">
                  <a16:creationId xmlns:a16="http://schemas.microsoft.com/office/drawing/2014/main" id="{757C2E3F-48E6-1DC1-474B-0FBCB5A5560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8" name="直線コネクタ 317">
              <a:extLst>
                <a:ext uri="{FF2B5EF4-FFF2-40B4-BE49-F238E27FC236}">
                  <a16:creationId xmlns:a16="http://schemas.microsoft.com/office/drawing/2014/main" id="{4552FB2A-FD69-AF3D-375E-95C72B8CF9C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4" name="グループ化 313">
            <a:extLst>
              <a:ext uri="{FF2B5EF4-FFF2-40B4-BE49-F238E27FC236}">
                <a16:creationId xmlns:a16="http://schemas.microsoft.com/office/drawing/2014/main" id="{7F2D7D39-12A4-AB7A-CC2C-9E924152A1A6}"/>
              </a:ext>
            </a:extLst>
          </p:cNvPr>
          <p:cNvGrpSpPr/>
          <p:nvPr/>
        </p:nvGrpSpPr>
        <p:grpSpPr>
          <a:xfrm rot="16200000">
            <a:off x="2310277" y="4745649"/>
            <a:ext cx="460800" cy="460800"/>
            <a:chOff x="-460800" y="3615195"/>
            <a:chExt cx="460800" cy="460800"/>
          </a:xfrm>
        </p:grpSpPr>
        <p:sp>
          <p:nvSpPr>
            <p:cNvPr id="315" name="Google Shape;135;p7">
              <a:extLst>
                <a:ext uri="{FF2B5EF4-FFF2-40B4-BE49-F238E27FC236}">
                  <a16:creationId xmlns:a16="http://schemas.microsoft.com/office/drawing/2014/main" id="{C3EA0066-69D4-92DC-2E68-7B7F7EBAD446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6" name="直線コネクタ 315">
              <a:extLst>
                <a:ext uri="{FF2B5EF4-FFF2-40B4-BE49-F238E27FC236}">
                  <a16:creationId xmlns:a16="http://schemas.microsoft.com/office/drawing/2014/main" id="{98CB87AA-39D8-84CD-930E-5CB67147A43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16C74BA-30E0-4A50-9538-ACAA56374BF3}"/>
              </a:ext>
            </a:extLst>
          </p:cNvPr>
          <p:cNvGrpSpPr/>
          <p:nvPr/>
        </p:nvGrpSpPr>
        <p:grpSpPr>
          <a:xfrm>
            <a:off x="4181618" y="3747049"/>
            <a:ext cx="460800" cy="460800"/>
            <a:chOff x="-460800" y="3615195"/>
            <a:chExt cx="460800" cy="4608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19751DD5-D9A3-CD5A-5ACE-BA10109A4A5F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DCFA581-7D0E-DD9F-1349-F127D2C59629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Google Shape;255;p7">
            <a:extLst>
              <a:ext uri="{FF2B5EF4-FFF2-40B4-BE49-F238E27FC236}">
                <a16:creationId xmlns:a16="http://schemas.microsoft.com/office/drawing/2014/main" id="{9A207B6B-4998-2932-D3A0-451FE0F6C216}"/>
              </a:ext>
            </a:extLst>
          </p:cNvPr>
          <p:cNvSpPr/>
          <p:nvPr/>
        </p:nvSpPr>
        <p:spPr>
          <a:xfrm>
            <a:off x="3156886" y="4211965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A9F3566-06DE-31C9-E97E-065F03124194}"/>
              </a:ext>
            </a:extLst>
          </p:cNvPr>
          <p:cNvGrpSpPr/>
          <p:nvPr/>
        </p:nvGrpSpPr>
        <p:grpSpPr>
          <a:xfrm>
            <a:off x="3191982" y="3747049"/>
            <a:ext cx="460800" cy="460800"/>
            <a:chOff x="-460800" y="3615195"/>
            <a:chExt cx="460800" cy="460800"/>
          </a:xfrm>
        </p:grpSpPr>
        <p:sp>
          <p:nvSpPr>
            <p:cNvPr id="9" name="Google Shape;135;p7">
              <a:extLst>
                <a:ext uri="{FF2B5EF4-FFF2-40B4-BE49-F238E27FC236}">
                  <a16:creationId xmlns:a16="http://schemas.microsoft.com/office/drawing/2014/main" id="{94ED50A7-5604-43ED-6542-F27E67CC5EC8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978D1EB9-A0DE-D73E-F054-EE2A6F80E42E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3C697B8-DFAE-C62B-B0E3-2C8987CE7F23}"/>
              </a:ext>
            </a:extLst>
          </p:cNvPr>
          <p:cNvGrpSpPr/>
          <p:nvPr/>
        </p:nvGrpSpPr>
        <p:grpSpPr>
          <a:xfrm>
            <a:off x="3686800" y="3747049"/>
            <a:ext cx="460800" cy="460800"/>
            <a:chOff x="-460800" y="3615195"/>
            <a:chExt cx="460800" cy="460800"/>
          </a:xfrm>
        </p:grpSpPr>
        <p:sp>
          <p:nvSpPr>
            <p:cNvPr id="7" name="Google Shape;135;p7">
              <a:extLst>
                <a:ext uri="{FF2B5EF4-FFF2-40B4-BE49-F238E27FC236}">
                  <a16:creationId xmlns:a16="http://schemas.microsoft.com/office/drawing/2014/main" id="{92E8DF4B-E2A1-B4A8-34D2-A73CBA13607E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5C1B6F20-29C5-A33F-00D3-010AEADF4D31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542728F6-A3E5-CF98-6BB3-FF38601C4442}"/>
              </a:ext>
            </a:extLst>
          </p:cNvPr>
          <p:cNvGrpSpPr/>
          <p:nvPr/>
        </p:nvGrpSpPr>
        <p:grpSpPr>
          <a:xfrm rot="5400000">
            <a:off x="5058202" y="5241895"/>
            <a:ext cx="460800" cy="460800"/>
            <a:chOff x="-460800" y="3615195"/>
            <a:chExt cx="460800" cy="460800"/>
          </a:xfrm>
        </p:grpSpPr>
        <p:sp>
          <p:nvSpPr>
            <p:cNvPr id="35" name="Google Shape;135;p7">
              <a:extLst>
                <a:ext uri="{FF2B5EF4-FFF2-40B4-BE49-F238E27FC236}">
                  <a16:creationId xmlns:a16="http://schemas.microsoft.com/office/drawing/2014/main" id="{0502013C-A6CA-5DB1-DC28-BDA858B9BF5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F27A34AD-2BAB-16DC-C1DA-BCBFDAD25440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Google Shape;255;p7">
            <a:extLst>
              <a:ext uri="{FF2B5EF4-FFF2-40B4-BE49-F238E27FC236}">
                <a16:creationId xmlns:a16="http://schemas.microsoft.com/office/drawing/2014/main" id="{87004292-21DD-2A1D-2893-60816E388E5C}"/>
              </a:ext>
            </a:extLst>
          </p:cNvPr>
          <p:cNvSpPr/>
          <p:nvPr/>
        </p:nvSpPr>
        <p:spPr>
          <a:xfrm rot="5400000">
            <a:off x="4105486" y="478776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F36C52F-B48A-84F1-2CB6-26E524873F32}"/>
              </a:ext>
            </a:extLst>
          </p:cNvPr>
          <p:cNvGrpSpPr/>
          <p:nvPr/>
        </p:nvGrpSpPr>
        <p:grpSpPr>
          <a:xfrm rot="5400000">
            <a:off x="5058202" y="4252259"/>
            <a:ext cx="460800" cy="460800"/>
            <a:chOff x="-460800" y="3615195"/>
            <a:chExt cx="460800" cy="4608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F635B0C1-D5B7-050D-6D67-010427BE3DA5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24912F96-C151-40D2-042F-071CB2DF127D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0A58415-6023-0EC1-A335-551652B45D4D}"/>
              </a:ext>
            </a:extLst>
          </p:cNvPr>
          <p:cNvGrpSpPr/>
          <p:nvPr/>
        </p:nvGrpSpPr>
        <p:grpSpPr>
          <a:xfrm rot="5400000">
            <a:off x="5058202" y="4747077"/>
            <a:ext cx="460800" cy="460800"/>
            <a:chOff x="-460800" y="3615195"/>
            <a:chExt cx="460800" cy="4608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52579EC4-121B-1B2A-205C-295D1F64ECDE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2A312CE8-E394-C398-337D-AA96436F025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061153-C6AA-4D3B-BEE3-5D9C34AC6337}"/>
              </a:ext>
            </a:extLst>
          </p:cNvPr>
          <p:cNvGrpSpPr/>
          <p:nvPr/>
        </p:nvGrpSpPr>
        <p:grpSpPr>
          <a:xfrm rot="5400000">
            <a:off x="5058202" y="6754606"/>
            <a:ext cx="460800" cy="460800"/>
            <a:chOff x="-460800" y="3615195"/>
            <a:chExt cx="460800" cy="460800"/>
          </a:xfrm>
        </p:grpSpPr>
        <p:sp>
          <p:nvSpPr>
            <p:cNvPr id="25" name="Google Shape;135;p7">
              <a:extLst>
                <a:ext uri="{FF2B5EF4-FFF2-40B4-BE49-F238E27FC236}">
                  <a16:creationId xmlns:a16="http://schemas.microsoft.com/office/drawing/2014/main" id="{74B40BC4-7875-4D5D-9F5C-AA4C6E507CD6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F86C1EDD-E266-5D87-8769-3D6A7E1DF5C0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Google Shape;255;p7">
            <a:extLst>
              <a:ext uri="{FF2B5EF4-FFF2-40B4-BE49-F238E27FC236}">
                <a16:creationId xmlns:a16="http://schemas.microsoft.com/office/drawing/2014/main" id="{09A873F5-4A3D-9319-EC97-80A689DFDAFC}"/>
              </a:ext>
            </a:extLst>
          </p:cNvPr>
          <p:cNvSpPr/>
          <p:nvPr/>
        </p:nvSpPr>
        <p:spPr>
          <a:xfrm rot="5400000">
            <a:off x="4105486" y="6300474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86992A4-B1F2-DD1D-FE72-F91B1B6D992F}"/>
              </a:ext>
            </a:extLst>
          </p:cNvPr>
          <p:cNvGrpSpPr/>
          <p:nvPr/>
        </p:nvGrpSpPr>
        <p:grpSpPr>
          <a:xfrm rot="5400000">
            <a:off x="5058202" y="5764970"/>
            <a:ext cx="460800" cy="460800"/>
            <a:chOff x="-460800" y="3615195"/>
            <a:chExt cx="460800" cy="460800"/>
          </a:xfrm>
        </p:grpSpPr>
        <p:sp>
          <p:nvSpPr>
            <p:cNvPr id="23" name="Google Shape;135;p7">
              <a:extLst>
                <a:ext uri="{FF2B5EF4-FFF2-40B4-BE49-F238E27FC236}">
                  <a16:creationId xmlns:a16="http://schemas.microsoft.com/office/drawing/2014/main" id="{71B6702F-21D3-FB70-7D44-153A709E8570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B512BF03-167A-DFEC-7626-D3E829636B9B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288BBBD-5714-B105-2008-DA1A93C3BC36}"/>
              </a:ext>
            </a:extLst>
          </p:cNvPr>
          <p:cNvGrpSpPr/>
          <p:nvPr/>
        </p:nvGrpSpPr>
        <p:grpSpPr>
          <a:xfrm rot="5400000">
            <a:off x="5058202" y="6259788"/>
            <a:ext cx="460800" cy="460800"/>
            <a:chOff x="-460800" y="3615195"/>
            <a:chExt cx="460800" cy="460800"/>
          </a:xfrm>
        </p:grpSpPr>
        <p:sp>
          <p:nvSpPr>
            <p:cNvPr id="21" name="Google Shape;135;p7">
              <a:extLst>
                <a:ext uri="{FF2B5EF4-FFF2-40B4-BE49-F238E27FC236}">
                  <a16:creationId xmlns:a16="http://schemas.microsoft.com/office/drawing/2014/main" id="{7482C3E2-B4FB-A185-E473-52F65B1E6B44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1393A82-4A57-2B3E-D84F-E42908D35A2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E8D8C29A-70F6-875B-3D34-9B05D2C75AA4}"/>
              </a:ext>
            </a:extLst>
          </p:cNvPr>
          <p:cNvGrpSpPr/>
          <p:nvPr/>
        </p:nvGrpSpPr>
        <p:grpSpPr>
          <a:xfrm rot="5400000">
            <a:off x="5355328" y="3357278"/>
            <a:ext cx="349661" cy="311532"/>
            <a:chOff x="5409031" y="3387108"/>
            <a:chExt cx="349661" cy="311532"/>
          </a:xfrm>
        </p:grpSpPr>
        <p:sp>
          <p:nvSpPr>
            <p:cNvPr id="42" name="object 82">
              <a:extLst>
                <a:ext uri="{FF2B5EF4-FFF2-40B4-BE49-F238E27FC236}">
                  <a16:creationId xmlns:a16="http://schemas.microsoft.com/office/drawing/2014/main" id="{33235D96-3541-F8D7-022E-22B8DE101E17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3" name="object 83" descr="object 83">
              <a:extLst>
                <a:ext uri="{FF2B5EF4-FFF2-40B4-BE49-F238E27FC236}">
                  <a16:creationId xmlns:a16="http://schemas.microsoft.com/office/drawing/2014/main" id="{5FAE0D28-12BC-BF25-B080-62A4F1307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44" name="object 84" descr="object 84">
              <a:extLst>
                <a:ext uri="{FF2B5EF4-FFF2-40B4-BE49-F238E27FC236}">
                  <a16:creationId xmlns:a16="http://schemas.microsoft.com/office/drawing/2014/main" id="{2336FFCF-6122-EBF5-2280-8C83E92FD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45" name="object 85">
              <a:extLst>
                <a:ext uri="{FF2B5EF4-FFF2-40B4-BE49-F238E27FC236}">
                  <a16:creationId xmlns:a16="http://schemas.microsoft.com/office/drawing/2014/main" id="{AD34EF8A-40B3-6CB3-04A0-F299A3E29BC8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61B027CC-7D32-8E45-9A51-F499DAF2D8F7}"/>
              </a:ext>
            </a:extLst>
          </p:cNvPr>
          <p:cNvGrpSpPr/>
          <p:nvPr/>
        </p:nvGrpSpPr>
        <p:grpSpPr>
          <a:xfrm rot="10800000">
            <a:off x="5802067" y="8032707"/>
            <a:ext cx="349660" cy="311532"/>
            <a:chOff x="5802067" y="8032707"/>
            <a:chExt cx="349660" cy="311532"/>
          </a:xfrm>
        </p:grpSpPr>
        <p:sp>
          <p:nvSpPr>
            <p:cNvPr id="47" name="object 86">
              <a:extLst>
                <a:ext uri="{FF2B5EF4-FFF2-40B4-BE49-F238E27FC236}">
                  <a16:creationId xmlns:a16="http://schemas.microsoft.com/office/drawing/2014/main" id="{9BF98208-06DC-E777-27B2-703BA3875AB6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48" name="object 87" descr="object 87">
              <a:extLst>
                <a:ext uri="{FF2B5EF4-FFF2-40B4-BE49-F238E27FC236}">
                  <a16:creationId xmlns:a16="http://schemas.microsoft.com/office/drawing/2014/main" id="{4A62E92A-DFEA-14AE-2729-48141B783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49" name="object 88" descr="object 88">
              <a:extLst>
                <a:ext uri="{FF2B5EF4-FFF2-40B4-BE49-F238E27FC236}">
                  <a16:creationId xmlns:a16="http://schemas.microsoft.com/office/drawing/2014/main" id="{C6DCE6C7-8CDF-97EF-1501-EDAF27AC58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50" name="object 89">
              <a:extLst>
                <a:ext uri="{FF2B5EF4-FFF2-40B4-BE49-F238E27FC236}">
                  <a16:creationId xmlns:a16="http://schemas.microsoft.com/office/drawing/2014/main" id="{726C933B-FBC0-B80D-3269-FE18839ECBAE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E06610E4-6AC1-E63A-31AF-E05006DE1F12}"/>
              </a:ext>
            </a:extLst>
          </p:cNvPr>
          <p:cNvGrpSpPr/>
          <p:nvPr/>
        </p:nvGrpSpPr>
        <p:grpSpPr>
          <a:xfrm>
            <a:off x="1626862" y="3637859"/>
            <a:ext cx="349661" cy="311531"/>
            <a:chOff x="1717691" y="3957579"/>
            <a:chExt cx="349661" cy="311531"/>
          </a:xfrm>
        </p:grpSpPr>
        <p:sp>
          <p:nvSpPr>
            <p:cNvPr id="52" name="object 186">
              <a:extLst>
                <a:ext uri="{FF2B5EF4-FFF2-40B4-BE49-F238E27FC236}">
                  <a16:creationId xmlns:a16="http://schemas.microsoft.com/office/drawing/2014/main" id="{8E90F23F-7EB2-5927-6093-5FDF7E455384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53" name="object 187" descr="object 187">
              <a:extLst>
                <a:ext uri="{FF2B5EF4-FFF2-40B4-BE49-F238E27FC236}">
                  <a16:creationId xmlns:a16="http://schemas.microsoft.com/office/drawing/2014/main" id="{AA9EDF41-BC39-1EC9-7986-4726A5636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4" name="object 188" descr="object 188">
              <a:extLst>
                <a:ext uri="{FF2B5EF4-FFF2-40B4-BE49-F238E27FC236}">
                  <a16:creationId xmlns:a16="http://schemas.microsoft.com/office/drawing/2014/main" id="{18C0F159-C062-B502-4FB1-86A29667B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55" name="object 189">
              <a:extLst>
                <a:ext uri="{FF2B5EF4-FFF2-40B4-BE49-F238E27FC236}">
                  <a16:creationId xmlns:a16="http://schemas.microsoft.com/office/drawing/2014/main" id="{9F52A32A-A8E2-CBED-8D2D-6732EA48E63E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2CA6CC3E-D116-C3CF-815F-01921B6651E9}"/>
              </a:ext>
            </a:extLst>
          </p:cNvPr>
          <p:cNvGrpSpPr/>
          <p:nvPr/>
        </p:nvGrpSpPr>
        <p:grpSpPr>
          <a:xfrm rot="16200000">
            <a:off x="3843608" y="8403509"/>
            <a:ext cx="349660" cy="311532"/>
            <a:chOff x="3888434" y="8326494"/>
            <a:chExt cx="349660" cy="311532"/>
          </a:xfrm>
        </p:grpSpPr>
        <p:sp>
          <p:nvSpPr>
            <p:cNvPr id="57" name="object 190">
              <a:extLst>
                <a:ext uri="{FF2B5EF4-FFF2-40B4-BE49-F238E27FC236}">
                  <a16:creationId xmlns:a16="http://schemas.microsoft.com/office/drawing/2014/main" id="{4BF2AEA9-9EB2-CD6E-F4F3-01219560F78A}"/>
                </a:ext>
              </a:extLst>
            </p:cNvPr>
            <p:cNvSpPr/>
            <p:nvPr/>
          </p:nvSpPr>
          <p:spPr>
            <a:xfrm>
              <a:off x="3926563" y="8326494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58" name="object 191" descr="object 191">
              <a:extLst>
                <a:ext uri="{FF2B5EF4-FFF2-40B4-BE49-F238E27FC236}">
                  <a16:creationId xmlns:a16="http://schemas.microsoft.com/office/drawing/2014/main" id="{2856738E-C3D6-E7ED-5C65-2C195A158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36849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" name="object 192" descr="object 192">
              <a:extLst>
                <a:ext uri="{FF2B5EF4-FFF2-40B4-BE49-F238E27FC236}">
                  <a16:creationId xmlns:a16="http://schemas.microsoft.com/office/drawing/2014/main" id="{86C1F434-0531-3F81-DD95-FF92A7BB2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49822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60" name="object 193">
              <a:extLst>
                <a:ext uri="{FF2B5EF4-FFF2-40B4-BE49-F238E27FC236}">
                  <a16:creationId xmlns:a16="http://schemas.microsoft.com/office/drawing/2014/main" id="{9B3FEF73-C8EC-0E1D-7CA4-1B78E978324F}"/>
                </a:ext>
              </a:extLst>
            </p:cNvPr>
            <p:cNvSpPr/>
            <p:nvPr/>
          </p:nvSpPr>
          <p:spPr>
            <a:xfrm>
              <a:off x="3888434" y="8327370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61" name="object 194">
            <a:extLst>
              <a:ext uri="{FF2B5EF4-FFF2-40B4-BE49-F238E27FC236}">
                <a16:creationId xmlns:a16="http://schemas.microsoft.com/office/drawing/2014/main" id="{C1841346-7457-42B0-F738-6BB7D6DEEEF9}"/>
              </a:ext>
            </a:extLst>
          </p:cNvPr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D1FF2535-0986-7E7D-FE20-FD04B2E817AA}"/>
              </a:ext>
            </a:extLst>
          </p:cNvPr>
          <p:cNvGrpSpPr/>
          <p:nvPr/>
        </p:nvGrpSpPr>
        <p:grpSpPr>
          <a:xfrm>
            <a:off x="1626862" y="5499062"/>
            <a:ext cx="349661" cy="311531"/>
            <a:chOff x="1717691" y="3957579"/>
            <a:chExt cx="349661" cy="311531"/>
          </a:xfrm>
        </p:grpSpPr>
        <p:sp>
          <p:nvSpPr>
            <p:cNvPr id="88" name="object 186">
              <a:extLst>
                <a:ext uri="{FF2B5EF4-FFF2-40B4-BE49-F238E27FC236}">
                  <a16:creationId xmlns:a16="http://schemas.microsoft.com/office/drawing/2014/main" id="{F40E1108-F55C-2DE0-49E3-8512895526EA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89" name="object 187" descr="object 187">
              <a:extLst>
                <a:ext uri="{FF2B5EF4-FFF2-40B4-BE49-F238E27FC236}">
                  <a16:creationId xmlns:a16="http://schemas.microsoft.com/office/drawing/2014/main" id="{058FB275-D04F-EF83-44E6-4C78D0C867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90" name="object 188" descr="object 188">
              <a:extLst>
                <a:ext uri="{FF2B5EF4-FFF2-40B4-BE49-F238E27FC236}">
                  <a16:creationId xmlns:a16="http://schemas.microsoft.com/office/drawing/2014/main" id="{0A61F312-055C-2244-614F-C9666D8D5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91" name="object 189">
              <a:extLst>
                <a:ext uri="{FF2B5EF4-FFF2-40B4-BE49-F238E27FC236}">
                  <a16:creationId xmlns:a16="http://schemas.microsoft.com/office/drawing/2014/main" id="{8D47E066-C39B-3DFB-902A-0DCE62B3D320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B21B2A4E-1BA5-2437-2719-742E57D19BA5}"/>
              </a:ext>
            </a:extLst>
          </p:cNvPr>
          <p:cNvGrpSpPr/>
          <p:nvPr/>
        </p:nvGrpSpPr>
        <p:grpSpPr>
          <a:xfrm>
            <a:off x="1626862" y="6790552"/>
            <a:ext cx="349661" cy="311531"/>
            <a:chOff x="1717691" y="3957579"/>
            <a:chExt cx="349661" cy="311531"/>
          </a:xfrm>
        </p:grpSpPr>
        <p:sp>
          <p:nvSpPr>
            <p:cNvPr id="97" name="object 186">
              <a:extLst>
                <a:ext uri="{FF2B5EF4-FFF2-40B4-BE49-F238E27FC236}">
                  <a16:creationId xmlns:a16="http://schemas.microsoft.com/office/drawing/2014/main" id="{13A42676-10F3-AAA9-FA7F-195A4DE79167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98" name="object 187" descr="object 187">
              <a:extLst>
                <a:ext uri="{FF2B5EF4-FFF2-40B4-BE49-F238E27FC236}">
                  <a16:creationId xmlns:a16="http://schemas.microsoft.com/office/drawing/2014/main" id="{6712EA93-A28E-8D40-03A6-B7C0C471B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99" name="object 188" descr="object 188">
              <a:extLst>
                <a:ext uri="{FF2B5EF4-FFF2-40B4-BE49-F238E27FC236}">
                  <a16:creationId xmlns:a16="http://schemas.microsoft.com/office/drawing/2014/main" id="{D9C8FEEA-AC15-BCD6-45BF-DAFD3EED8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00" name="object 189">
              <a:extLst>
                <a:ext uri="{FF2B5EF4-FFF2-40B4-BE49-F238E27FC236}">
                  <a16:creationId xmlns:a16="http://schemas.microsoft.com/office/drawing/2014/main" id="{C442A760-3384-35AA-9F19-50F01414761B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D9890B0C-5FC0-0B9E-D732-8156074CEB90}"/>
              </a:ext>
            </a:extLst>
          </p:cNvPr>
          <p:cNvGrpSpPr/>
          <p:nvPr/>
        </p:nvGrpSpPr>
        <p:grpSpPr>
          <a:xfrm rot="10800000">
            <a:off x="5812391" y="5597724"/>
            <a:ext cx="349661" cy="311532"/>
            <a:chOff x="5409031" y="3387108"/>
            <a:chExt cx="349661" cy="311532"/>
          </a:xfrm>
        </p:grpSpPr>
        <p:sp>
          <p:nvSpPr>
            <p:cNvPr id="102" name="object 82">
              <a:extLst>
                <a:ext uri="{FF2B5EF4-FFF2-40B4-BE49-F238E27FC236}">
                  <a16:creationId xmlns:a16="http://schemas.microsoft.com/office/drawing/2014/main" id="{F588E3E9-5BF2-D9C8-4B22-6E4CA1D3FA77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11" name="object 83" descr="object 83">
              <a:extLst>
                <a:ext uri="{FF2B5EF4-FFF2-40B4-BE49-F238E27FC236}">
                  <a16:creationId xmlns:a16="http://schemas.microsoft.com/office/drawing/2014/main" id="{2DCBEA0D-8856-6AB2-A81A-43AFABC93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12" name="object 84" descr="object 84">
              <a:extLst>
                <a:ext uri="{FF2B5EF4-FFF2-40B4-BE49-F238E27FC236}">
                  <a16:creationId xmlns:a16="http://schemas.microsoft.com/office/drawing/2014/main" id="{50C381B0-0F76-A6CF-ECE2-07B76468EC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3" name="object 85">
              <a:extLst>
                <a:ext uri="{FF2B5EF4-FFF2-40B4-BE49-F238E27FC236}">
                  <a16:creationId xmlns:a16="http://schemas.microsoft.com/office/drawing/2014/main" id="{09827C21-A33C-D1E7-DDCF-C1FD86F7762C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BC4B0B95-816F-F2E1-3012-4A935B33D6E2}"/>
              </a:ext>
            </a:extLst>
          </p:cNvPr>
          <p:cNvGrpSpPr/>
          <p:nvPr/>
        </p:nvGrpSpPr>
        <p:grpSpPr>
          <a:xfrm rot="16200000">
            <a:off x="5265522" y="8400040"/>
            <a:ext cx="349660" cy="311532"/>
            <a:chOff x="5802067" y="8032707"/>
            <a:chExt cx="349660" cy="311532"/>
          </a:xfrm>
        </p:grpSpPr>
        <p:sp>
          <p:nvSpPr>
            <p:cNvPr id="115" name="object 86">
              <a:extLst>
                <a:ext uri="{FF2B5EF4-FFF2-40B4-BE49-F238E27FC236}">
                  <a16:creationId xmlns:a16="http://schemas.microsoft.com/office/drawing/2014/main" id="{9CB4B6B7-5BD3-72D4-780D-C3AF0BFB21F8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16" name="object 87" descr="object 87">
              <a:extLst>
                <a:ext uri="{FF2B5EF4-FFF2-40B4-BE49-F238E27FC236}">
                  <a16:creationId xmlns:a16="http://schemas.microsoft.com/office/drawing/2014/main" id="{147E84BD-64EB-6F5A-AF36-EC1CC8E74A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17" name="object 88" descr="object 88">
              <a:extLst>
                <a:ext uri="{FF2B5EF4-FFF2-40B4-BE49-F238E27FC236}">
                  <a16:creationId xmlns:a16="http://schemas.microsoft.com/office/drawing/2014/main" id="{5FC7DA24-B841-874C-F51F-E43C183341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8" name="object 89">
              <a:extLst>
                <a:ext uri="{FF2B5EF4-FFF2-40B4-BE49-F238E27FC236}">
                  <a16:creationId xmlns:a16="http://schemas.microsoft.com/office/drawing/2014/main" id="{DA25182E-22FC-631A-CC0D-5C0B7C90FFEC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7980761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503号室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503号室</dc:title>
  <cp:lastModifiedBy>福田啓</cp:lastModifiedBy>
  <cp:revision>12</cp:revision>
  <dcterms:modified xsi:type="dcterms:W3CDTF">2024-01-28T02:21:50Z</dcterms:modified>
</cp:coreProperties>
</file>