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309100" cy="9321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20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98181" y="2889757"/>
            <a:ext cx="7912736" cy="195757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96364" y="5220208"/>
            <a:ext cx="6516371" cy="23304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44014"/>
            <a:ext cx="8378191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44014"/>
            <a:ext cx="8378191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65455" y="2144014"/>
            <a:ext cx="4049458" cy="6152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xfrm>
            <a:off x="1949679" y="486846"/>
            <a:ext cx="2832736" cy="101219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465455" y="373303"/>
            <a:ext cx="8378190" cy="1801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5455" y="2175086"/>
            <a:ext cx="8378190" cy="71467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576672" y="8669273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2625279" y="502341"/>
            <a:ext cx="2832736" cy="1012190"/>
          </a:xfrm>
          <a:prstGeom prst="rect">
            <a:avLst/>
          </a:prstGeom>
        </p:spPr>
        <p:txBody>
          <a:bodyPr/>
          <a:lstStyle>
            <a:lvl1pPr indent="11937" defTabSz="859536">
              <a:defRPr sz="6016"/>
            </a:lvl1pPr>
          </a:lstStyle>
          <a:p>
            <a:r>
              <a:rPr dirty="0"/>
              <a:t>503号室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022395" y="1530866"/>
            <a:ext cx="3307717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3000" spc="9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dirty="0"/>
              <a:t>ロの字</a:t>
            </a:r>
            <a:r>
              <a:rPr dirty="0"/>
              <a:t>３</a:t>
            </a:r>
            <a:r>
              <a:rPr spc="265" dirty="0"/>
              <a:t>人</a:t>
            </a:r>
            <a:r>
              <a:rPr spc="204" dirty="0"/>
              <a:t>掛</a:t>
            </a:r>
            <a:r>
              <a:rPr spc="155" dirty="0"/>
              <a:t>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4829822" y="1515823"/>
            <a:ext cx="1754505" cy="44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2900" spc="2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最大</a:t>
            </a:r>
            <a:r>
              <a:rPr spc="270" dirty="0"/>
              <a:t>1</a:t>
            </a:r>
            <a:r>
              <a:rPr lang="en-US" spc="270" dirty="0"/>
              <a:t>8</a:t>
            </a:r>
            <a:r>
              <a:rPr spc="209" dirty="0"/>
              <a:t>席</a:t>
            </a:r>
          </a:p>
        </p:txBody>
      </p:sp>
      <p:sp>
        <p:nvSpPr>
          <p:cNvPr id="67" name="object 5"/>
          <p:cNvSpPr txBox="1"/>
          <p:nvPr/>
        </p:nvSpPr>
        <p:spPr>
          <a:xfrm>
            <a:off x="3331435" y="2329578"/>
            <a:ext cx="1230323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 sz="34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5.</a:t>
            </a:r>
            <a:r>
              <a:rPr lang="en-US" dirty="0"/>
              <a:t>28</a:t>
            </a:r>
            <a:r>
              <a:rPr dirty="0"/>
              <a:t>m</a:t>
            </a:r>
          </a:p>
        </p:txBody>
      </p:sp>
      <p:grpSp>
        <p:nvGrpSpPr>
          <p:cNvPr id="85" name="object 6"/>
          <p:cNvGrpSpPr/>
          <p:nvPr/>
        </p:nvGrpSpPr>
        <p:grpSpPr>
          <a:xfrm>
            <a:off x="1755555" y="2380784"/>
            <a:ext cx="5357386" cy="6353321"/>
            <a:chOff x="0" y="0"/>
            <a:chExt cx="5357384" cy="6353320"/>
          </a:xfrm>
        </p:grpSpPr>
        <p:sp>
          <p:nvSpPr>
            <p:cNvPr id="68" name="object 7"/>
            <p:cNvSpPr/>
            <p:nvPr/>
          </p:nvSpPr>
          <p:spPr>
            <a:xfrm flipH="1">
              <a:off x="0" y="5"/>
              <a:ext cx="1" cy="957429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8"/>
            <p:cNvSpPr/>
            <p:nvPr/>
          </p:nvSpPr>
          <p:spPr>
            <a:xfrm flipH="1">
              <a:off x="1" y="0"/>
              <a:ext cx="1" cy="95742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9"/>
            <p:cNvSpPr/>
            <p:nvPr/>
          </p:nvSpPr>
          <p:spPr>
            <a:xfrm flipH="1" flipV="1">
              <a:off x="0" y="223991"/>
              <a:ext cx="1430033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0"/>
            <p:cNvSpPr/>
            <p:nvPr/>
          </p:nvSpPr>
          <p:spPr>
            <a:xfrm>
              <a:off x="1" y="223992"/>
              <a:ext cx="1430021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1"/>
            <p:cNvSpPr/>
            <p:nvPr/>
          </p:nvSpPr>
          <p:spPr>
            <a:xfrm>
              <a:off x="4396172" y="5"/>
              <a:ext cx="1" cy="957429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2"/>
            <p:cNvSpPr/>
            <p:nvPr/>
          </p:nvSpPr>
          <p:spPr>
            <a:xfrm>
              <a:off x="4396172" y="0"/>
              <a:ext cx="1" cy="95742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13"/>
            <p:cNvSpPr/>
            <p:nvPr/>
          </p:nvSpPr>
          <p:spPr>
            <a:xfrm flipH="1" flipV="1">
              <a:off x="2752344" y="223991"/>
              <a:ext cx="1643825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14"/>
            <p:cNvSpPr/>
            <p:nvPr/>
          </p:nvSpPr>
          <p:spPr>
            <a:xfrm>
              <a:off x="2752341" y="223992"/>
              <a:ext cx="1643838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15"/>
            <p:cNvSpPr/>
            <p:nvPr/>
          </p:nvSpPr>
          <p:spPr>
            <a:xfrm flipH="1" flipV="1">
              <a:off x="4399956" y="991951"/>
              <a:ext cx="957429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16"/>
            <p:cNvSpPr/>
            <p:nvPr/>
          </p:nvSpPr>
          <p:spPr>
            <a:xfrm>
              <a:off x="4399954" y="991947"/>
              <a:ext cx="95742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8" name="object 17"/>
            <p:cNvSpPr/>
            <p:nvPr/>
          </p:nvSpPr>
          <p:spPr>
            <a:xfrm>
              <a:off x="5131944" y="991954"/>
              <a:ext cx="1" cy="1643826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object 18"/>
            <p:cNvSpPr/>
            <p:nvPr/>
          </p:nvSpPr>
          <p:spPr>
            <a:xfrm flipV="1">
              <a:off x="5131948" y="991941"/>
              <a:ext cx="1" cy="164383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" name="object 19"/>
            <p:cNvSpPr/>
            <p:nvPr/>
          </p:nvSpPr>
          <p:spPr>
            <a:xfrm>
              <a:off x="5015830" y="472014"/>
              <a:ext cx="239015" cy="239015"/>
            </a:xfrm>
            <a:prstGeom prst="rect">
              <a:avLst/>
            </a:prstGeom>
            <a:noFill/>
            <a:ln w="32512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" name="object 20"/>
            <p:cNvSpPr/>
            <p:nvPr/>
          </p:nvSpPr>
          <p:spPr>
            <a:xfrm flipH="1">
              <a:off x="4399956" y="6353318"/>
              <a:ext cx="957429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2" name="object 21"/>
            <p:cNvSpPr/>
            <p:nvPr/>
          </p:nvSpPr>
          <p:spPr>
            <a:xfrm>
              <a:off x="4399954" y="6353320"/>
              <a:ext cx="95742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3" name="object 22"/>
            <p:cNvSpPr/>
            <p:nvPr/>
          </p:nvSpPr>
          <p:spPr>
            <a:xfrm flipH="1">
              <a:off x="5131944" y="3958097"/>
              <a:ext cx="1" cy="239522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4" name="object 23"/>
            <p:cNvSpPr/>
            <p:nvPr/>
          </p:nvSpPr>
          <p:spPr>
            <a:xfrm flipV="1">
              <a:off x="5131948" y="3958098"/>
              <a:ext cx="1" cy="239522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6" name="object 24"/>
          <p:cNvSpPr txBox="1"/>
          <p:nvPr/>
        </p:nvSpPr>
        <p:spPr>
          <a:xfrm rot="16200000">
            <a:off x="6274602" y="5336970"/>
            <a:ext cx="1183079" cy="4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lnSpc>
                <a:spcPts val="3500"/>
              </a:lnSpc>
              <a:defRPr sz="3200" spc="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6.</a:t>
            </a:r>
            <a:r>
              <a:rPr lang="en-US" dirty="0"/>
              <a:t>28</a:t>
            </a:r>
            <a:r>
              <a:rPr dirty="0"/>
              <a:t>m</a:t>
            </a:r>
          </a:p>
        </p:txBody>
      </p:sp>
      <p:sp>
        <p:nvSpPr>
          <p:cNvPr id="92" name="object 30"/>
          <p:cNvSpPr txBox="1"/>
          <p:nvPr/>
        </p:nvSpPr>
        <p:spPr>
          <a:xfrm>
            <a:off x="7090537" y="2796472"/>
            <a:ext cx="1196976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1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135"/>
              <a:t>LAN</a:t>
            </a:r>
          </a:p>
        </p:txBody>
      </p:sp>
      <p:sp>
        <p:nvSpPr>
          <p:cNvPr id="93" name="object 31"/>
          <p:cNvSpPr txBox="1"/>
          <p:nvPr/>
        </p:nvSpPr>
        <p:spPr>
          <a:xfrm>
            <a:off x="6824557" y="2872788"/>
            <a:ext cx="114301" cy="16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300" spc="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94" name="object 32"/>
          <p:cNvSpPr/>
          <p:nvPr/>
        </p:nvSpPr>
        <p:spPr>
          <a:xfrm>
            <a:off x="3581653" y="8444445"/>
            <a:ext cx="239014" cy="239014"/>
          </a:xfrm>
          <a:prstGeom prst="rect">
            <a:avLst/>
          </a:prstGeom>
          <a:ln w="3251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object 33"/>
          <p:cNvSpPr txBox="1"/>
          <p:nvPr/>
        </p:nvSpPr>
        <p:spPr>
          <a:xfrm>
            <a:off x="3634828" y="8464429"/>
            <a:ext cx="114301" cy="16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300" spc="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47" name="object 184"/>
          <p:cNvSpPr/>
          <p:nvPr/>
        </p:nvSpPr>
        <p:spPr>
          <a:xfrm>
            <a:off x="2015102" y="8032705"/>
            <a:ext cx="760438" cy="6941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1420" y="41"/>
                </a:lnTo>
                <a:lnTo>
                  <a:pt x="2816" y="162"/>
                </a:lnTo>
                <a:lnTo>
                  <a:pt x="4184" y="362"/>
                </a:lnTo>
                <a:lnTo>
                  <a:pt x="5522" y="639"/>
                </a:lnTo>
                <a:lnTo>
                  <a:pt x="6827" y="992"/>
                </a:lnTo>
                <a:lnTo>
                  <a:pt x="8096" y="1419"/>
                </a:lnTo>
                <a:lnTo>
                  <a:pt x="9327" y="1919"/>
                </a:lnTo>
                <a:lnTo>
                  <a:pt x="10515" y="2490"/>
                </a:lnTo>
                <a:lnTo>
                  <a:pt x="11660" y="3131"/>
                </a:lnTo>
                <a:lnTo>
                  <a:pt x="12757" y="3840"/>
                </a:lnTo>
                <a:lnTo>
                  <a:pt x="13804" y="4615"/>
                </a:lnTo>
                <a:lnTo>
                  <a:pt x="14797" y="5456"/>
                </a:lnTo>
                <a:lnTo>
                  <a:pt x="15735" y="6359"/>
                </a:lnTo>
                <a:lnTo>
                  <a:pt x="16615" y="7325"/>
                </a:lnTo>
                <a:lnTo>
                  <a:pt x="17432" y="8352"/>
                </a:lnTo>
                <a:lnTo>
                  <a:pt x="18186" y="9437"/>
                </a:lnTo>
                <a:lnTo>
                  <a:pt x="18872" y="10579"/>
                </a:lnTo>
                <a:lnTo>
                  <a:pt x="19488" y="11778"/>
                </a:lnTo>
                <a:lnTo>
                  <a:pt x="20031" y="13030"/>
                </a:lnTo>
                <a:lnTo>
                  <a:pt x="20499" y="14336"/>
                </a:lnTo>
                <a:lnTo>
                  <a:pt x="20888" y="15692"/>
                </a:lnTo>
                <a:lnTo>
                  <a:pt x="21195" y="17098"/>
                </a:lnTo>
                <a:lnTo>
                  <a:pt x="21418" y="18553"/>
                </a:lnTo>
                <a:lnTo>
                  <a:pt x="21554" y="20054"/>
                </a:lnTo>
                <a:lnTo>
                  <a:pt x="21600" y="216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8" name="object 185"/>
          <p:cNvSpPr/>
          <p:nvPr/>
        </p:nvSpPr>
        <p:spPr>
          <a:xfrm>
            <a:off x="2758667" y="8416251"/>
            <a:ext cx="323597" cy="2954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34" y="18151"/>
                </a:lnTo>
                <a:lnTo>
                  <a:pt x="914" y="14946"/>
                </a:lnTo>
                <a:lnTo>
                  <a:pt x="2008" y="12001"/>
                </a:lnTo>
                <a:lnTo>
                  <a:pt x="3480" y="9336"/>
                </a:lnTo>
                <a:lnTo>
                  <a:pt x="5298" y="6967"/>
                </a:lnTo>
                <a:lnTo>
                  <a:pt x="7429" y="4913"/>
                </a:lnTo>
                <a:lnTo>
                  <a:pt x="9839" y="3192"/>
                </a:lnTo>
                <a:lnTo>
                  <a:pt x="12494" y="1823"/>
                </a:lnTo>
                <a:lnTo>
                  <a:pt x="15362" y="822"/>
                </a:lnTo>
                <a:lnTo>
                  <a:pt x="18408" y="209"/>
                </a:ln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ln w="1351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7" name="object 194"/>
          <p:cNvSpPr/>
          <p:nvPr/>
        </p:nvSpPr>
        <p:spPr>
          <a:xfrm>
            <a:off x="1646758" y="3338699"/>
            <a:ext cx="4508755" cy="5395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3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  <a:lnTo>
                  <a:pt x="6734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4" name="Google Shape;255;p7">
            <a:extLst>
              <a:ext uri="{FF2B5EF4-FFF2-40B4-BE49-F238E27FC236}">
                <a16:creationId xmlns:a16="http://schemas.microsoft.com/office/drawing/2014/main" id="{18ABD8FE-D1AE-F4F0-77D1-6C3ADEA0115A}"/>
              </a:ext>
            </a:extLst>
          </p:cNvPr>
          <p:cNvSpPr/>
          <p:nvPr/>
        </p:nvSpPr>
        <p:spPr>
          <a:xfrm>
            <a:off x="7010402" y="1016300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5" name="object 2">
            <a:extLst>
              <a:ext uri="{FF2B5EF4-FFF2-40B4-BE49-F238E27FC236}">
                <a16:creationId xmlns:a16="http://schemas.microsoft.com/office/drawing/2014/main" id="{7D00B8B2-1856-8A55-5FA7-50FCA6AB13D2}"/>
              </a:ext>
            </a:extLst>
          </p:cNvPr>
          <p:cNvSpPr txBox="1"/>
          <p:nvPr/>
        </p:nvSpPr>
        <p:spPr>
          <a:xfrm>
            <a:off x="7496251" y="837276"/>
            <a:ext cx="4838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286" name="object 3">
            <a:extLst>
              <a:ext uri="{FF2B5EF4-FFF2-40B4-BE49-F238E27FC236}">
                <a16:creationId xmlns:a16="http://schemas.microsoft.com/office/drawing/2014/main" id="{47E563B7-262D-EF53-E49E-C40693D69E8C}"/>
              </a:ext>
            </a:extLst>
          </p:cNvPr>
          <p:cNvSpPr txBox="1"/>
          <p:nvPr/>
        </p:nvSpPr>
        <p:spPr>
          <a:xfrm>
            <a:off x="8557648" y="1121623"/>
            <a:ext cx="39878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dirty="0"/>
              <a:t>45</a:t>
            </a:r>
            <a:r>
              <a:rPr dirty="0"/>
              <a:t>cm</a:t>
            </a:r>
          </a:p>
        </p:txBody>
      </p:sp>
      <p:grpSp>
        <p:nvGrpSpPr>
          <p:cNvPr id="279" name="グループ化 278">
            <a:extLst>
              <a:ext uri="{FF2B5EF4-FFF2-40B4-BE49-F238E27FC236}">
                <a16:creationId xmlns:a16="http://schemas.microsoft.com/office/drawing/2014/main" id="{DCB1B023-DE64-BE01-113E-828E0F322008}"/>
              </a:ext>
            </a:extLst>
          </p:cNvPr>
          <p:cNvGrpSpPr/>
          <p:nvPr/>
        </p:nvGrpSpPr>
        <p:grpSpPr>
          <a:xfrm>
            <a:off x="7577142" y="1738919"/>
            <a:ext cx="460800" cy="460800"/>
            <a:chOff x="-460800" y="3615195"/>
            <a:chExt cx="460800" cy="460800"/>
          </a:xfrm>
        </p:grpSpPr>
        <p:sp>
          <p:nvSpPr>
            <p:cNvPr id="282" name="Google Shape;135;p7">
              <a:extLst>
                <a:ext uri="{FF2B5EF4-FFF2-40B4-BE49-F238E27FC236}">
                  <a16:creationId xmlns:a16="http://schemas.microsoft.com/office/drawing/2014/main" id="{BA9BE39C-F334-0BBE-BC1C-BBA6F7421C5A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83" name="直線コネクタ 282">
              <a:extLst>
                <a:ext uri="{FF2B5EF4-FFF2-40B4-BE49-F238E27FC236}">
                  <a16:creationId xmlns:a16="http://schemas.microsoft.com/office/drawing/2014/main" id="{D96E7B02-B195-7DA1-4242-66073AED17DA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0" name="object 262">
            <a:extLst>
              <a:ext uri="{FF2B5EF4-FFF2-40B4-BE49-F238E27FC236}">
                <a16:creationId xmlns:a16="http://schemas.microsoft.com/office/drawing/2014/main" id="{3B6A1987-CEF1-8644-2C9B-C5594F68950C}"/>
              </a:ext>
            </a:extLst>
          </p:cNvPr>
          <p:cNvSpPr txBox="1"/>
          <p:nvPr/>
        </p:nvSpPr>
        <p:spPr>
          <a:xfrm>
            <a:off x="7605294" y="1534759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281" name="object 263">
            <a:extLst>
              <a:ext uri="{FF2B5EF4-FFF2-40B4-BE49-F238E27FC236}">
                <a16:creationId xmlns:a16="http://schemas.microsoft.com/office/drawing/2014/main" id="{9EAB5EC9-AB28-0842-60AC-09E9A05EE5B7}"/>
              </a:ext>
            </a:extLst>
          </p:cNvPr>
          <p:cNvSpPr txBox="1"/>
          <p:nvPr/>
        </p:nvSpPr>
        <p:spPr>
          <a:xfrm>
            <a:off x="8073025" y="1904497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55cm</a:t>
            </a:r>
          </a:p>
        </p:txBody>
      </p: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16885E08-C442-C15E-E5DE-C6CE23F78FC5}"/>
              </a:ext>
            </a:extLst>
          </p:cNvPr>
          <p:cNvGrpSpPr/>
          <p:nvPr/>
        </p:nvGrpSpPr>
        <p:grpSpPr>
          <a:xfrm rot="16200000">
            <a:off x="2310277" y="5763542"/>
            <a:ext cx="460800" cy="460800"/>
            <a:chOff x="-460800" y="3615195"/>
            <a:chExt cx="460800" cy="460800"/>
          </a:xfrm>
        </p:grpSpPr>
        <p:sp>
          <p:nvSpPr>
            <p:cNvPr id="266" name="Google Shape;135;p7">
              <a:extLst>
                <a:ext uri="{FF2B5EF4-FFF2-40B4-BE49-F238E27FC236}">
                  <a16:creationId xmlns:a16="http://schemas.microsoft.com/office/drawing/2014/main" id="{4689BBAE-9432-F5F3-0DB9-649987B1E627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7" name="直線コネクタ 266">
              <a:extLst>
                <a:ext uri="{FF2B5EF4-FFF2-40B4-BE49-F238E27FC236}">
                  <a16:creationId xmlns:a16="http://schemas.microsoft.com/office/drawing/2014/main" id="{E10C1E50-A0C2-4123-5A5D-00CE266C4ABF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Google Shape;255;p7">
            <a:extLst>
              <a:ext uri="{FF2B5EF4-FFF2-40B4-BE49-F238E27FC236}">
                <a16:creationId xmlns:a16="http://schemas.microsoft.com/office/drawing/2014/main" id="{BE48BD75-7422-8522-5E33-D8259417D16B}"/>
              </a:ext>
            </a:extLst>
          </p:cNvPr>
          <p:cNvSpPr/>
          <p:nvPr/>
        </p:nvSpPr>
        <p:spPr>
          <a:xfrm rot="16200000">
            <a:off x="2204593" y="6300474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63" name="グループ化 262">
            <a:extLst>
              <a:ext uri="{FF2B5EF4-FFF2-40B4-BE49-F238E27FC236}">
                <a16:creationId xmlns:a16="http://schemas.microsoft.com/office/drawing/2014/main" id="{65264EC2-0B13-3C19-8656-DFE8AC614127}"/>
              </a:ext>
            </a:extLst>
          </p:cNvPr>
          <p:cNvGrpSpPr/>
          <p:nvPr/>
        </p:nvGrpSpPr>
        <p:grpSpPr>
          <a:xfrm rot="16200000">
            <a:off x="2310277" y="6753178"/>
            <a:ext cx="460800" cy="460800"/>
            <a:chOff x="-460800" y="3615195"/>
            <a:chExt cx="460800" cy="460800"/>
          </a:xfrm>
        </p:grpSpPr>
        <p:sp>
          <p:nvSpPr>
            <p:cNvPr id="264" name="Google Shape;135;p7">
              <a:extLst>
                <a:ext uri="{FF2B5EF4-FFF2-40B4-BE49-F238E27FC236}">
                  <a16:creationId xmlns:a16="http://schemas.microsoft.com/office/drawing/2014/main" id="{18B992A3-425C-7626-970C-305370484A29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5" name="直線コネクタ 264">
              <a:extLst>
                <a:ext uri="{FF2B5EF4-FFF2-40B4-BE49-F238E27FC236}">
                  <a16:creationId xmlns:a16="http://schemas.microsoft.com/office/drawing/2014/main" id="{3D1A0548-12F9-B05D-DB3F-0B5B6D6AF29A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6" name="グループ化 305">
            <a:extLst>
              <a:ext uri="{FF2B5EF4-FFF2-40B4-BE49-F238E27FC236}">
                <a16:creationId xmlns:a16="http://schemas.microsoft.com/office/drawing/2014/main" id="{F84D10DE-9FF1-6CBA-AB27-475EC197A08D}"/>
              </a:ext>
            </a:extLst>
          </p:cNvPr>
          <p:cNvGrpSpPr/>
          <p:nvPr/>
        </p:nvGrpSpPr>
        <p:grpSpPr>
          <a:xfrm rot="16200000">
            <a:off x="2310277" y="6258360"/>
            <a:ext cx="460800" cy="460800"/>
            <a:chOff x="-460800" y="3615195"/>
            <a:chExt cx="460800" cy="460800"/>
          </a:xfrm>
        </p:grpSpPr>
        <p:sp>
          <p:nvSpPr>
            <p:cNvPr id="307" name="Google Shape;135;p7">
              <a:extLst>
                <a:ext uri="{FF2B5EF4-FFF2-40B4-BE49-F238E27FC236}">
                  <a16:creationId xmlns:a16="http://schemas.microsoft.com/office/drawing/2014/main" id="{663593F6-4EA0-65B6-0F77-C1CEB02AB503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8" name="直線コネクタ 307">
              <a:extLst>
                <a:ext uri="{FF2B5EF4-FFF2-40B4-BE49-F238E27FC236}">
                  <a16:creationId xmlns:a16="http://schemas.microsoft.com/office/drawing/2014/main" id="{4AB01750-CEA6-4A80-696D-711BB3ED4A6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1" name="グループ化 310">
            <a:extLst>
              <a:ext uri="{FF2B5EF4-FFF2-40B4-BE49-F238E27FC236}">
                <a16:creationId xmlns:a16="http://schemas.microsoft.com/office/drawing/2014/main" id="{71105B6E-ACED-1154-67F2-DBFFC39210F0}"/>
              </a:ext>
            </a:extLst>
          </p:cNvPr>
          <p:cNvGrpSpPr/>
          <p:nvPr/>
        </p:nvGrpSpPr>
        <p:grpSpPr>
          <a:xfrm rot="16200000">
            <a:off x="2310277" y="4250831"/>
            <a:ext cx="460800" cy="460800"/>
            <a:chOff x="-460800" y="3615195"/>
            <a:chExt cx="460800" cy="460800"/>
          </a:xfrm>
        </p:grpSpPr>
        <p:sp>
          <p:nvSpPr>
            <p:cNvPr id="319" name="Google Shape;135;p7">
              <a:extLst>
                <a:ext uri="{FF2B5EF4-FFF2-40B4-BE49-F238E27FC236}">
                  <a16:creationId xmlns:a16="http://schemas.microsoft.com/office/drawing/2014/main" id="{84FD8503-609F-588C-C07E-C7F5F26C852B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0" name="直線コネクタ 319">
              <a:extLst>
                <a:ext uri="{FF2B5EF4-FFF2-40B4-BE49-F238E27FC236}">
                  <a16:creationId xmlns:a16="http://schemas.microsoft.com/office/drawing/2014/main" id="{771425C2-66FF-9F1D-D345-98D33EF2FF05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2" name="Google Shape;255;p7">
            <a:extLst>
              <a:ext uri="{FF2B5EF4-FFF2-40B4-BE49-F238E27FC236}">
                <a16:creationId xmlns:a16="http://schemas.microsoft.com/office/drawing/2014/main" id="{E455A20F-3560-9D39-60A2-0E1A96CCBAC7}"/>
              </a:ext>
            </a:extLst>
          </p:cNvPr>
          <p:cNvSpPr/>
          <p:nvPr/>
        </p:nvSpPr>
        <p:spPr>
          <a:xfrm rot="16200000">
            <a:off x="2204593" y="478776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13" name="グループ化 312">
            <a:extLst>
              <a:ext uri="{FF2B5EF4-FFF2-40B4-BE49-F238E27FC236}">
                <a16:creationId xmlns:a16="http://schemas.microsoft.com/office/drawing/2014/main" id="{8F77F07B-077C-C230-2D8D-C5C1B282108F}"/>
              </a:ext>
            </a:extLst>
          </p:cNvPr>
          <p:cNvGrpSpPr/>
          <p:nvPr/>
        </p:nvGrpSpPr>
        <p:grpSpPr>
          <a:xfrm rot="16200000">
            <a:off x="2310277" y="5240467"/>
            <a:ext cx="460800" cy="460800"/>
            <a:chOff x="-460800" y="3615195"/>
            <a:chExt cx="460800" cy="460800"/>
          </a:xfrm>
        </p:grpSpPr>
        <p:sp>
          <p:nvSpPr>
            <p:cNvPr id="317" name="Google Shape;135;p7">
              <a:extLst>
                <a:ext uri="{FF2B5EF4-FFF2-40B4-BE49-F238E27FC236}">
                  <a16:creationId xmlns:a16="http://schemas.microsoft.com/office/drawing/2014/main" id="{757C2E3F-48E6-1DC1-474B-0FBCB5A55609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8" name="直線コネクタ 317">
              <a:extLst>
                <a:ext uri="{FF2B5EF4-FFF2-40B4-BE49-F238E27FC236}">
                  <a16:creationId xmlns:a16="http://schemas.microsoft.com/office/drawing/2014/main" id="{4552FB2A-FD69-AF3D-375E-95C72B8CF9CF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4" name="グループ化 313">
            <a:extLst>
              <a:ext uri="{FF2B5EF4-FFF2-40B4-BE49-F238E27FC236}">
                <a16:creationId xmlns:a16="http://schemas.microsoft.com/office/drawing/2014/main" id="{7F2D7D39-12A4-AB7A-CC2C-9E924152A1A6}"/>
              </a:ext>
            </a:extLst>
          </p:cNvPr>
          <p:cNvGrpSpPr/>
          <p:nvPr/>
        </p:nvGrpSpPr>
        <p:grpSpPr>
          <a:xfrm rot="16200000">
            <a:off x="2310277" y="4745649"/>
            <a:ext cx="460800" cy="460800"/>
            <a:chOff x="-460800" y="3615195"/>
            <a:chExt cx="460800" cy="460800"/>
          </a:xfrm>
        </p:grpSpPr>
        <p:sp>
          <p:nvSpPr>
            <p:cNvPr id="315" name="Google Shape;135;p7">
              <a:extLst>
                <a:ext uri="{FF2B5EF4-FFF2-40B4-BE49-F238E27FC236}">
                  <a16:creationId xmlns:a16="http://schemas.microsoft.com/office/drawing/2014/main" id="{C3EA0066-69D4-92DC-2E68-7B7F7EBAD446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6" name="直線コネクタ 315">
              <a:extLst>
                <a:ext uri="{FF2B5EF4-FFF2-40B4-BE49-F238E27FC236}">
                  <a16:creationId xmlns:a16="http://schemas.microsoft.com/office/drawing/2014/main" id="{98CB87AA-39D8-84CD-930E-5CB67147A43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16C74BA-30E0-4A50-9538-ACAA56374BF3}"/>
              </a:ext>
            </a:extLst>
          </p:cNvPr>
          <p:cNvGrpSpPr/>
          <p:nvPr/>
        </p:nvGrpSpPr>
        <p:grpSpPr>
          <a:xfrm>
            <a:off x="4181618" y="3747049"/>
            <a:ext cx="460800" cy="460800"/>
            <a:chOff x="-460800" y="3615195"/>
            <a:chExt cx="460800" cy="460800"/>
          </a:xfrm>
        </p:grpSpPr>
        <p:sp>
          <p:nvSpPr>
            <p:cNvPr id="11" name="Google Shape;135;p7">
              <a:extLst>
                <a:ext uri="{FF2B5EF4-FFF2-40B4-BE49-F238E27FC236}">
                  <a16:creationId xmlns:a16="http://schemas.microsoft.com/office/drawing/2014/main" id="{19751DD5-D9A3-CD5A-5ACE-BA10109A4A5F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6DCFA581-7D0E-DD9F-1349-F127D2C59629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Google Shape;255;p7">
            <a:extLst>
              <a:ext uri="{FF2B5EF4-FFF2-40B4-BE49-F238E27FC236}">
                <a16:creationId xmlns:a16="http://schemas.microsoft.com/office/drawing/2014/main" id="{9A207B6B-4998-2932-D3A0-451FE0F6C216}"/>
              </a:ext>
            </a:extLst>
          </p:cNvPr>
          <p:cNvSpPr/>
          <p:nvPr/>
        </p:nvSpPr>
        <p:spPr>
          <a:xfrm>
            <a:off x="3156886" y="4211965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A9F3566-06DE-31C9-E97E-065F03124194}"/>
              </a:ext>
            </a:extLst>
          </p:cNvPr>
          <p:cNvGrpSpPr/>
          <p:nvPr/>
        </p:nvGrpSpPr>
        <p:grpSpPr>
          <a:xfrm>
            <a:off x="3191982" y="3747049"/>
            <a:ext cx="460800" cy="460800"/>
            <a:chOff x="-460800" y="3615195"/>
            <a:chExt cx="460800" cy="460800"/>
          </a:xfrm>
        </p:grpSpPr>
        <p:sp>
          <p:nvSpPr>
            <p:cNvPr id="9" name="Google Shape;135;p7">
              <a:extLst>
                <a:ext uri="{FF2B5EF4-FFF2-40B4-BE49-F238E27FC236}">
                  <a16:creationId xmlns:a16="http://schemas.microsoft.com/office/drawing/2014/main" id="{94ED50A7-5604-43ED-6542-F27E67CC5EC8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978D1EB9-A0DE-D73E-F054-EE2A6F80E42E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3C697B8-DFAE-C62B-B0E3-2C8987CE7F23}"/>
              </a:ext>
            </a:extLst>
          </p:cNvPr>
          <p:cNvGrpSpPr/>
          <p:nvPr/>
        </p:nvGrpSpPr>
        <p:grpSpPr>
          <a:xfrm>
            <a:off x="3686800" y="3747049"/>
            <a:ext cx="460800" cy="460800"/>
            <a:chOff x="-460800" y="3615195"/>
            <a:chExt cx="460800" cy="460800"/>
          </a:xfrm>
        </p:grpSpPr>
        <p:sp>
          <p:nvSpPr>
            <p:cNvPr id="7" name="Google Shape;135;p7">
              <a:extLst>
                <a:ext uri="{FF2B5EF4-FFF2-40B4-BE49-F238E27FC236}">
                  <a16:creationId xmlns:a16="http://schemas.microsoft.com/office/drawing/2014/main" id="{92E8DF4B-E2A1-B4A8-34D2-A73CBA13607E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5C1B6F20-29C5-A33F-00D3-010AEADF4D31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542728F6-A3E5-CF98-6BB3-FF38601C4442}"/>
              </a:ext>
            </a:extLst>
          </p:cNvPr>
          <p:cNvGrpSpPr/>
          <p:nvPr/>
        </p:nvGrpSpPr>
        <p:grpSpPr>
          <a:xfrm rot="5400000">
            <a:off x="5058202" y="5241895"/>
            <a:ext cx="460800" cy="460800"/>
            <a:chOff x="-460800" y="3615195"/>
            <a:chExt cx="460800" cy="460800"/>
          </a:xfrm>
        </p:grpSpPr>
        <p:sp>
          <p:nvSpPr>
            <p:cNvPr id="35" name="Google Shape;135;p7">
              <a:extLst>
                <a:ext uri="{FF2B5EF4-FFF2-40B4-BE49-F238E27FC236}">
                  <a16:creationId xmlns:a16="http://schemas.microsoft.com/office/drawing/2014/main" id="{0502013C-A6CA-5DB1-DC28-BDA858B9BF59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F27A34AD-2BAB-16DC-C1DA-BCBFDAD25440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Google Shape;255;p7">
            <a:extLst>
              <a:ext uri="{FF2B5EF4-FFF2-40B4-BE49-F238E27FC236}">
                <a16:creationId xmlns:a16="http://schemas.microsoft.com/office/drawing/2014/main" id="{87004292-21DD-2A1D-2893-60816E388E5C}"/>
              </a:ext>
            </a:extLst>
          </p:cNvPr>
          <p:cNvSpPr/>
          <p:nvPr/>
        </p:nvSpPr>
        <p:spPr>
          <a:xfrm rot="5400000">
            <a:off x="4105486" y="478776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F36C52F-B48A-84F1-2CB6-26E524873F32}"/>
              </a:ext>
            </a:extLst>
          </p:cNvPr>
          <p:cNvGrpSpPr/>
          <p:nvPr/>
        </p:nvGrpSpPr>
        <p:grpSpPr>
          <a:xfrm rot="5400000">
            <a:off x="5058202" y="4252259"/>
            <a:ext cx="460800" cy="460800"/>
            <a:chOff x="-460800" y="3615195"/>
            <a:chExt cx="460800" cy="460800"/>
          </a:xfrm>
        </p:grpSpPr>
        <p:sp>
          <p:nvSpPr>
            <p:cNvPr id="33" name="Google Shape;135;p7">
              <a:extLst>
                <a:ext uri="{FF2B5EF4-FFF2-40B4-BE49-F238E27FC236}">
                  <a16:creationId xmlns:a16="http://schemas.microsoft.com/office/drawing/2014/main" id="{F635B0C1-D5B7-050D-6D67-010427BE3DA5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24912F96-C151-40D2-042F-071CB2DF127D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70A58415-6023-0EC1-A335-551652B45D4D}"/>
              </a:ext>
            </a:extLst>
          </p:cNvPr>
          <p:cNvGrpSpPr/>
          <p:nvPr/>
        </p:nvGrpSpPr>
        <p:grpSpPr>
          <a:xfrm rot="5400000">
            <a:off x="5058202" y="4747077"/>
            <a:ext cx="460800" cy="460800"/>
            <a:chOff x="-460800" y="3615195"/>
            <a:chExt cx="460800" cy="460800"/>
          </a:xfrm>
        </p:grpSpPr>
        <p:sp>
          <p:nvSpPr>
            <p:cNvPr id="31" name="Google Shape;135;p7">
              <a:extLst>
                <a:ext uri="{FF2B5EF4-FFF2-40B4-BE49-F238E27FC236}">
                  <a16:creationId xmlns:a16="http://schemas.microsoft.com/office/drawing/2014/main" id="{52579EC4-121B-1B2A-205C-295D1F64ECDE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2A312CE8-E394-C398-337D-AA96436F025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2061153-C6AA-4D3B-BEE3-5D9C34AC6337}"/>
              </a:ext>
            </a:extLst>
          </p:cNvPr>
          <p:cNvGrpSpPr/>
          <p:nvPr/>
        </p:nvGrpSpPr>
        <p:grpSpPr>
          <a:xfrm rot="5400000">
            <a:off x="5058202" y="6754606"/>
            <a:ext cx="460800" cy="460800"/>
            <a:chOff x="-460800" y="3615195"/>
            <a:chExt cx="460800" cy="460800"/>
          </a:xfrm>
        </p:grpSpPr>
        <p:sp>
          <p:nvSpPr>
            <p:cNvPr id="25" name="Google Shape;135;p7">
              <a:extLst>
                <a:ext uri="{FF2B5EF4-FFF2-40B4-BE49-F238E27FC236}">
                  <a16:creationId xmlns:a16="http://schemas.microsoft.com/office/drawing/2014/main" id="{74B40BC4-7875-4D5D-9F5C-AA4C6E507CD6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F86C1EDD-E266-5D87-8769-3D6A7E1DF5C0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Google Shape;255;p7">
            <a:extLst>
              <a:ext uri="{FF2B5EF4-FFF2-40B4-BE49-F238E27FC236}">
                <a16:creationId xmlns:a16="http://schemas.microsoft.com/office/drawing/2014/main" id="{09A873F5-4A3D-9319-EC97-80A689DFDAFC}"/>
              </a:ext>
            </a:extLst>
          </p:cNvPr>
          <p:cNvSpPr/>
          <p:nvPr/>
        </p:nvSpPr>
        <p:spPr>
          <a:xfrm rot="5400000">
            <a:off x="4105486" y="6300474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F86992A4-B1F2-DD1D-FE72-F91B1B6D992F}"/>
              </a:ext>
            </a:extLst>
          </p:cNvPr>
          <p:cNvGrpSpPr/>
          <p:nvPr/>
        </p:nvGrpSpPr>
        <p:grpSpPr>
          <a:xfrm rot="5400000">
            <a:off x="5058202" y="5764970"/>
            <a:ext cx="460800" cy="460800"/>
            <a:chOff x="-460800" y="3615195"/>
            <a:chExt cx="460800" cy="460800"/>
          </a:xfrm>
        </p:grpSpPr>
        <p:sp>
          <p:nvSpPr>
            <p:cNvPr id="23" name="Google Shape;135;p7">
              <a:extLst>
                <a:ext uri="{FF2B5EF4-FFF2-40B4-BE49-F238E27FC236}">
                  <a16:creationId xmlns:a16="http://schemas.microsoft.com/office/drawing/2014/main" id="{71B6702F-21D3-FB70-7D44-153A709E8570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B512BF03-167A-DFEC-7626-D3E829636B9B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F288BBBD-5714-B105-2008-DA1A93C3BC36}"/>
              </a:ext>
            </a:extLst>
          </p:cNvPr>
          <p:cNvGrpSpPr/>
          <p:nvPr/>
        </p:nvGrpSpPr>
        <p:grpSpPr>
          <a:xfrm rot="5400000">
            <a:off x="5058202" y="6259788"/>
            <a:ext cx="460800" cy="460800"/>
            <a:chOff x="-460800" y="3615195"/>
            <a:chExt cx="460800" cy="460800"/>
          </a:xfrm>
        </p:grpSpPr>
        <p:sp>
          <p:nvSpPr>
            <p:cNvPr id="21" name="Google Shape;135;p7">
              <a:extLst>
                <a:ext uri="{FF2B5EF4-FFF2-40B4-BE49-F238E27FC236}">
                  <a16:creationId xmlns:a16="http://schemas.microsoft.com/office/drawing/2014/main" id="{7482C3E2-B4FB-A185-E473-52F65B1E6B44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D1393A82-4A57-2B3E-D84F-E42908D35A2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43493534-2A2B-A918-0863-D7F5BABAB2D8}"/>
              </a:ext>
            </a:extLst>
          </p:cNvPr>
          <p:cNvGrpSpPr/>
          <p:nvPr/>
        </p:nvGrpSpPr>
        <p:grpSpPr>
          <a:xfrm rot="10800000">
            <a:off x="3190554" y="7261989"/>
            <a:ext cx="460800" cy="460800"/>
            <a:chOff x="-460800" y="3615195"/>
            <a:chExt cx="460800" cy="460800"/>
          </a:xfrm>
        </p:grpSpPr>
        <p:sp>
          <p:nvSpPr>
            <p:cNvPr id="46" name="Google Shape;135;p7">
              <a:extLst>
                <a:ext uri="{FF2B5EF4-FFF2-40B4-BE49-F238E27FC236}">
                  <a16:creationId xmlns:a16="http://schemas.microsoft.com/office/drawing/2014/main" id="{FFE8C30C-2674-5E66-56B3-7600ABD71771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AB0B3C85-849A-9570-E057-26FBB371CD74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" name="Google Shape;255;p7">
            <a:extLst>
              <a:ext uri="{FF2B5EF4-FFF2-40B4-BE49-F238E27FC236}">
                <a16:creationId xmlns:a16="http://schemas.microsoft.com/office/drawing/2014/main" id="{910E37F0-4537-9D30-CF3C-935F2719FDB8}"/>
              </a:ext>
            </a:extLst>
          </p:cNvPr>
          <p:cNvSpPr/>
          <p:nvPr/>
        </p:nvSpPr>
        <p:spPr>
          <a:xfrm rot="10800000">
            <a:off x="3156886" y="6879873"/>
            <a:ext cx="15192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2B13E97-5246-DF29-6632-CEEAED90D72A}"/>
              </a:ext>
            </a:extLst>
          </p:cNvPr>
          <p:cNvGrpSpPr/>
          <p:nvPr/>
        </p:nvGrpSpPr>
        <p:grpSpPr>
          <a:xfrm rot="10800000">
            <a:off x="4180190" y="7261989"/>
            <a:ext cx="460800" cy="460800"/>
            <a:chOff x="-460800" y="3615195"/>
            <a:chExt cx="460800" cy="460800"/>
          </a:xfrm>
        </p:grpSpPr>
        <p:sp>
          <p:nvSpPr>
            <p:cNvPr id="44" name="Google Shape;135;p7">
              <a:extLst>
                <a:ext uri="{FF2B5EF4-FFF2-40B4-BE49-F238E27FC236}">
                  <a16:creationId xmlns:a16="http://schemas.microsoft.com/office/drawing/2014/main" id="{B16C6AB9-56D9-1A66-4492-D083D576E3EA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A79037D6-36D4-5B03-3DA5-04E0A450EE82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B6954E8E-7D9E-7114-326F-5C1FFA3F13C9}"/>
              </a:ext>
            </a:extLst>
          </p:cNvPr>
          <p:cNvGrpSpPr/>
          <p:nvPr/>
        </p:nvGrpSpPr>
        <p:grpSpPr>
          <a:xfrm rot="10800000">
            <a:off x="3685372" y="7261989"/>
            <a:ext cx="460800" cy="460800"/>
            <a:chOff x="-460800" y="3615195"/>
            <a:chExt cx="460800" cy="460800"/>
          </a:xfrm>
        </p:grpSpPr>
        <p:sp>
          <p:nvSpPr>
            <p:cNvPr id="42" name="Google Shape;135;p7">
              <a:extLst>
                <a:ext uri="{FF2B5EF4-FFF2-40B4-BE49-F238E27FC236}">
                  <a16:creationId xmlns:a16="http://schemas.microsoft.com/office/drawing/2014/main" id="{6BEA09EC-9A32-6710-66EF-9267F4F340EC}"/>
                </a:ext>
              </a:extLst>
            </p:cNvPr>
            <p:cNvSpPr>
              <a:spLocks/>
            </p:cNvSpPr>
            <p:nvPr/>
          </p:nvSpPr>
          <p:spPr>
            <a:xfrm rot="5400000">
              <a:off x="-460800" y="3615195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36FAD038-9840-9254-9790-8CECFD42A444}"/>
                </a:ext>
              </a:extLst>
            </p:cNvPr>
            <p:cNvCxnSpPr>
              <a:cxnSpLocks/>
            </p:cNvCxnSpPr>
            <p:nvPr/>
          </p:nvCxnSpPr>
          <p:spPr>
            <a:xfrm>
              <a:off x="-460800" y="3748382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23C1C794-7504-4FC2-39F8-9FC9071121E1}"/>
              </a:ext>
            </a:extLst>
          </p:cNvPr>
          <p:cNvGrpSpPr/>
          <p:nvPr/>
        </p:nvGrpSpPr>
        <p:grpSpPr>
          <a:xfrm rot="5400000">
            <a:off x="5355328" y="3357278"/>
            <a:ext cx="349661" cy="311532"/>
            <a:chOff x="5409031" y="3387108"/>
            <a:chExt cx="349661" cy="311532"/>
          </a:xfrm>
        </p:grpSpPr>
        <p:sp>
          <p:nvSpPr>
            <p:cNvPr id="49" name="object 82">
              <a:extLst>
                <a:ext uri="{FF2B5EF4-FFF2-40B4-BE49-F238E27FC236}">
                  <a16:creationId xmlns:a16="http://schemas.microsoft.com/office/drawing/2014/main" id="{6C3722E8-AD3E-5BFD-43C5-FEEBA0B64952}"/>
                </a:ext>
              </a:extLst>
            </p:cNvPr>
            <p:cNvSpPr/>
            <p:nvPr/>
          </p:nvSpPr>
          <p:spPr>
            <a:xfrm>
              <a:off x="5447160" y="3387108"/>
              <a:ext cx="311532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50" name="object 83" descr="object 83">
              <a:extLst>
                <a:ext uri="{FF2B5EF4-FFF2-40B4-BE49-F238E27FC236}">
                  <a16:creationId xmlns:a16="http://schemas.microsoft.com/office/drawing/2014/main" id="{1E0C5A43-849A-E841-8760-F09C68EE7F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429114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1" name="object 84" descr="object 84">
              <a:extLst>
                <a:ext uri="{FF2B5EF4-FFF2-40B4-BE49-F238E27FC236}">
                  <a16:creationId xmlns:a16="http://schemas.microsoft.com/office/drawing/2014/main" id="{E8DB12C1-DEEB-46B1-0029-D259E19E15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558839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52" name="object 85">
              <a:extLst>
                <a:ext uri="{FF2B5EF4-FFF2-40B4-BE49-F238E27FC236}">
                  <a16:creationId xmlns:a16="http://schemas.microsoft.com/office/drawing/2014/main" id="{4403567E-2718-1C2B-292F-69552509A2A3}"/>
                </a:ext>
              </a:extLst>
            </p:cNvPr>
            <p:cNvSpPr/>
            <p:nvPr/>
          </p:nvSpPr>
          <p:spPr>
            <a:xfrm>
              <a:off x="5409031" y="3387984"/>
              <a:ext cx="97968" cy="309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1DA53010-515E-0906-1437-309DE7876B39}"/>
              </a:ext>
            </a:extLst>
          </p:cNvPr>
          <p:cNvGrpSpPr/>
          <p:nvPr/>
        </p:nvGrpSpPr>
        <p:grpSpPr>
          <a:xfrm rot="10800000">
            <a:off x="5802067" y="8032707"/>
            <a:ext cx="349660" cy="311532"/>
            <a:chOff x="5802067" y="8032707"/>
            <a:chExt cx="349660" cy="311532"/>
          </a:xfrm>
        </p:grpSpPr>
        <p:sp>
          <p:nvSpPr>
            <p:cNvPr id="54" name="object 86">
              <a:extLst>
                <a:ext uri="{FF2B5EF4-FFF2-40B4-BE49-F238E27FC236}">
                  <a16:creationId xmlns:a16="http://schemas.microsoft.com/office/drawing/2014/main" id="{D2B70E72-1BE6-4743-885E-32D64A39CCEA}"/>
                </a:ext>
              </a:extLst>
            </p:cNvPr>
            <p:cNvSpPr/>
            <p:nvPr/>
          </p:nvSpPr>
          <p:spPr>
            <a:xfrm>
              <a:off x="5840196" y="8032707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55" name="object 87" descr="object 87">
              <a:extLst>
                <a:ext uri="{FF2B5EF4-FFF2-40B4-BE49-F238E27FC236}">
                  <a16:creationId xmlns:a16="http://schemas.microsoft.com/office/drawing/2014/main" id="{89E0C896-B3C9-4C00-F9B6-584FF249D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074712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" name="object 88" descr="object 88">
              <a:extLst>
                <a:ext uri="{FF2B5EF4-FFF2-40B4-BE49-F238E27FC236}">
                  <a16:creationId xmlns:a16="http://schemas.microsoft.com/office/drawing/2014/main" id="{604D1765-D963-7D17-E9CC-E513EA806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20443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57" name="object 89">
              <a:extLst>
                <a:ext uri="{FF2B5EF4-FFF2-40B4-BE49-F238E27FC236}">
                  <a16:creationId xmlns:a16="http://schemas.microsoft.com/office/drawing/2014/main" id="{257342CE-63C0-3735-7514-A5DA231E5E7C}"/>
                </a:ext>
              </a:extLst>
            </p:cNvPr>
            <p:cNvSpPr/>
            <p:nvPr/>
          </p:nvSpPr>
          <p:spPr>
            <a:xfrm>
              <a:off x="5802067" y="8033584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F38695E4-A1AA-7CE8-3F24-29728CE0EF26}"/>
              </a:ext>
            </a:extLst>
          </p:cNvPr>
          <p:cNvGrpSpPr/>
          <p:nvPr/>
        </p:nvGrpSpPr>
        <p:grpSpPr>
          <a:xfrm>
            <a:off x="1626862" y="3637859"/>
            <a:ext cx="349661" cy="311531"/>
            <a:chOff x="1717691" y="3957579"/>
            <a:chExt cx="349661" cy="311531"/>
          </a:xfrm>
        </p:grpSpPr>
        <p:sp>
          <p:nvSpPr>
            <p:cNvPr id="59" name="object 186">
              <a:extLst>
                <a:ext uri="{FF2B5EF4-FFF2-40B4-BE49-F238E27FC236}">
                  <a16:creationId xmlns:a16="http://schemas.microsoft.com/office/drawing/2014/main" id="{7339CCF7-66BF-3CF5-61F6-4E303B0CB23E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60" name="object 187" descr="object 187">
              <a:extLst>
                <a:ext uri="{FF2B5EF4-FFF2-40B4-BE49-F238E27FC236}">
                  <a16:creationId xmlns:a16="http://schemas.microsoft.com/office/drawing/2014/main" id="{7C0B3032-5B45-60A4-9403-6DB6097C5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1" name="object 188" descr="object 188">
              <a:extLst>
                <a:ext uri="{FF2B5EF4-FFF2-40B4-BE49-F238E27FC236}">
                  <a16:creationId xmlns:a16="http://schemas.microsoft.com/office/drawing/2014/main" id="{9B97775B-6CA9-D997-20F6-1ACE474419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87" name="object 189">
              <a:extLst>
                <a:ext uri="{FF2B5EF4-FFF2-40B4-BE49-F238E27FC236}">
                  <a16:creationId xmlns:a16="http://schemas.microsoft.com/office/drawing/2014/main" id="{770257E3-00A1-B534-A4E7-9447B02066CE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11E9954B-A180-FD23-23A0-47CDDE655E86}"/>
              </a:ext>
            </a:extLst>
          </p:cNvPr>
          <p:cNvGrpSpPr/>
          <p:nvPr/>
        </p:nvGrpSpPr>
        <p:grpSpPr>
          <a:xfrm rot="16200000">
            <a:off x="3843608" y="8403509"/>
            <a:ext cx="349660" cy="311532"/>
            <a:chOff x="3888434" y="8326494"/>
            <a:chExt cx="349660" cy="311532"/>
          </a:xfrm>
        </p:grpSpPr>
        <p:sp>
          <p:nvSpPr>
            <p:cNvPr id="89" name="object 190">
              <a:extLst>
                <a:ext uri="{FF2B5EF4-FFF2-40B4-BE49-F238E27FC236}">
                  <a16:creationId xmlns:a16="http://schemas.microsoft.com/office/drawing/2014/main" id="{8604DB19-4D9F-DEA4-2FFF-528F001DF0A8}"/>
                </a:ext>
              </a:extLst>
            </p:cNvPr>
            <p:cNvSpPr/>
            <p:nvPr/>
          </p:nvSpPr>
          <p:spPr>
            <a:xfrm>
              <a:off x="3926563" y="8326494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90" name="object 191" descr="object 191">
              <a:extLst>
                <a:ext uri="{FF2B5EF4-FFF2-40B4-BE49-F238E27FC236}">
                  <a16:creationId xmlns:a16="http://schemas.microsoft.com/office/drawing/2014/main" id="{55EDBEA6-B5C6-76B0-D9C3-C40FBF6A4D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98404" y="836849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91" name="object 192" descr="object 192">
              <a:extLst>
                <a:ext uri="{FF2B5EF4-FFF2-40B4-BE49-F238E27FC236}">
                  <a16:creationId xmlns:a16="http://schemas.microsoft.com/office/drawing/2014/main" id="{13D97BFA-2107-2DDC-D8A9-E286CA2CA2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98404" y="849822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96" name="object 193">
              <a:extLst>
                <a:ext uri="{FF2B5EF4-FFF2-40B4-BE49-F238E27FC236}">
                  <a16:creationId xmlns:a16="http://schemas.microsoft.com/office/drawing/2014/main" id="{A4C690E7-FD26-5D41-EFA7-983E6028EBF4}"/>
                </a:ext>
              </a:extLst>
            </p:cNvPr>
            <p:cNvSpPr/>
            <p:nvPr/>
          </p:nvSpPr>
          <p:spPr>
            <a:xfrm>
              <a:off x="3888434" y="8327370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97" name="object 194">
            <a:extLst>
              <a:ext uri="{FF2B5EF4-FFF2-40B4-BE49-F238E27FC236}">
                <a16:creationId xmlns:a16="http://schemas.microsoft.com/office/drawing/2014/main" id="{FE3D66F9-A01B-DC10-9999-AFD051BFE951}"/>
              </a:ext>
            </a:extLst>
          </p:cNvPr>
          <p:cNvSpPr/>
          <p:nvPr/>
        </p:nvSpPr>
        <p:spPr>
          <a:xfrm>
            <a:off x="1646758" y="3338699"/>
            <a:ext cx="4508755" cy="5395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3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lnTo>
                  <a:pt x="21600" y="21600"/>
                </a:lnTo>
                <a:lnTo>
                  <a:pt x="6734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CB9230A5-E0A7-CBC3-852C-2D4EBE151805}"/>
              </a:ext>
            </a:extLst>
          </p:cNvPr>
          <p:cNvGrpSpPr/>
          <p:nvPr/>
        </p:nvGrpSpPr>
        <p:grpSpPr>
          <a:xfrm>
            <a:off x="1626862" y="5499062"/>
            <a:ext cx="349661" cy="311531"/>
            <a:chOff x="1717691" y="3957579"/>
            <a:chExt cx="349661" cy="311531"/>
          </a:xfrm>
        </p:grpSpPr>
        <p:sp>
          <p:nvSpPr>
            <p:cNvPr id="99" name="object 186">
              <a:extLst>
                <a:ext uri="{FF2B5EF4-FFF2-40B4-BE49-F238E27FC236}">
                  <a16:creationId xmlns:a16="http://schemas.microsoft.com/office/drawing/2014/main" id="{F53A493A-8B0F-F1F4-DC90-57EA36651BC0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00" name="object 187" descr="object 187">
              <a:extLst>
                <a:ext uri="{FF2B5EF4-FFF2-40B4-BE49-F238E27FC236}">
                  <a16:creationId xmlns:a16="http://schemas.microsoft.com/office/drawing/2014/main" id="{F9F98F3D-1BC4-5643-8127-D4D550EB72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01" name="object 188" descr="object 188">
              <a:extLst>
                <a:ext uri="{FF2B5EF4-FFF2-40B4-BE49-F238E27FC236}">
                  <a16:creationId xmlns:a16="http://schemas.microsoft.com/office/drawing/2014/main" id="{159FDA60-F73C-7A67-E329-82AAD7073E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02" name="object 189">
              <a:extLst>
                <a:ext uri="{FF2B5EF4-FFF2-40B4-BE49-F238E27FC236}">
                  <a16:creationId xmlns:a16="http://schemas.microsoft.com/office/drawing/2014/main" id="{70DF9A26-E26C-B032-C1CF-3847E4D40AC2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DF395D3C-E6D8-C7CB-05F7-376D7B4FFF03}"/>
              </a:ext>
            </a:extLst>
          </p:cNvPr>
          <p:cNvGrpSpPr/>
          <p:nvPr/>
        </p:nvGrpSpPr>
        <p:grpSpPr>
          <a:xfrm>
            <a:off x="1626862" y="6790552"/>
            <a:ext cx="349661" cy="311531"/>
            <a:chOff x="1717691" y="3957579"/>
            <a:chExt cx="349661" cy="311531"/>
          </a:xfrm>
        </p:grpSpPr>
        <p:sp>
          <p:nvSpPr>
            <p:cNvPr id="112" name="object 186">
              <a:extLst>
                <a:ext uri="{FF2B5EF4-FFF2-40B4-BE49-F238E27FC236}">
                  <a16:creationId xmlns:a16="http://schemas.microsoft.com/office/drawing/2014/main" id="{CE1FC0CA-7284-F37F-7871-CBE5DA845329}"/>
                </a:ext>
              </a:extLst>
            </p:cNvPr>
            <p:cNvSpPr/>
            <p:nvPr/>
          </p:nvSpPr>
          <p:spPr>
            <a:xfrm>
              <a:off x="1755820" y="3957579"/>
              <a:ext cx="311532" cy="31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13" name="object 187" descr="object 187">
              <a:extLst>
                <a:ext uri="{FF2B5EF4-FFF2-40B4-BE49-F238E27FC236}">
                  <a16:creationId xmlns:a16="http://schemas.microsoft.com/office/drawing/2014/main" id="{8A86AF80-748D-5749-FB90-8A1F924032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3999585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14" name="object 188" descr="object 188">
              <a:extLst>
                <a:ext uri="{FF2B5EF4-FFF2-40B4-BE49-F238E27FC236}">
                  <a16:creationId xmlns:a16="http://schemas.microsoft.com/office/drawing/2014/main" id="{8697406F-9923-E9DA-6C33-51BC9A4940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7663" y="4129310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5" name="object 189">
              <a:extLst>
                <a:ext uri="{FF2B5EF4-FFF2-40B4-BE49-F238E27FC236}">
                  <a16:creationId xmlns:a16="http://schemas.microsoft.com/office/drawing/2014/main" id="{64BCF526-6D8F-FDF1-C0F9-956AB9E7DF8E}"/>
                </a:ext>
              </a:extLst>
            </p:cNvPr>
            <p:cNvSpPr/>
            <p:nvPr/>
          </p:nvSpPr>
          <p:spPr>
            <a:xfrm>
              <a:off x="1717691" y="3958455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C85B34FD-A9B4-1052-1CA4-22632FD85A7E}"/>
              </a:ext>
            </a:extLst>
          </p:cNvPr>
          <p:cNvGrpSpPr/>
          <p:nvPr/>
        </p:nvGrpSpPr>
        <p:grpSpPr>
          <a:xfrm rot="10800000">
            <a:off x="5812391" y="5597724"/>
            <a:ext cx="349661" cy="311532"/>
            <a:chOff x="5409031" y="3387108"/>
            <a:chExt cx="349661" cy="311532"/>
          </a:xfrm>
        </p:grpSpPr>
        <p:sp>
          <p:nvSpPr>
            <p:cNvPr id="117" name="object 82">
              <a:extLst>
                <a:ext uri="{FF2B5EF4-FFF2-40B4-BE49-F238E27FC236}">
                  <a16:creationId xmlns:a16="http://schemas.microsoft.com/office/drawing/2014/main" id="{43DA4509-1465-E881-8F63-949297C47A91}"/>
                </a:ext>
              </a:extLst>
            </p:cNvPr>
            <p:cNvSpPr/>
            <p:nvPr/>
          </p:nvSpPr>
          <p:spPr>
            <a:xfrm>
              <a:off x="5447160" y="3387108"/>
              <a:ext cx="311532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18" name="object 83" descr="object 83">
              <a:extLst>
                <a:ext uri="{FF2B5EF4-FFF2-40B4-BE49-F238E27FC236}">
                  <a16:creationId xmlns:a16="http://schemas.microsoft.com/office/drawing/2014/main" id="{10D8AC8A-F320-8685-21E7-3C675C4D58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429114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19" name="object 84" descr="object 84">
              <a:extLst>
                <a:ext uri="{FF2B5EF4-FFF2-40B4-BE49-F238E27FC236}">
                  <a16:creationId xmlns:a16="http://schemas.microsoft.com/office/drawing/2014/main" id="{33426E88-F267-CD57-9BEA-FE8054C46B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9002" y="3558839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20" name="object 85">
              <a:extLst>
                <a:ext uri="{FF2B5EF4-FFF2-40B4-BE49-F238E27FC236}">
                  <a16:creationId xmlns:a16="http://schemas.microsoft.com/office/drawing/2014/main" id="{BBF78352-D48D-898F-DFA1-CD7245FF85C7}"/>
                </a:ext>
              </a:extLst>
            </p:cNvPr>
            <p:cNvSpPr/>
            <p:nvPr/>
          </p:nvSpPr>
          <p:spPr>
            <a:xfrm>
              <a:off x="5409031" y="3387984"/>
              <a:ext cx="97968" cy="309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63634843-0F6C-9B94-87F5-096DFCA18894}"/>
              </a:ext>
            </a:extLst>
          </p:cNvPr>
          <p:cNvGrpSpPr/>
          <p:nvPr/>
        </p:nvGrpSpPr>
        <p:grpSpPr>
          <a:xfrm rot="16200000">
            <a:off x="5265522" y="8400040"/>
            <a:ext cx="349660" cy="311532"/>
            <a:chOff x="5802067" y="8032707"/>
            <a:chExt cx="349660" cy="311532"/>
          </a:xfrm>
        </p:grpSpPr>
        <p:sp>
          <p:nvSpPr>
            <p:cNvPr id="122" name="object 86">
              <a:extLst>
                <a:ext uri="{FF2B5EF4-FFF2-40B4-BE49-F238E27FC236}">
                  <a16:creationId xmlns:a16="http://schemas.microsoft.com/office/drawing/2014/main" id="{5A32E38D-FFF3-FCD4-AC96-E5E51F58425D}"/>
                </a:ext>
              </a:extLst>
            </p:cNvPr>
            <p:cNvSpPr/>
            <p:nvPr/>
          </p:nvSpPr>
          <p:spPr>
            <a:xfrm>
              <a:off x="5840196" y="8032707"/>
              <a:ext cx="311531" cy="31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049" y="14214"/>
                  </a:lnTo>
                  <a:lnTo>
                    <a:pt x="19516" y="17178"/>
                  </a:lnTo>
                  <a:lnTo>
                    <a:pt x="17178" y="19516"/>
                  </a:lnTo>
                  <a:lnTo>
                    <a:pt x="14214" y="21049"/>
                  </a:lnTo>
                  <a:lnTo>
                    <a:pt x="10800" y="21600"/>
                  </a:lnTo>
                  <a:lnTo>
                    <a:pt x="7386" y="21049"/>
                  </a:lnTo>
                  <a:lnTo>
                    <a:pt x="4422" y="19516"/>
                  </a:lnTo>
                  <a:lnTo>
                    <a:pt x="2084" y="17178"/>
                  </a:lnTo>
                  <a:lnTo>
                    <a:pt x="551" y="14214"/>
                  </a:lnTo>
                  <a:lnTo>
                    <a:pt x="0" y="10800"/>
                  </a:lnTo>
                  <a:lnTo>
                    <a:pt x="551" y="7386"/>
                  </a:lnTo>
                  <a:lnTo>
                    <a:pt x="2084" y="4422"/>
                  </a:lnTo>
                  <a:lnTo>
                    <a:pt x="4422" y="2084"/>
                  </a:lnTo>
                  <a:lnTo>
                    <a:pt x="7386" y="551"/>
                  </a:lnTo>
                  <a:lnTo>
                    <a:pt x="10800" y="0"/>
                  </a:lnTo>
                  <a:lnTo>
                    <a:pt x="14214" y="551"/>
                  </a:lnTo>
                  <a:lnTo>
                    <a:pt x="17178" y="2084"/>
                  </a:lnTo>
                  <a:lnTo>
                    <a:pt x="19516" y="4422"/>
                  </a:lnTo>
                  <a:lnTo>
                    <a:pt x="21049" y="7386"/>
                  </a:lnTo>
                  <a:lnTo>
                    <a:pt x="21600" y="10800"/>
                  </a:lnTo>
                  <a:close/>
                </a:path>
              </a:pathLst>
            </a:custGeom>
            <a:ln w="11125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123" name="object 87" descr="object 87">
              <a:extLst>
                <a:ext uri="{FF2B5EF4-FFF2-40B4-BE49-F238E27FC236}">
                  <a16:creationId xmlns:a16="http://schemas.microsoft.com/office/drawing/2014/main" id="{19C5B4F4-0E2D-E668-7794-A95E44937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074712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124" name="object 88" descr="object 88">
              <a:extLst>
                <a:ext uri="{FF2B5EF4-FFF2-40B4-BE49-F238E27FC236}">
                  <a16:creationId xmlns:a16="http://schemas.microsoft.com/office/drawing/2014/main" id="{04F80888-4185-55E8-D534-2655908FD3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12039" y="8204438"/>
              <a:ext cx="99594" cy="99594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25" name="object 89">
              <a:extLst>
                <a:ext uri="{FF2B5EF4-FFF2-40B4-BE49-F238E27FC236}">
                  <a16:creationId xmlns:a16="http://schemas.microsoft.com/office/drawing/2014/main" id="{6FF6A522-E15A-3D39-1AA3-208A611132C2}"/>
                </a:ext>
              </a:extLst>
            </p:cNvPr>
            <p:cNvSpPr/>
            <p:nvPr/>
          </p:nvSpPr>
          <p:spPr>
            <a:xfrm>
              <a:off x="5802067" y="8033584"/>
              <a:ext cx="97968" cy="30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miter lim="400000"/>
            </a:ln>
          </p:spPr>
          <p:txBody>
            <a:bodyPr lIns="45719" rIns="45719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7980761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503号室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503号室</dc:title>
  <cp:lastModifiedBy>福田啓</cp:lastModifiedBy>
  <cp:revision>13</cp:revision>
  <dcterms:modified xsi:type="dcterms:W3CDTF">2024-01-28T02:20:56Z</dcterms:modified>
</cp:coreProperties>
</file>