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309100" cy="932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181" y="2889757"/>
            <a:ext cx="7912736" cy="19575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6364" y="5220208"/>
            <a:ext cx="6516371" cy="23304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5455" y="2144014"/>
            <a:ext cx="4049458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65455" y="373303"/>
            <a:ext cx="8378190" cy="1801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75086"/>
            <a:ext cx="8378190" cy="7146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76672" y="8669273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5279" y="502341"/>
            <a:ext cx="2832736" cy="1012190"/>
          </a:xfrm>
          <a:prstGeom prst="rect">
            <a:avLst/>
          </a:prstGeom>
        </p:spPr>
        <p:txBody>
          <a:bodyPr/>
          <a:lstStyle>
            <a:lvl1pPr indent="11937" defTabSz="859536">
              <a:defRPr sz="6016"/>
            </a:lvl1pPr>
          </a:lstStyle>
          <a:p>
            <a:r>
              <a:rPr dirty="0"/>
              <a:t>503号室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022395" y="1530866"/>
            <a:ext cx="3307717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3000" spc="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スクール３</a:t>
            </a:r>
            <a:r>
              <a:rPr spc="265" dirty="0"/>
              <a:t>人</a:t>
            </a:r>
            <a:r>
              <a:rPr spc="204" dirty="0"/>
              <a:t>掛</a:t>
            </a:r>
            <a:r>
              <a:rPr spc="155" dirty="0"/>
              <a:t>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829822" y="1515823"/>
            <a:ext cx="1754505" cy="36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900" spc="2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最大</a:t>
            </a:r>
            <a:r>
              <a:rPr spc="270"/>
              <a:t>18</a:t>
            </a:r>
            <a:r>
              <a:rPr spc="209"/>
              <a:t>席</a:t>
            </a:r>
          </a:p>
        </p:txBody>
      </p:sp>
      <p:sp>
        <p:nvSpPr>
          <p:cNvPr id="67" name="object 5"/>
          <p:cNvSpPr txBox="1"/>
          <p:nvPr/>
        </p:nvSpPr>
        <p:spPr>
          <a:xfrm>
            <a:off x="3331435" y="2329578"/>
            <a:ext cx="123032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 sz="34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grpSp>
        <p:nvGrpSpPr>
          <p:cNvPr id="85" name="object 6"/>
          <p:cNvGrpSpPr/>
          <p:nvPr/>
        </p:nvGrpSpPr>
        <p:grpSpPr>
          <a:xfrm>
            <a:off x="1755555" y="2380784"/>
            <a:ext cx="5357386" cy="6353321"/>
            <a:chOff x="0" y="0"/>
            <a:chExt cx="5357384" cy="6353320"/>
          </a:xfrm>
        </p:grpSpPr>
        <p:sp>
          <p:nvSpPr>
            <p:cNvPr id="68" name="object 7"/>
            <p:cNvSpPr/>
            <p:nvPr/>
          </p:nvSpPr>
          <p:spPr>
            <a:xfrm flipH="1">
              <a:off x="0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 flipV="1">
              <a:off x="0" y="223991"/>
              <a:ext cx="143003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>
              <a:off x="1" y="223992"/>
              <a:ext cx="143002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>
              <a:off x="4396172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>
              <a:off x="4396172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 flipV="1">
              <a:off x="2752344" y="223991"/>
              <a:ext cx="1643825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>
              <a:off x="2752341" y="223992"/>
              <a:ext cx="164383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 flipV="1">
              <a:off x="4399956" y="991951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>
              <a:off x="4399954" y="991947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5131944" y="991954"/>
              <a:ext cx="1" cy="1643826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5131948" y="991941"/>
              <a:ext cx="1" cy="164383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>
              <a:off x="5015830" y="472014"/>
              <a:ext cx="239015" cy="239015"/>
            </a:xfrm>
            <a:prstGeom prst="rect">
              <a:avLst/>
            </a:prstGeom>
            <a:noFill/>
            <a:ln w="3251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4399956" y="6353318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>
              <a:off x="4399954" y="6353320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flipH="1">
              <a:off x="5131944" y="3958097"/>
              <a:ext cx="1" cy="239522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flipV="1">
              <a:off x="5131948" y="3958098"/>
              <a:ext cx="1" cy="2395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6" name="object 24"/>
          <p:cNvSpPr txBox="1"/>
          <p:nvPr/>
        </p:nvSpPr>
        <p:spPr>
          <a:xfrm rot="16200000">
            <a:off x="6274602" y="5336970"/>
            <a:ext cx="1183079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500"/>
              </a:lnSpc>
              <a:defRPr sz="3200" spc="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6.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sp>
        <p:nvSpPr>
          <p:cNvPr id="92" name="object 30"/>
          <p:cNvSpPr txBox="1"/>
          <p:nvPr/>
        </p:nvSpPr>
        <p:spPr>
          <a:xfrm>
            <a:off x="7090537" y="2796472"/>
            <a:ext cx="119697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5"/>
              <a:t>LAN</a:t>
            </a:r>
          </a:p>
        </p:txBody>
      </p:sp>
      <p:sp>
        <p:nvSpPr>
          <p:cNvPr id="93" name="object 31"/>
          <p:cNvSpPr txBox="1"/>
          <p:nvPr/>
        </p:nvSpPr>
        <p:spPr>
          <a:xfrm>
            <a:off x="6824557" y="2872788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4" name="object 32"/>
          <p:cNvSpPr/>
          <p:nvPr/>
        </p:nvSpPr>
        <p:spPr>
          <a:xfrm>
            <a:off x="3581653" y="8444445"/>
            <a:ext cx="239014" cy="239014"/>
          </a:xfrm>
          <a:prstGeom prst="rect">
            <a:avLst/>
          </a:prstGeom>
          <a:ln w="325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3"/>
          <p:cNvSpPr txBox="1"/>
          <p:nvPr/>
        </p:nvSpPr>
        <p:spPr>
          <a:xfrm>
            <a:off x="3634828" y="8464429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47" name="object 184"/>
          <p:cNvSpPr/>
          <p:nvPr/>
        </p:nvSpPr>
        <p:spPr>
          <a:xfrm>
            <a:off x="2015102" y="8032705"/>
            <a:ext cx="760438" cy="694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1420" y="41"/>
                </a:lnTo>
                <a:lnTo>
                  <a:pt x="2816" y="162"/>
                </a:lnTo>
                <a:lnTo>
                  <a:pt x="4184" y="362"/>
                </a:lnTo>
                <a:lnTo>
                  <a:pt x="5522" y="639"/>
                </a:lnTo>
                <a:lnTo>
                  <a:pt x="6827" y="992"/>
                </a:lnTo>
                <a:lnTo>
                  <a:pt x="8096" y="1419"/>
                </a:lnTo>
                <a:lnTo>
                  <a:pt x="9327" y="1919"/>
                </a:lnTo>
                <a:lnTo>
                  <a:pt x="10515" y="2490"/>
                </a:lnTo>
                <a:lnTo>
                  <a:pt x="11660" y="3131"/>
                </a:lnTo>
                <a:lnTo>
                  <a:pt x="12757" y="3840"/>
                </a:lnTo>
                <a:lnTo>
                  <a:pt x="13804" y="4615"/>
                </a:lnTo>
                <a:lnTo>
                  <a:pt x="14797" y="5456"/>
                </a:lnTo>
                <a:lnTo>
                  <a:pt x="15735" y="6359"/>
                </a:lnTo>
                <a:lnTo>
                  <a:pt x="16615" y="7325"/>
                </a:lnTo>
                <a:lnTo>
                  <a:pt x="17432" y="8352"/>
                </a:lnTo>
                <a:lnTo>
                  <a:pt x="18186" y="9437"/>
                </a:lnTo>
                <a:lnTo>
                  <a:pt x="18872" y="10579"/>
                </a:lnTo>
                <a:lnTo>
                  <a:pt x="19488" y="11778"/>
                </a:lnTo>
                <a:lnTo>
                  <a:pt x="20031" y="13030"/>
                </a:lnTo>
                <a:lnTo>
                  <a:pt x="20499" y="14336"/>
                </a:lnTo>
                <a:lnTo>
                  <a:pt x="20888" y="15692"/>
                </a:lnTo>
                <a:lnTo>
                  <a:pt x="21195" y="17098"/>
                </a:lnTo>
                <a:lnTo>
                  <a:pt x="21418" y="18553"/>
                </a:lnTo>
                <a:lnTo>
                  <a:pt x="21554" y="20054"/>
                </a:lnTo>
                <a:lnTo>
                  <a:pt x="21600" y="21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object 185"/>
          <p:cNvSpPr/>
          <p:nvPr/>
        </p:nvSpPr>
        <p:spPr>
          <a:xfrm>
            <a:off x="2758667" y="8416251"/>
            <a:ext cx="323597" cy="295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34" y="18151"/>
                </a:lnTo>
                <a:lnTo>
                  <a:pt x="914" y="14946"/>
                </a:lnTo>
                <a:lnTo>
                  <a:pt x="2008" y="12001"/>
                </a:lnTo>
                <a:lnTo>
                  <a:pt x="3480" y="9336"/>
                </a:lnTo>
                <a:lnTo>
                  <a:pt x="5298" y="6967"/>
                </a:lnTo>
                <a:lnTo>
                  <a:pt x="7429" y="4913"/>
                </a:lnTo>
                <a:lnTo>
                  <a:pt x="9839" y="3192"/>
                </a:lnTo>
                <a:lnTo>
                  <a:pt x="12494" y="1823"/>
                </a:lnTo>
                <a:lnTo>
                  <a:pt x="15362" y="822"/>
                </a:lnTo>
                <a:lnTo>
                  <a:pt x="18408" y="209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1351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object 194"/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4" name="Google Shape;255;p7">
            <a:extLst>
              <a:ext uri="{FF2B5EF4-FFF2-40B4-BE49-F238E27FC236}">
                <a16:creationId xmlns:a16="http://schemas.microsoft.com/office/drawing/2014/main" id="{18ABD8FE-D1AE-F4F0-77D1-6C3ADEA0115A}"/>
              </a:ext>
            </a:extLst>
          </p:cNvPr>
          <p:cNvSpPr/>
          <p:nvPr/>
        </p:nvSpPr>
        <p:spPr>
          <a:xfrm>
            <a:off x="7010402" y="1016300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object 2">
            <a:extLst>
              <a:ext uri="{FF2B5EF4-FFF2-40B4-BE49-F238E27FC236}">
                <a16:creationId xmlns:a16="http://schemas.microsoft.com/office/drawing/2014/main" id="{7D00B8B2-1856-8A55-5FA7-50FCA6AB13D2}"/>
              </a:ext>
            </a:extLst>
          </p:cNvPr>
          <p:cNvSpPr txBox="1"/>
          <p:nvPr/>
        </p:nvSpPr>
        <p:spPr>
          <a:xfrm>
            <a:off x="7496251" y="83727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286" name="object 3">
            <a:extLst>
              <a:ext uri="{FF2B5EF4-FFF2-40B4-BE49-F238E27FC236}">
                <a16:creationId xmlns:a16="http://schemas.microsoft.com/office/drawing/2014/main" id="{47E563B7-262D-EF53-E49E-C40693D69E8C}"/>
              </a:ext>
            </a:extLst>
          </p:cNvPr>
          <p:cNvSpPr txBox="1"/>
          <p:nvPr/>
        </p:nvSpPr>
        <p:spPr>
          <a:xfrm>
            <a:off x="8557648" y="1121623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grpSp>
        <p:nvGrpSpPr>
          <p:cNvPr id="279" name="グループ化 278">
            <a:extLst>
              <a:ext uri="{FF2B5EF4-FFF2-40B4-BE49-F238E27FC236}">
                <a16:creationId xmlns:a16="http://schemas.microsoft.com/office/drawing/2014/main" id="{DCB1B023-DE64-BE01-113E-828E0F322008}"/>
              </a:ext>
            </a:extLst>
          </p:cNvPr>
          <p:cNvGrpSpPr/>
          <p:nvPr/>
        </p:nvGrpSpPr>
        <p:grpSpPr>
          <a:xfrm>
            <a:off x="7577142" y="1738919"/>
            <a:ext cx="460800" cy="460800"/>
            <a:chOff x="-460800" y="3615195"/>
            <a:chExt cx="460800" cy="460800"/>
          </a:xfrm>
        </p:grpSpPr>
        <p:sp>
          <p:nvSpPr>
            <p:cNvPr id="282" name="Google Shape;135;p7">
              <a:extLst>
                <a:ext uri="{FF2B5EF4-FFF2-40B4-BE49-F238E27FC236}">
                  <a16:creationId xmlns:a16="http://schemas.microsoft.com/office/drawing/2014/main" id="{BA9BE39C-F334-0BBE-BC1C-BBA6F7421C5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D96E7B02-B195-7DA1-4242-66073AED17D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0" name="object 262">
            <a:extLst>
              <a:ext uri="{FF2B5EF4-FFF2-40B4-BE49-F238E27FC236}">
                <a16:creationId xmlns:a16="http://schemas.microsoft.com/office/drawing/2014/main" id="{3B6A1987-CEF1-8644-2C9B-C5594F68950C}"/>
              </a:ext>
            </a:extLst>
          </p:cNvPr>
          <p:cNvSpPr txBox="1"/>
          <p:nvPr/>
        </p:nvSpPr>
        <p:spPr>
          <a:xfrm>
            <a:off x="7605294" y="1534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81" name="object 263">
            <a:extLst>
              <a:ext uri="{FF2B5EF4-FFF2-40B4-BE49-F238E27FC236}">
                <a16:creationId xmlns:a16="http://schemas.microsoft.com/office/drawing/2014/main" id="{9EAB5EC9-AB28-0842-60AC-09E9A05EE5B7}"/>
              </a:ext>
            </a:extLst>
          </p:cNvPr>
          <p:cNvSpPr txBox="1"/>
          <p:nvPr/>
        </p:nvSpPr>
        <p:spPr>
          <a:xfrm>
            <a:off x="8073025" y="190449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6885E08-C442-C15E-E5DE-C6CE23F78FC5}"/>
              </a:ext>
            </a:extLst>
          </p:cNvPr>
          <p:cNvGrpSpPr/>
          <p:nvPr/>
        </p:nvGrpSpPr>
        <p:grpSpPr>
          <a:xfrm>
            <a:off x="3298341" y="5973879"/>
            <a:ext cx="460800" cy="460800"/>
            <a:chOff x="-460800" y="3615195"/>
            <a:chExt cx="460800" cy="460800"/>
          </a:xfrm>
        </p:grpSpPr>
        <p:sp>
          <p:nvSpPr>
            <p:cNvPr id="266" name="Google Shape;135;p7">
              <a:extLst>
                <a:ext uri="{FF2B5EF4-FFF2-40B4-BE49-F238E27FC236}">
                  <a16:creationId xmlns:a16="http://schemas.microsoft.com/office/drawing/2014/main" id="{4689BBAE-9432-F5F3-0DB9-649987B1E627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E10C1E50-A0C2-4123-5A5D-00CE266C4AB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Google Shape;255;p7">
            <a:extLst>
              <a:ext uri="{FF2B5EF4-FFF2-40B4-BE49-F238E27FC236}">
                <a16:creationId xmlns:a16="http://schemas.microsoft.com/office/drawing/2014/main" id="{BE48BD75-7422-8522-5E33-D8259417D16B}"/>
              </a:ext>
            </a:extLst>
          </p:cNvPr>
          <p:cNvSpPr/>
          <p:nvPr/>
        </p:nvSpPr>
        <p:spPr>
          <a:xfrm>
            <a:off x="2273609" y="6438795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65264EC2-0B13-3C19-8656-DFE8AC614127}"/>
              </a:ext>
            </a:extLst>
          </p:cNvPr>
          <p:cNvGrpSpPr/>
          <p:nvPr/>
        </p:nvGrpSpPr>
        <p:grpSpPr>
          <a:xfrm>
            <a:off x="2308705" y="5973879"/>
            <a:ext cx="460800" cy="460800"/>
            <a:chOff x="-460800" y="3615195"/>
            <a:chExt cx="460800" cy="460800"/>
          </a:xfrm>
        </p:grpSpPr>
        <p:sp>
          <p:nvSpPr>
            <p:cNvPr id="264" name="Google Shape;135;p7">
              <a:extLst>
                <a:ext uri="{FF2B5EF4-FFF2-40B4-BE49-F238E27FC236}">
                  <a16:creationId xmlns:a16="http://schemas.microsoft.com/office/drawing/2014/main" id="{18B992A3-425C-7626-970C-305370484A2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3D1A0548-12F9-B05D-DB3F-0B5B6D6AF29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6" name="グループ化 305">
            <a:extLst>
              <a:ext uri="{FF2B5EF4-FFF2-40B4-BE49-F238E27FC236}">
                <a16:creationId xmlns:a16="http://schemas.microsoft.com/office/drawing/2014/main" id="{F84D10DE-9FF1-6CBA-AB27-475EC197A08D}"/>
              </a:ext>
            </a:extLst>
          </p:cNvPr>
          <p:cNvGrpSpPr/>
          <p:nvPr/>
        </p:nvGrpSpPr>
        <p:grpSpPr>
          <a:xfrm>
            <a:off x="2803523" y="5973879"/>
            <a:ext cx="460800" cy="460800"/>
            <a:chOff x="-460800" y="3615195"/>
            <a:chExt cx="460800" cy="460800"/>
          </a:xfrm>
        </p:grpSpPr>
        <p:sp>
          <p:nvSpPr>
            <p:cNvPr id="307" name="Google Shape;135;p7">
              <a:extLst>
                <a:ext uri="{FF2B5EF4-FFF2-40B4-BE49-F238E27FC236}">
                  <a16:creationId xmlns:a16="http://schemas.microsoft.com/office/drawing/2014/main" id="{663593F6-4EA0-65B6-0F77-C1CEB02AB503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8" name="直線コネクタ 307">
              <a:extLst>
                <a:ext uri="{FF2B5EF4-FFF2-40B4-BE49-F238E27FC236}">
                  <a16:creationId xmlns:a16="http://schemas.microsoft.com/office/drawing/2014/main" id="{4AB01750-CEA6-4A80-696D-711BB3ED4A6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71105B6E-ACED-1154-67F2-DBFFC39210F0}"/>
              </a:ext>
            </a:extLst>
          </p:cNvPr>
          <p:cNvGrpSpPr/>
          <p:nvPr/>
        </p:nvGrpSpPr>
        <p:grpSpPr>
          <a:xfrm>
            <a:off x="5153646" y="5973879"/>
            <a:ext cx="460800" cy="460800"/>
            <a:chOff x="-460800" y="3615195"/>
            <a:chExt cx="460800" cy="460800"/>
          </a:xfrm>
        </p:grpSpPr>
        <p:sp>
          <p:nvSpPr>
            <p:cNvPr id="319" name="Google Shape;135;p7">
              <a:extLst>
                <a:ext uri="{FF2B5EF4-FFF2-40B4-BE49-F238E27FC236}">
                  <a16:creationId xmlns:a16="http://schemas.microsoft.com/office/drawing/2014/main" id="{84FD8503-609F-588C-C07E-C7F5F26C852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771425C2-66FF-9F1D-D345-98D33EF2FF0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2" name="Google Shape;255;p7">
            <a:extLst>
              <a:ext uri="{FF2B5EF4-FFF2-40B4-BE49-F238E27FC236}">
                <a16:creationId xmlns:a16="http://schemas.microsoft.com/office/drawing/2014/main" id="{E455A20F-3560-9D39-60A2-0E1A96CCBAC7}"/>
              </a:ext>
            </a:extLst>
          </p:cNvPr>
          <p:cNvSpPr/>
          <p:nvPr/>
        </p:nvSpPr>
        <p:spPr>
          <a:xfrm>
            <a:off x="4128914" y="6438795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id="{8F77F07B-077C-C230-2D8D-C5C1B282108F}"/>
              </a:ext>
            </a:extLst>
          </p:cNvPr>
          <p:cNvGrpSpPr/>
          <p:nvPr/>
        </p:nvGrpSpPr>
        <p:grpSpPr>
          <a:xfrm>
            <a:off x="4164010" y="5973879"/>
            <a:ext cx="460800" cy="460800"/>
            <a:chOff x="-460800" y="3615195"/>
            <a:chExt cx="460800" cy="460800"/>
          </a:xfrm>
        </p:grpSpPr>
        <p:sp>
          <p:nvSpPr>
            <p:cNvPr id="317" name="Google Shape;135;p7">
              <a:extLst>
                <a:ext uri="{FF2B5EF4-FFF2-40B4-BE49-F238E27FC236}">
                  <a16:creationId xmlns:a16="http://schemas.microsoft.com/office/drawing/2014/main" id="{757C2E3F-48E6-1DC1-474B-0FBCB5A5560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8" name="直線コネクタ 317">
              <a:extLst>
                <a:ext uri="{FF2B5EF4-FFF2-40B4-BE49-F238E27FC236}">
                  <a16:creationId xmlns:a16="http://schemas.microsoft.com/office/drawing/2014/main" id="{4552FB2A-FD69-AF3D-375E-95C72B8CF9C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4" name="グループ化 313">
            <a:extLst>
              <a:ext uri="{FF2B5EF4-FFF2-40B4-BE49-F238E27FC236}">
                <a16:creationId xmlns:a16="http://schemas.microsoft.com/office/drawing/2014/main" id="{7F2D7D39-12A4-AB7A-CC2C-9E924152A1A6}"/>
              </a:ext>
            </a:extLst>
          </p:cNvPr>
          <p:cNvGrpSpPr/>
          <p:nvPr/>
        </p:nvGrpSpPr>
        <p:grpSpPr>
          <a:xfrm>
            <a:off x="4658828" y="5973879"/>
            <a:ext cx="460800" cy="460800"/>
            <a:chOff x="-460800" y="3615195"/>
            <a:chExt cx="460800" cy="460800"/>
          </a:xfrm>
        </p:grpSpPr>
        <p:sp>
          <p:nvSpPr>
            <p:cNvPr id="315" name="Google Shape;135;p7">
              <a:extLst>
                <a:ext uri="{FF2B5EF4-FFF2-40B4-BE49-F238E27FC236}">
                  <a16:creationId xmlns:a16="http://schemas.microsoft.com/office/drawing/2014/main" id="{C3EA0066-69D4-92DC-2E68-7B7F7EBAD4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98CB87AA-39D8-84CD-930E-5CB67147A43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5" name="グループ化 334">
            <a:extLst>
              <a:ext uri="{FF2B5EF4-FFF2-40B4-BE49-F238E27FC236}">
                <a16:creationId xmlns:a16="http://schemas.microsoft.com/office/drawing/2014/main" id="{B098E4DB-615F-2FDA-A3DA-3DBFF873D6E1}"/>
              </a:ext>
            </a:extLst>
          </p:cNvPr>
          <p:cNvGrpSpPr/>
          <p:nvPr/>
        </p:nvGrpSpPr>
        <p:grpSpPr>
          <a:xfrm>
            <a:off x="3298341" y="4990653"/>
            <a:ext cx="460800" cy="460800"/>
            <a:chOff x="-460800" y="3615195"/>
            <a:chExt cx="460800" cy="460800"/>
          </a:xfrm>
        </p:grpSpPr>
        <p:sp>
          <p:nvSpPr>
            <p:cNvPr id="343" name="Google Shape;135;p7">
              <a:extLst>
                <a:ext uri="{FF2B5EF4-FFF2-40B4-BE49-F238E27FC236}">
                  <a16:creationId xmlns:a16="http://schemas.microsoft.com/office/drawing/2014/main" id="{750DB884-6E41-006E-4157-D320F9610DEC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4" name="直線コネクタ 343">
              <a:extLst>
                <a:ext uri="{FF2B5EF4-FFF2-40B4-BE49-F238E27FC236}">
                  <a16:creationId xmlns:a16="http://schemas.microsoft.com/office/drawing/2014/main" id="{DD65120D-C61F-FB9B-FF93-729D67F344A9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6" name="Google Shape;255;p7">
            <a:extLst>
              <a:ext uri="{FF2B5EF4-FFF2-40B4-BE49-F238E27FC236}">
                <a16:creationId xmlns:a16="http://schemas.microsoft.com/office/drawing/2014/main" id="{BCB0C959-6FDA-4650-58AC-709B15213603}"/>
              </a:ext>
            </a:extLst>
          </p:cNvPr>
          <p:cNvSpPr/>
          <p:nvPr/>
        </p:nvSpPr>
        <p:spPr>
          <a:xfrm>
            <a:off x="2273609" y="5455569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37" name="グループ化 336">
            <a:extLst>
              <a:ext uri="{FF2B5EF4-FFF2-40B4-BE49-F238E27FC236}">
                <a16:creationId xmlns:a16="http://schemas.microsoft.com/office/drawing/2014/main" id="{F8940672-ACE1-D87B-819C-19118E02B0CA}"/>
              </a:ext>
            </a:extLst>
          </p:cNvPr>
          <p:cNvGrpSpPr/>
          <p:nvPr/>
        </p:nvGrpSpPr>
        <p:grpSpPr>
          <a:xfrm>
            <a:off x="2308705" y="4990653"/>
            <a:ext cx="460800" cy="460800"/>
            <a:chOff x="-460800" y="3615195"/>
            <a:chExt cx="460800" cy="460800"/>
          </a:xfrm>
        </p:grpSpPr>
        <p:sp>
          <p:nvSpPr>
            <p:cNvPr id="341" name="Google Shape;135;p7">
              <a:extLst>
                <a:ext uri="{FF2B5EF4-FFF2-40B4-BE49-F238E27FC236}">
                  <a16:creationId xmlns:a16="http://schemas.microsoft.com/office/drawing/2014/main" id="{A62E24F6-ABCE-8986-D942-5F2F3566A36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2" name="直線コネクタ 341">
              <a:extLst>
                <a:ext uri="{FF2B5EF4-FFF2-40B4-BE49-F238E27FC236}">
                  <a16:creationId xmlns:a16="http://schemas.microsoft.com/office/drawing/2014/main" id="{D2BEE502-E15F-2A80-2019-AFBFF019C9D4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8" name="グループ化 337">
            <a:extLst>
              <a:ext uri="{FF2B5EF4-FFF2-40B4-BE49-F238E27FC236}">
                <a16:creationId xmlns:a16="http://schemas.microsoft.com/office/drawing/2014/main" id="{5A82DA00-4E0E-15BF-6F21-2F0C31D46768}"/>
              </a:ext>
            </a:extLst>
          </p:cNvPr>
          <p:cNvGrpSpPr/>
          <p:nvPr/>
        </p:nvGrpSpPr>
        <p:grpSpPr>
          <a:xfrm>
            <a:off x="2803523" y="4990653"/>
            <a:ext cx="460800" cy="460800"/>
            <a:chOff x="-460800" y="3615195"/>
            <a:chExt cx="460800" cy="460800"/>
          </a:xfrm>
        </p:grpSpPr>
        <p:sp>
          <p:nvSpPr>
            <p:cNvPr id="339" name="Google Shape;135;p7">
              <a:extLst>
                <a:ext uri="{FF2B5EF4-FFF2-40B4-BE49-F238E27FC236}">
                  <a16:creationId xmlns:a16="http://schemas.microsoft.com/office/drawing/2014/main" id="{994892B5-C0E6-8115-6572-27A1DEBC7DA7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0" name="直線コネクタ 339">
              <a:extLst>
                <a:ext uri="{FF2B5EF4-FFF2-40B4-BE49-F238E27FC236}">
                  <a16:creationId xmlns:a16="http://schemas.microsoft.com/office/drawing/2014/main" id="{670624D6-F927-E6B2-9DF5-714EF7D9A1E1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5" name="グループ化 324">
            <a:extLst>
              <a:ext uri="{FF2B5EF4-FFF2-40B4-BE49-F238E27FC236}">
                <a16:creationId xmlns:a16="http://schemas.microsoft.com/office/drawing/2014/main" id="{55C10563-5EE4-B74B-3EAF-0C2C06FE866D}"/>
              </a:ext>
            </a:extLst>
          </p:cNvPr>
          <p:cNvGrpSpPr/>
          <p:nvPr/>
        </p:nvGrpSpPr>
        <p:grpSpPr>
          <a:xfrm>
            <a:off x="5153646" y="4990653"/>
            <a:ext cx="460800" cy="460800"/>
            <a:chOff x="-460800" y="3615195"/>
            <a:chExt cx="460800" cy="460800"/>
          </a:xfrm>
        </p:grpSpPr>
        <p:sp>
          <p:nvSpPr>
            <p:cNvPr id="333" name="Google Shape;135;p7">
              <a:extLst>
                <a:ext uri="{FF2B5EF4-FFF2-40B4-BE49-F238E27FC236}">
                  <a16:creationId xmlns:a16="http://schemas.microsoft.com/office/drawing/2014/main" id="{81B5858A-8C7F-A8A6-4E21-9A3186B58BDC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4" name="直線コネクタ 333">
              <a:extLst>
                <a:ext uri="{FF2B5EF4-FFF2-40B4-BE49-F238E27FC236}">
                  <a16:creationId xmlns:a16="http://schemas.microsoft.com/office/drawing/2014/main" id="{CF357A25-CFFF-FD4C-23BF-76886E556637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6" name="Google Shape;255;p7">
            <a:extLst>
              <a:ext uri="{FF2B5EF4-FFF2-40B4-BE49-F238E27FC236}">
                <a16:creationId xmlns:a16="http://schemas.microsoft.com/office/drawing/2014/main" id="{C775D674-F9F7-100E-2767-AE1DB1849802}"/>
              </a:ext>
            </a:extLst>
          </p:cNvPr>
          <p:cNvSpPr/>
          <p:nvPr/>
        </p:nvSpPr>
        <p:spPr>
          <a:xfrm>
            <a:off x="4128914" y="5455569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7" name="グループ化 326">
            <a:extLst>
              <a:ext uri="{FF2B5EF4-FFF2-40B4-BE49-F238E27FC236}">
                <a16:creationId xmlns:a16="http://schemas.microsoft.com/office/drawing/2014/main" id="{083BF1C4-FBED-3795-B8A0-2B48123225E4}"/>
              </a:ext>
            </a:extLst>
          </p:cNvPr>
          <p:cNvGrpSpPr/>
          <p:nvPr/>
        </p:nvGrpSpPr>
        <p:grpSpPr>
          <a:xfrm>
            <a:off x="4164010" y="4990653"/>
            <a:ext cx="460800" cy="460800"/>
            <a:chOff x="-460800" y="3615195"/>
            <a:chExt cx="460800" cy="460800"/>
          </a:xfrm>
        </p:grpSpPr>
        <p:sp>
          <p:nvSpPr>
            <p:cNvPr id="331" name="Google Shape;135;p7">
              <a:extLst>
                <a:ext uri="{FF2B5EF4-FFF2-40B4-BE49-F238E27FC236}">
                  <a16:creationId xmlns:a16="http://schemas.microsoft.com/office/drawing/2014/main" id="{0031675A-7232-DAFD-5373-0E89F087191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2" name="直線コネクタ 331">
              <a:extLst>
                <a:ext uri="{FF2B5EF4-FFF2-40B4-BE49-F238E27FC236}">
                  <a16:creationId xmlns:a16="http://schemas.microsoft.com/office/drawing/2014/main" id="{61EB58BE-CE30-ADBC-8B8E-AC864EC6F79B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8" name="グループ化 327">
            <a:extLst>
              <a:ext uri="{FF2B5EF4-FFF2-40B4-BE49-F238E27FC236}">
                <a16:creationId xmlns:a16="http://schemas.microsoft.com/office/drawing/2014/main" id="{67F2575B-C0B6-8F0E-BBB0-B7E64C0BF6C8}"/>
              </a:ext>
            </a:extLst>
          </p:cNvPr>
          <p:cNvGrpSpPr/>
          <p:nvPr/>
        </p:nvGrpSpPr>
        <p:grpSpPr>
          <a:xfrm>
            <a:off x="4658828" y="4990653"/>
            <a:ext cx="460800" cy="460800"/>
            <a:chOff x="-460800" y="3615195"/>
            <a:chExt cx="460800" cy="460800"/>
          </a:xfrm>
        </p:grpSpPr>
        <p:sp>
          <p:nvSpPr>
            <p:cNvPr id="329" name="Google Shape;135;p7">
              <a:extLst>
                <a:ext uri="{FF2B5EF4-FFF2-40B4-BE49-F238E27FC236}">
                  <a16:creationId xmlns:a16="http://schemas.microsoft.com/office/drawing/2014/main" id="{25FE0439-CCEC-9CFA-3927-FD2CCC47BFD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0" name="直線コネクタ 329">
              <a:extLst>
                <a:ext uri="{FF2B5EF4-FFF2-40B4-BE49-F238E27FC236}">
                  <a16:creationId xmlns:a16="http://schemas.microsoft.com/office/drawing/2014/main" id="{196B56B7-7E62-FC12-6012-556809DD1F8C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8" name="グループ化 357">
            <a:extLst>
              <a:ext uri="{FF2B5EF4-FFF2-40B4-BE49-F238E27FC236}">
                <a16:creationId xmlns:a16="http://schemas.microsoft.com/office/drawing/2014/main" id="{D3860432-7CF5-04E6-1C56-3215E5C232C1}"/>
              </a:ext>
            </a:extLst>
          </p:cNvPr>
          <p:cNvGrpSpPr/>
          <p:nvPr/>
        </p:nvGrpSpPr>
        <p:grpSpPr>
          <a:xfrm>
            <a:off x="3298341" y="4007427"/>
            <a:ext cx="460800" cy="460800"/>
            <a:chOff x="-460800" y="3615195"/>
            <a:chExt cx="460800" cy="460800"/>
          </a:xfrm>
        </p:grpSpPr>
        <p:sp>
          <p:nvSpPr>
            <p:cNvPr id="366" name="Google Shape;135;p7">
              <a:extLst>
                <a:ext uri="{FF2B5EF4-FFF2-40B4-BE49-F238E27FC236}">
                  <a16:creationId xmlns:a16="http://schemas.microsoft.com/office/drawing/2014/main" id="{1BFAA6F4-F8F9-915C-B7D5-3E65E02317B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7" name="直線コネクタ 366">
              <a:extLst>
                <a:ext uri="{FF2B5EF4-FFF2-40B4-BE49-F238E27FC236}">
                  <a16:creationId xmlns:a16="http://schemas.microsoft.com/office/drawing/2014/main" id="{DCAA7938-3865-4119-972C-9A2C684D33C6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9" name="Google Shape;255;p7">
            <a:extLst>
              <a:ext uri="{FF2B5EF4-FFF2-40B4-BE49-F238E27FC236}">
                <a16:creationId xmlns:a16="http://schemas.microsoft.com/office/drawing/2014/main" id="{A4692AB9-6B7A-909E-9FE7-CB5DF560DFCA}"/>
              </a:ext>
            </a:extLst>
          </p:cNvPr>
          <p:cNvSpPr/>
          <p:nvPr/>
        </p:nvSpPr>
        <p:spPr>
          <a:xfrm>
            <a:off x="2273609" y="447234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B5286745-2FFC-2177-1B70-A25659C7E32F}"/>
              </a:ext>
            </a:extLst>
          </p:cNvPr>
          <p:cNvGrpSpPr/>
          <p:nvPr/>
        </p:nvGrpSpPr>
        <p:grpSpPr>
          <a:xfrm>
            <a:off x="2308705" y="4007427"/>
            <a:ext cx="460800" cy="460800"/>
            <a:chOff x="-460800" y="3615195"/>
            <a:chExt cx="460800" cy="460800"/>
          </a:xfrm>
        </p:grpSpPr>
        <p:sp>
          <p:nvSpPr>
            <p:cNvPr id="364" name="Google Shape;135;p7">
              <a:extLst>
                <a:ext uri="{FF2B5EF4-FFF2-40B4-BE49-F238E27FC236}">
                  <a16:creationId xmlns:a16="http://schemas.microsoft.com/office/drawing/2014/main" id="{A45CEF99-3C88-F9D1-A54C-466FE47BAD9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5" name="直線コネクタ 364">
              <a:extLst>
                <a:ext uri="{FF2B5EF4-FFF2-40B4-BE49-F238E27FC236}">
                  <a16:creationId xmlns:a16="http://schemas.microsoft.com/office/drawing/2014/main" id="{FDCEC24B-7555-51B5-CE1F-1C497283F29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1" name="グループ化 360">
            <a:extLst>
              <a:ext uri="{FF2B5EF4-FFF2-40B4-BE49-F238E27FC236}">
                <a16:creationId xmlns:a16="http://schemas.microsoft.com/office/drawing/2014/main" id="{57F19851-91F3-1E82-4404-762B8D3FF698}"/>
              </a:ext>
            </a:extLst>
          </p:cNvPr>
          <p:cNvGrpSpPr/>
          <p:nvPr/>
        </p:nvGrpSpPr>
        <p:grpSpPr>
          <a:xfrm>
            <a:off x="2803523" y="4007427"/>
            <a:ext cx="460800" cy="460800"/>
            <a:chOff x="-460800" y="3615195"/>
            <a:chExt cx="460800" cy="460800"/>
          </a:xfrm>
        </p:grpSpPr>
        <p:sp>
          <p:nvSpPr>
            <p:cNvPr id="362" name="Google Shape;135;p7">
              <a:extLst>
                <a:ext uri="{FF2B5EF4-FFF2-40B4-BE49-F238E27FC236}">
                  <a16:creationId xmlns:a16="http://schemas.microsoft.com/office/drawing/2014/main" id="{568D48BD-68B6-4CD4-A187-F43F41EFBF6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3" name="直線コネクタ 362">
              <a:extLst>
                <a:ext uri="{FF2B5EF4-FFF2-40B4-BE49-F238E27FC236}">
                  <a16:creationId xmlns:a16="http://schemas.microsoft.com/office/drawing/2014/main" id="{9734ED66-00D8-0BDB-ECAC-E043CC56D818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8" name="グループ化 347">
            <a:extLst>
              <a:ext uri="{FF2B5EF4-FFF2-40B4-BE49-F238E27FC236}">
                <a16:creationId xmlns:a16="http://schemas.microsoft.com/office/drawing/2014/main" id="{43B8C75F-F90E-AF13-F6C3-826EEBF75D42}"/>
              </a:ext>
            </a:extLst>
          </p:cNvPr>
          <p:cNvGrpSpPr/>
          <p:nvPr/>
        </p:nvGrpSpPr>
        <p:grpSpPr>
          <a:xfrm>
            <a:off x="5153646" y="4007427"/>
            <a:ext cx="460800" cy="460800"/>
            <a:chOff x="-460800" y="3615195"/>
            <a:chExt cx="460800" cy="460800"/>
          </a:xfrm>
        </p:grpSpPr>
        <p:sp>
          <p:nvSpPr>
            <p:cNvPr id="356" name="Google Shape;135;p7">
              <a:extLst>
                <a:ext uri="{FF2B5EF4-FFF2-40B4-BE49-F238E27FC236}">
                  <a16:creationId xmlns:a16="http://schemas.microsoft.com/office/drawing/2014/main" id="{3DB1A250-09C4-AE41-F8DC-D0E5411AC321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7" name="直線コネクタ 356">
              <a:extLst>
                <a:ext uri="{FF2B5EF4-FFF2-40B4-BE49-F238E27FC236}">
                  <a16:creationId xmlns:a16="http://schemas.microsoft.com/office/drawing/2014/main" id="{582A9BB9-0939-A80E-2FCF-3C4757907EC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9" name="Google Shape;255;p7">
            <a:extLst>
              <a:ext uri="{FF2B5EF4-FFF2-40B4-BE49-F238E27FC236}">
                <a16:creationId xmlns:a16="http://schemas.microsoft.com/office/drawing/2014/main" id="{C0D81B8B-28D8-02B6-77F9-FA85269ED114}"/>
              </a:ext>
            </a:extLst>
          </p:cNvPr>
          <p:cNvSpPr/>
          <p:nvPr/>
        </p:nvSpPr>
        <p:spPr>
          <a:xfrm>
            <a:off x="4128914" y="447234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0" name="グループ化 349">
            <a:extLst>
              <a:ext uri="{FF2B5EF4-FFF2-40B4-BE49-F238E27FC236}">
                <a16:creationId xmlns:a16="http://schemas.microsoft.com/office/drawing/2014/main" id="{3AF95BB8-804F-DCCC-6D6B-D85920A3E70C}"/>
              </a:ext>
            </a:extLst>
          </p:cNvPr>
          <p:cNvGrpSpPr/>
          <p:nvPr/>
        </p:nvGrpSpPr>
        <p:grpSpPr>
          <a:xfrm>
            <a:off x="4164010" y="4007427"/>
            <a:ext cx="460800" cy="460800"/>
            <a:chOff x="-460800" y="3615195"/>
            <a:chExt cx="460800" cy="460800"/>
          </a:xfrm>
        </p:grpSpPr>
        <p:sp>
          <p:nvSpPr>
            <p:cNvPr id="354" name="Google Shape;135;p7">
              <a:extLst>
                <a:ext uri="{FF2B5EF4-FFF2-40B4-BE49-F238E27FC236}">
                  <a16:creationId xmlns:a16="http://schemas.microsoft.com/office/drawing/2014/main" id="{5DF8071B-A243-527B-C4F4-C2F8126A28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5" name="直線コネクタ 354">
              <a:extLst>
                <a:ext uri="{FF2B5EF4-FFF2-40B4-BE49-F238E27FC236}">
                  <a16:creationId xmlns:a16="http://schemas.microsoft.com/office/drawing/2014/main" id="{D622DFC7-6C46-4620-3E31-0EDF24A65DD7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1" name="グループ化 350">
            <a:extLst>
              <a:ext uri="{FF2B5EF4-FFF2-40B4-BE49-F238E27FC236}">
                <a16:creationId xmlns:a16="http://schemas.microsoft.com/office/drawing/2014/main" id="{5B259B89-77E5-567E-A816-1153E8A8C49A}"/>
              </a:ext>
            </a:extLst>
          </p:cNvPr>
          <p:cNvGrpSpPr/>
          <p:nvPr/>
        </p:nvGrpSpPr>
        <p:grpSpPr>
          <a:xfrm>
            <a:off x="4658828" y="4007427"/>
            <a:ext cx="460800" cy="460800"/>
            <a:chOff x="-460800" y="3615195"/>
            <a:chExt cx="460800" cy="460800"/>
          </a:xfrm>
        </p:grpSpPr>
        <p:sp>
          <p:nvSpPr>
            <p:cNvPr id="352" name="Google Shape;135;p7">
              <a:extLst>
                <a:ext uri="{FF2B5EF4-FFF2-40B4-BE49-F238E27FC236}">
                  <a16:creationId xmlns:a16="http://schemas.microsoft.com/office/drawing/2014/main" id="{81FC07D6-FC97-8B70-92F5-28F9B3CD4B6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3" name="直線コネクタ 352">
              <a:extLst>
                <a:ext uri="{FF2B5EF4-FFF2-40B4-BE49-F238E27FC236}">
                  <a16:creationId xmlns:a16="http://schemas.microsoft.com/office/drawing/2014/main" id="{FC9B2C47-7C9C-9C5A-5F3D-A386672EEB6D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28E661E-EBFE-A1CE-DEFF-319226957C4E}"/>
              </a:ext>
            </a:extLst>
          </p:cNvPr>
          <p:cNvGrpSpPr/>
          <p:nvPr/>
        </p:nvGrpSpPr>
        <p:grpSpPr>
          <a:xfrm rot="5400000">
            <a:off x="5355328" y="3357278"/>
            <a:ext cx="349661" cy="311532"/>
            <a:chOff x="5409031" y="3387108"/>
            <a:chExt cx="349661" cy="311532"/>
          </a:xfrm>
        </p:grpSpPr>
        <p:sp>
          <p:nvSpPr>
            <p:cNvPr id="3" name="object 82">
              <a:extLst>
                <a:ext uri="{FF2B5EF4-FFF2-40B4-BE49-F238E27FC236}">
                  <a16:creationId xmlns:a16="http://schemas.microsoft.com/office/drawing/2014/main" id="{8475F401-2C8F-47B8-1A6C-9695FB4406DA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" name="object 83" descr="object 83">
              <a:extLst>
                <a:ext uri="{FF2B5EF4-FFF2-40B4-BE49-F238E27FC236}">
                  <a16:creationId xmlns:a16="http://schemas.microsoft.com/office/drawing/2014/main" id="{731A0576-8049-6F43-4CF7-756D7C028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" name="object 84" descr="object 84">
              <a:extLst>
                <a:ext uri="{FF2B5EF4-FFF2-40B4-BE49-F238E27FC236}">
                  <a16:creationId xmlns:a16="http://schemas.microsoft.com/office/drawing/2014/main" id="{0DC34C87-6FA0-989B-BA0B-8062BFEBF9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6" name="object 85">
              <a:extLst>
                <a:ext uri="{FF2B5EF4-FFF2-40B4-BE49-F238E27FC236}">
                  <a16:creationId xmlns:a16="http://schemas.microsoft.com/office/drawing/2014/main" id="{E0A51536-F6BA-44D2-7F64-7E60F15A3B21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C74006D-525A-D0EA-CFD7-26BA7B755CC4}"/>
              </a:ext>
            </a:extLst>
          </p:cNvPr>
          <p:cNvGrpSpPr/>
          <p:nvPr/>
        </p:nvGrpSpPr>
        <p:grpSpPr>
          <a:xfrm rot="10800000">
            <a:off x="5802067" y="8032707"/>
            <a:ext cx="349660" cy="311532"/>
            <a:chOff x="5802067" y="8032707"/>
            <a:chExt cx="349660" cy="311532"/>
          </a:xfrm>
        </p:grpSpPr>
        <p:sp>
          <p:nvSpPr>
            <p:cNvPr id="8" name="object 86">
              <a:extLst>
                <a:ext uri="{FF2B5EF4-FFF2-40B4-BE49-F238E27FC236}">
                  <a16:creationId xmlns:a16="http://schemas.microsoft.com/office/drawing/2014/main" id="{53C67952-CC93-3580-379A-08176AC59449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" name="object 87" descr="object 87">
              <a:extLst>
                <a:ext uri="{FF2B5EF4-FFF2-40B4-BE49-F238E27FC236}">
                  <a16:creationId xmlns:a16="http://schemas.microsoft.com/office/drawing/2014/main" id="{238E2990-DC9F-3945-411D-6AD52C01F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0" name="object 88" descr="object 88">
              <a:extLst>
                <a:ext uri="{FF2B5EF4-FFF2-40B4-BE49-F238E27FC236}">
                  <a16:creationId xmlns:a16="http://schemas.microsoft.com/office/drawing/2014/main" id="{EE10AF88-A039-9737-5207-B1012F5A3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" name="object 89">
              <a:extLst>
                <a:ext uri="{FF2B5EF4-FFF2-40B4-BE49-F238E27FC236}">
                  <a16:creationId xmlns:a16="http://schemas.microsoft.com/office/drawing/2014/main" id="{95A26A14-DDB0-C2A7-141D-F7EB5099BEB7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D73C606-3662-FAF9-B5D9-52A4F4696A9D}"/>
              </a:ext>
            </a:extLst>
          </p:cNvPr>
          <p:cNvGrpSpPr/>
          <p:nvPr/>
        </p:nvGrpSpPr>
        <p:grpSpPr>
          <a:xfrm>
            <a:off x="1626862" y="3637859"/>
            <a:ext cx="349661" cy="311531"/>
            <a:chOff x="1717691" y="3957579"/>
            <a:chExt cx="349661" cy="311531"/>
          </a:xfrm>
        </p:grpSpPr>
        <p:sp>
          <p:nvSpPr>
            <p:cNvPr id="13" name="object 186">
              <a:extLst>
                <a:ext uri="{FF2B5EF4-FFF2-40B4-BE49-F238E27FC236}">
                  <a16:creationId xmlns:a16="http://schemas.microsoft.com/office/drawing/2014/main" id="{48D4AE59-846A-7268-B6CA-D82F32BDB870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4" name="object 187" descr="object 187">
              <a:extLst>
                <a:ext uri="{FF2B5EF4-FFF2-40B4-BE49-F238E27FC236}">
                  <a16:creationId xmlns:a16="http://schemas.microsoft.com/office/drawing/2014/main" id="{DA0E6729-AF32-3101-E3EF-84D57E086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5" name="object 188" descr="object 188">
              <a:extLst>
                <a:ext uri="{FF2B5EF4-FFF2-40B4-BE49-F238E27FC236}">
                  <a16:creationId xmlns:a16="http://schemas.microsoft.com/office/drawing/2014/main" id="{152C572C-B86A-84CB-B0E8-48DE109AF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6" name="object 189">
              <a:extLst>
                <a:ext uri="{FF2B5EF4-FFF2-40B4-BE49-F238E27FC236}">
                  <a16:creationId xmlns:a16="http://schemas.microsoft.com/office/drawing/2014/main" id="{E81C746E-9551-1A14-41FF-CBB1BDED0B89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5D2E895-124C-C3E9-293D-A764A61215C4}"/>
              </a:ext>
            </a:extLst>
          </p:cNvPr>
          <p:cNvGrpSpPr/>
          <p:nvPr/>
        </p:nvGrpSpPr>
        <p:grpSpPr>
          <a:xfrm rot="16200000">
            <a:off x="3843608" y="8403509"/>
            <a:ext cx="349660" cy="311532"/>
            <a:chOff x="3888434" y="8326494"/>
            <a:chExt cx="349660" cy="311532"/>
          </a:xfrm>
        </p:grpSpPr>
        <p:sp>
          <p:nvSpPr>
            <p:cNvPr id="18" name="object 190">
              <a:extLst>
                <a:ext uri="{FF2B5EF4-FFF2-40B4-BE49-F238E27FC236}">
                  <a16:creationId xmlns:a16="http://schemas.microsoft.com/office/drawing/2014/main" id="{D15C1DE5-4C7B-75E1-EFA9-0A6F4ADDFC14}"/>
                </a:ext>
              </a:extLst>
            </p:cNvPr>
            <p:cNvSpPr/>
            <p:nvPr/>
          </p:nvSpPr>
          <p:spPr>
            <a:xfrm>
              <a:off x="3926563" y="8326494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9" name="object 191" descr="object 191">
              <a:extLst>
                <a:ext uri="{FF2B5EF4-FFF2-40B4-BE49-F238E27FC236}">
                  <a16:creationId xmlns:a16="http://schemas.microsoft.com/office/drawing/2014/main" id="{BB370637-9896-50AC-4F07-3EF57290D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36849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0" name="object 192" descr="object 192">
              <a:extLst>
                <a:ext uri="{FF2B5EF4-FFF2-40B4-BE49-F238E27FC236}">
                  <a16:creationId xmlns:a16="http://schemas.microsoft.com/office/drawing/2014/main" id="{78602D3E-396F-2353-5759-63086ED8A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49822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1" name="object 193">
              <a:extLst>
                <a:ext uri="{FF2B5EF4-FFF2-40B4-BE49-F238E27FC236}">
                  <a16:creationId xmlns:a16="http://schemas.microsoft.com/office/drawing/2014/main" id="{87413994-D1C5-9DA0-BE5F-81C4B640DBB4}"/>
                </a:ext>
              </a:extLst>
            </p:cNvPr>
            <p:cNvSpPr/>
            <p:nvPr/>
          </p:nvSpPr>
          <p:spPr>
            <a:xfrm>
              <a:off x="3888434" y="8327370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22" name="object 194">
            <a:extLst>
              <a:ext uri="{FF2B5EF4-FFF2-40B4-BE49-F238E27FC236}">
                <a16:creationId xmlns:a16="http://schemas.microsoft.com/office/drawing/2014/main" id="{8EA25C8A-5211-A43D-67B1-7B2097E00F28}"/>
              </a:ext>
            </a:extLst>
          </p:cNvPr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07164F4-AEA1-F055-6FBD-06B677C6F258}"/>
              </a:ext>
            </a:extLst>
          </p:cNvPr>
          <p:cNvGrpSpPr/>
          <p:nvPr/>
        </p:nvGrpSpPr>
        <p:grpSpPr>
          <a:xfrm>
            <a:off x="1626862" y="5499062"/>
            <a:ext cx="349661" cy="311531"/>
            <a:chOff x="1717691" y="3957579"/>
            <a:chExt cx="349661" cy="311531"/>
          </a:xfrm>
        </p:grpSpPr>
        <p:sp>
          <p:nvSpPr>
            <p:cNvPr id="24" name="object 186">
              <a:extLst>
                <a:ext uri="{FF2B5EF4-FFF2-40B4-BE49-F238E27FC236}">
                  <a16:creationId xmlns:a16="http://schemas.microsoft.com/office/drawing/2014/main" id="{8ADCD214-55EA-F87C-F2CE-B9FD86252A4A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5" name="object 187" descr="object 187">
              <a:extLst>
                <a:ext uri="{FF2B5EF4-FFF2-40B4-BE49-F238E27FC236}">
                  <a16:creationId xmlns:a16="http://schemas.microsoft.com/office/drawing/2014/main" id="{9920141E-C901-7A77-9C39-6CEB3364D7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6" name="object 188" descr="object 188">
              <a:extLst>
                <a:ext uri="{FF2B5EF4-FFF2-40B4-BE49-F238E27FC236}">
                  <a16:creationId xmlns:a16="http://schemas.microsoft.com/office/drawing/2014/main" id="{802E72B3-FFD4-77EF-447E-07BF9FA4C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7" name="object 189">
              <a:extLst>
                <a:ext uri="{FF2B5EF4-FFF2-40B4-BE49-F238E27FC236}">
                  <a16:creationId xmlns:a16="http://schemas.microsoft.com/office/drawing/2014/main" id="{307C68E0-3671-740D-A63E-D0E289ECDEF0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F01C3394-9FAA-721E-4D26-D85C31D9FDEC}"/>
              </a:ext>
            </a:extLst>
          </p:cNvPr>
          <p:cNvGrpSpPr/>
          <p:nvPr/>
        </p:nvGrpSpPr>
        <p:grpSpPr>
          <a:xfrm>
            <a:off x="1626862" y="6790552"/>
            <a:ext cx="349661" cy="311531"/>
            <a:chOff x="1717691" y="3957579"/>
            <a:chExt cx="349661" cy="311531"/>
          </a:xfrm>
        </p:grpSpPr>
        <p:sp>
          <p:nvSpPr>
            <p:cNvPr id="29" name="object 186">
              <a:extLst>
                <a:ext uri="{FF2B5EF4-FFF2-40B4-BE49-F238E27FC236}">
                  <a16:creationId xmlns:a16="http://schemas.microsoft.com/office/drawing/2014/main" id="{755388AA-1117-6C7F-E55E-29AC42E36E66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30" name="object 187" descr="object 187">
              <a:extLst>
                <a:ext uri="{FF2B5EF4-FFF2-40B4-BE49-F238E27FC236}">
                  <a16:creationId xmlns:a16="http://schemas.microsoft.com/office/drawing/2014/main" id="{762F78BE-F991-A64B-CE45-B2C1E48A2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1" name="object 188" descr="object 188">
              <a:extLst>
                <a:ext uri="{FF2B5EF4-FFF2-40B4-BE49-F238E27FC236}">
                  <a16:creationId xmlns:a16="http://schemas.microsoft.com/office/drawing/2014/main" id="{7D1BBC93-E2A4-5301-B4AD-1798ACE601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2" name="object 189">
              <a:extLst>
                <a:ext uri="{FF2B5EF4-FFF2-40B4-BE49-F238E27FC236}">
                  <a16:creationId xmlns:a16="http://schemas.microsoft.com/office/drawing/2014/main" id="{B290A8DF-2C8E-5503-0805-6429D7957AAE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A78C31BF-2AF4-C916-2C1F-90BF0F74325C}"/>
              </a:ext>
            </a:extLst>
          </p:cNvPr>
          <p:cNvGrpSpPr/>
          <p:nvPr/>
        </p:nvGrpSpPr>
        <p:grpSpPr>
          <a:xfrm rot="10800000">
            <a:off x="5812391" y="5597724"/>
            <a:ext cx="349661" cy="311532"/>
            <a:chOff x="5409031" y="3387108"/>
            <a:chExt cx="349661" cy="311532"/>
          </a:xfrm>
        </p:grpSpPr>
        <p:sp>
          <p:nvSpPr>
            <p:cNvPr id="34" name="object 82">
              <a:extLst>
                <a:ext uri="{FF2B5EF4-FFF2-40B4-BE49-F238E27FC236}">
                  <a16:creationId xmlns:a16="http://schemas.microsoft.com/office/drawing/2014/main" id="{AF4CCB28-ABEC-EB13-60CA-674AC1645A6F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35" name="object 83" descr="object 83">
              <a:extLst>
                <a:ext uri="{FF2B5EF4-FFF2-40B4-BE49-F238E27FC236}">
                  <a16:creationId xmlns:a16="http://schemas.microsoft.com/office/drawing/2014/main" id="{E73BD7A0-7698-1E69-E45A-1D5C51D42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6" name="object 84" descr="object 84">
              <a:extLst>
                <a:ext uri="{FF2B5EF4-FFF2-40B4-BE49-F238E27FC236}">
                  <a16:creationId xmlns:a16="http://schemas.microsoft.com/office/drawing/2014/main" id="{B546316F-659E-D450-8613-71D525CF5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7" name="object 85">
              <a:extLst>
                <a:ext uri="{FF2B5EF4-FFF2-40B4-BE49-F238E27FC236}">
                  <a16:creationId xmlns:a16="http://schemas.microsoft.com/office/drawing/2014/main" id="{AD76375F-B4B4-35B5-C3C7-F52DD297470B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23EEC96C-FB01-0910-FC04-E9D08FBD2E59}"/>
              </a:ext>
            </a:extLst>
          </p:cNvPr>
          <p:cNvGrpSpPr/>
          <p:nvPr/>
        </p:nvGrpSpPr>
        <p:grpSpPr>
          <a:xfrm rot="16200000">
            <a:off x="5265522" y="8400040"/>
            <a:ext cx="349660" cy="311532"/>
            <a:chOff x="5802067" y="8032707"/>
            <a:chExt cx="349660" cy="311532"/>
          </a:xfrm>
        </p:grpSpPr>
        <p:sp>
          <p:nvSpPr>
            <p:cNvPr id="39" name="object 86">
              <a:extLst>
                <a:ext uri="{FF2B5EF4-FFF2-40B4-BE49-F238E27FC236}">
                  <a16:creationId xmlns:a16="http://schemas.microsoft.com/office/drawing/2014/main" id="{30F61CE2-ADD7-6F9A-4C1D-56C89FD74BDD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0" name="object 87" descr="object 87">
              <a:extLst>
                <a:ext uri="{FF2B5EF4-FFF2-40B4-BE49-F238E27FC236}">
                  <a16:creationId xmlns:a16="http://schemas.microsoft.com/office/drawing/2014/main" id="{56570BAF-D9BE-B8C9-DB25-DD76FC84A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1" name="object 88" descr="object 88">
              <a:extLst>
                <a:ext uri="{FF2B5EF4-FFF2-40B4-BE49-F238E27FC236}">
                  <a16:creationId xmlns:a16="http://schemas.microsoft.com/office/drawing/2014/main" id="{5917D50F-0B0F-8DBA-AF96-C843B4B18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2" name="object 89">
              <a:extLst>
                <a:ext uri="{FF2B5EF4-FFF2-40B4-BE49-F238E27FC236}">
                  <a16:creationId xmlns:a16="http://schemas.microsoft.com/office/drawing/2014/main" id="{55F2F1FD-D325-6BD9-5BF0-4F64BB8457AF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798076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503号室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503号室</dc:title>
  <cp:lastModifiedBy>福田啓</cp:lastModifiedBy>
  <cp:revision>11</cp:revision>
  <dcterms:modified xsi:type="dcterms:W3CDTF">2024-01-28T02:21:32Z</dcterms:modified>
</cp:coreProperties>
</file>