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067300" cy="72009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15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78" d="100"/>
          <a:sy n="78" d="100"/>
        </p:scale>
        <p:origin x="2592" y="62"/>
      </p:cViewPr>
      <p:guideLst>
        <p:guide orient="horz" pos="2268"/>
        <p:guide pos="15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22835" y="685800"/>
            <a:ext cx="241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2500" y="685800"/>
            <a:ext cx="2413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2738" y="1042405"/>
            <a:ext cx="4722000" cy="287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2734" y="3967775"/>
            <a:ext cx="4722000" cy="110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2734" y="1548575"/>
            <a:ext cx="4722000" cy="274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200"/>
              <a:buNone/>
              <a:defRPr sz="10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2734" y="4413115"/>
            <a:ext cx="4722000" cy="182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2734" y="3011190"/>
            <a:ext cx="4722000" cy="11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677955" y="1613465"/>
            <a:ext cx="22167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2734" y="777840"/>
            <a:ext cx="1556100" cy="10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2734" y="1945440"/>
            <a:ext cx="1556100" cy="44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lvl="0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1pPr>
            <a:lvl2pPr marL="914400" lvl="1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1680" y="630210"/>
            <a:ext cx="3528600" cy="57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33650" y="-175"/>
            <a:ext cx="2533800" cy="720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78025" tIns="78025" rIns="78025" bIns="780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7131" y="1726445"/>
            <a:ext cx="2241900" cy="207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7131" y="3924305"/>
            <a:ext cx="2241900" cy="172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37306" y="1013705"/>
            <a:ext cx="2126400" cy="517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3238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2734" y="5922805"/>
            <a:ext cx="3324300" cy="84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2734" y="623035"/>
            <a:ext cx="47220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2734" y="1613465"/>
            <a:ext cx="4722000" cy="478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t" anchorCtr="0">
            <a:normAutofit/>
          </a:bodyPr>
          <a:lstStyle>
            <a:lvl1pPr marL="457200" marR="0" lvl="0" indent="-3238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Char char="●"/>
              <a:defRPr sz="15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695154" y="6528504"/>
            <a:ext cx="303900" cy="5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8025" tIns="78025" rIns="78025" bIns="780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3"/>
          <p:cNvSpPr txBox="1"/>
          <p:nvPr/>
        </p:nvSpPr>
        <p:spPr>
          <a:xfrm>
            <a:off x="1355599" y="179116"/>
            <a:ext cx="18669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300" dirty="0"/>
              <a:t>502号室</a:t>
            </a:r>
            <a:endParaRPr sz="3300" dirty="0"/>
          </a:p>
        </p:txBody>
      </p:sp>
      <p:sp>
        <p:nvSpPr>
          <p:cNvPr id="188" name="Google Shape;188;p13"/>
          <p:cNvSpPr txBox="1"/>
          <p:nvPr/>
        </p:nvSpPr>
        <p:spPr>
          <a:xfrm>
            <a:off x="266055" y="816912"/>
            <a:ext cx="2217400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000"/>
              <a:t>島型</a:t>
            </a:r>
            <a:r>
              <a:rPr lang="ja" sz="2000" dirty="0"/>
              <a:t>3人掛け　</a:t>
            </a:r>
            <a:endParaRPr sz="2000" dirty="0"/>
          </a:p>
        </p:txBody>
      </p:sp>
      <p:sp>
        <p:nvSpPr>
          <p:cNvPr id="189" name="Google Shape;189;p13"/>
          <p:cNvSpPr txBox="1"/>
          <p:nvPr/>
        </p:nvSpPr>
        <p:spPr>
          <a:xfrm>
            <a:off x="2637875" y="814150"/>
            <a:ext cx="1232651" cy="492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dirty="0"/>
              <a:t>最大</a:t>
            </a:r>
            <a:r>
              <a:rPr lang="en-US" altLang="ja" sz="2000" dirty="0"/>
              <a:t>36</a:t>
            </a:r>
            <a:r>
              <a:rPr lang="ja" sz="2000" dirty="0"/>
              <a:t>席　</a:t>
            </a:r>
            <a:endParaRPr sz="2000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9F4FEB52-5AF4-0134-1887-A02C1084FF52}"/>
              </a:ext>
            </a:extLst>
          </p:cNvPr>
          <p:cNvGrpSpPr/>
          <p:nvPr/>
        </p:nvGrpSpPr>
        <p:grpSpPr>
          <a:xfrm>
            <a:off x="3066156" y="6595824"/>
            <a:ext cx="1585089" cy="230401"/>
            <a:chOff x="3005189" y="6541500"/>
            <a:chExt cx="1585089" cy="230401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113AB568-E22B-AC44-0015-E3E4E732C99E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1" name="円/楕円 20">
                <a:extLst>
                  <a:ext uri="{FF2B5EF4-FFF2-40B4-BE49-F238E27FC236}">
                    <a16:creationId xmlns:a16="http://schemas.microsoft.com/office/drawing/2014/main" id="{89641621-E93C-0D25-E2DE-8DC4DCDDD327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2" name="円/楕円 21">
                <a:extLst>
                  <a:ext uri="{FF2B5EF4-FFF2-40B4-BE49-F238E27FC236}">
                    <a16:creationId xmlns:a16="http://schemas.microsoft.com/office/drawing/2014/main" id="{A8E706AE-F817-85F4-1AA8-162793F12093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5C5E15D4-1C8B-8633-156A-345F88DBFB06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14218C6C-E4D8-4E7F-8315-35A451C95463}"/>
              </a:ext>
            </a:extLst>
          </p:cNvPr>
          <p:cNvGrpSpPr/>
          <p:nvPr/>
        </p:nvGrpSpPr>
        <p:grpSpPr>
          <a:xfrm>
            <a:off x="1970708" y="6228493"/>
            <a:ext cx="264766" cy="125964"/>
            <a:chOff x="3005189" y="6541500"/>
            <a:chExt cx="484283" cy="230401"/>
          </a:xfrm>
        </p:grpSpPr>
        <p:sp>
          <p:nvSpPr>
            <p:cNvPr id="24" name="円/楕円 23">
              <a:extLst>
                <a:ext uri="{FF2B5EF4-FFF2-40B4-BE49-F238E27FC236}">
                  <a16:creationId xmlns:a16="http://schemas.microsoft.com/office/drawing/2014/main" id="{33FFFDB0-8BF2-27A6-26C3-E216F7366C75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>
              <a:extLst>
                <a:ext uri="{FF2B5EF4-FFF2-40B4-BE49-F238E27FC236}">
                  <a16:creationId xmlns:a16="http://schemas.microsoft.com/office/drawing/2014/main" id="{B4D85F84-A4E0-D80F-1873-85615C47FF5C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41" name="object 2">
            <a:extLst>
              <a:ext uri="{FF2B5EF4-FFF2-40B4-BE49-F238E27FC236}">
                <a16:creationId xmlns:a16="http://schemas.microsoft.com/office/drawing/2014/main" id="{09E038F3-0EF0-89EC-F674-CA191C74C10B}"/>
              </a:ext>
            </a:extLst>
          </p:cNvPr>
          <p:cNvSpPr txBox="1"/>
          <p:nvPr/>
        </p:nvSpPr>
        <p:spPr>
          <a:xfrm>
            <a:off x="4054442" y="173705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42" name="object 3">
            <a:extLst>
              <a:ext uri="{FF2B5EF4-FFF2-40B4-BE49-F238E27FC236}">
                <a16:creationId xmlns:a16="http://schemas.microsoft.com/office/drawing/2014/main" id="{B6503C34-2B5D-B3F8-C0F7-C3C24FE1AB35}"/>
              </a:ext>
            </a:extLst>
          </p:cNvPr>
          <p:cNvSpPr txBox="1"/>
          <p:nvPr/>
        </p:nvSpPr>
        <p:spPr>
          <a:xfrm>
            <a:off x="4668519" y="396399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43" name="Google Shape;255;p7">
            <a:extLst>
              <a:ext uri="{FF2B5EF4-FFF2-40B4-BE49-F238E27FC236}">
                <a16:creationId xmlns:a16="http://schemas.microsoft.com/office/drawing/2014/main" id="{948349D3-AA29-AA9E-F3E0-72427F39D7CF}"/>
              </a:ext>
            </a:extLst>
          </p:cNvPr>
          <p:cNvSpPr/>
          <p:nvPr/>
        </p:nvSpPr>
        <p:spPr>
          <a:xfrm>
            <a:off x="3870526" y="365805"/>
            <a:ext cx="756000" cy="241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5" name="object 262">
            <a:extLst>
              <a:ext uri="{FF2B5EF4-FFF2-40B4-BE49-F238E27FC236}">
                <a16:creationId xmlns:a16="http://schemas.microsoft.com/office/drawing/2014/main" id="{57BA17E7-0EDE-38E4-40B8-9F423CC5924F}"/>
              </a:ext>
            </a:extLst>
          </p:cNvPr>
          <p:cNvSpPr txBox="1"/>
          <p:nvPr/>
        </p:nvSpPr>
        <p:spPr>
          <a:xfrm>
            <a:off x="4028311" y="685066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46" name="object 263">
            <a:extLst>
              <a:ext uri="{FF2B5EF4-FFF2-40B4-BE49-F238E27FC236}">
                <a16:creationId xmlns:a16="http://schemas.microsoft.com/office/drawing/2014/main" id="{9D7C9BDA-23B8-655B-0AEF-FFA68F32603D}"/>
              </a:ext>
            </a:extLst>
          </p:cNvPr>
          <p:cNvSpPr txBox="1"/>
          <p:nvPr/>
        </p:nvSpPr>
        <p:spPr>
          <a:xfrm>
            <a:off x="4380380" y="957741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6402170D-1483-1F54-B34B-5C4C31D24E85}"/>
              </a:ext>
            </a:extLst>
          </p:cNvPr>
          <p:cNvGrpSpPr/>
          <p:nvPr/>
        </p:nvGrpSpPr>
        <p:grpSpPr>
          <a:xfrm>
            <a:off x="4080356" y="891975"/>
            <a:ext cx="194400" cy="194400"/>
            <a:chOff x="5374616" y="7449420"/>
            <a:chExt cx="194400" cy="1944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8DEBB78D-1D50-B569-BA02-924008C5D97C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7F99D651-63E1-0E8A-78A1-CB006DDD25C3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4" name="グループ化 203">
            <a:extLst>
              <a:ext uri="{FF2B5EF4-FFF2-40B4-BE49-F238E27FC236}">
                <a16:creationId xmlns:a16="http://schemas.microsoft.com/office/drawing/2014/main" id="{D5DB9720-A2D3-B6BF-2A74-1C5CACA03B3D}"/>
              </a:ext>
            </a:extLst>
          </p:cNvPr>
          <p:cNvGrpSpPr/>
          <p:nvPr/>
        </p:nvGrpSpPr>
        <p:grpSpPr>
          <a:xfrm>
            <a:off x="1929186" y="2795292"/>
            <a:ext cx="226800" cy="226800"/>
            <a:chOff x="6327424" y="2770735"/>
            <a:chExt cx="226800" cy="226800"/>
          </a:xfrm>
        </p:grpSpPr>
        <p:sp>
          <p:nvSpPr>
            <p:cNvPr id="209" name="Google Shape;135;p7">
              <a:extLst>
                <a:ext uri="{FF2B5EF4-FFF2-40B4-BE49-F238E27FC236}">
                  <a16:creationId xmlns:a16="http://schemas.microsoft.com/office/drawing/2014/main" id="{B482EF3B-B3B1-16C5-69BC-2BFB5468C43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2E4B93C0-C43E-667A-132C-1D28C7FEEA4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Google Shape;255;p7">
            <a:extLst>
              <a:ext uri="{FF2B5EF4-FFF2-40B4-BE49-F238E27FC236}">
                <a16:creationId xmlns:a16="http://schemas.microsoft.com/office/drawing/2014/main" id="{F2FADB4A-25A0-7933-CECE-1C7DCE52A614}"/>
              </a:ext>
            </a:extLst>
          </p:cNvPr>
          <p:cNvSpPr/>
          <p:nvPr/>
        </p:nvSpPr>
        <p:spPr>
          <a:xfrm rot="5400000">
            <a:off x="1430586" y="302952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3EFF8E49-19E2-C123-7ECE-AEE0FCA98FA8}"/>
              </a:ext>
            </a:extLst>
          </p:cNvPr>
          <p:cNvGrpSpPr/>
          <p:nvPr/>
        </p:nvGrpSpPr>
        <p:grpSpPr>
          <a:xfrm>
            <a:off x="1929186" y="3281934"/>
            <a:ext cx="226800" cy="226800"/>
            <a:chOff x="6327424" y="2770735"/>
            <a:chExt cx="226800" cy="226800"/>
          </a:xfrm>
        </p:grpSpPr>
        <p:sp>
          <p:nvSpPr>
            <p:cNvPr id="207" name="Google Shape;135;p7">
              <a:extLst>
                <a:ext uri="{FF2B5EF4-FFF2-40B4-BE49-F238E27FC236}">
                  <a16:creationId xmlns:a16="http://schemas.microsoft.com/office/drawing/2014/main" id="{AE929279-3625-8741-FFCD-5459EFEF02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8" name="直線コネクタ 207">
              <a:extLst>
                <a:ext uri="{FF2B5EF4-FFF2-40B4-BE49-F238E27FC236}">
                  <a16:creationId xmlns:a16="http://schemas.microsoft.com/office/drawing/2014/main" id="{AF702664-979D-DA71-0CDE-BDC97A9FD66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0" name="グループ化 359">
            <a:extLst>
              <a:ext uri="{FF2B5EF4-FFF2-40B4-BE49-F238E27FC236}">
                <a16:creationId xmlns:a16="http://schemas.microsoft.com/office/drawing/2014/main" id="{5C2538BA-671F-B0DD-AD02-025BC7B1CC9D}"/>
              </a:ext>
            </a:extLst>
          </p:cNvPr>
          <p:cNvGrpSpPr/>
          <p:nvPr/>
        </p:nvGrpSpPr>
        <p:grpSpPr>
          <a:xfrm>
            <a:off x="1929186" y="3037442"/>
            <a:ext cx="226800" cy="226800"/>
            <a:chOff x="6327424" y="2770735"/>
            <a:chExt cx="226800" cy="226800"/>
          </a:xfrm>
        </p:grpSpPr>
        <p:sp>
          <p:nvSpPr>
            <p:cNvPr id="361" name="Google Shape;135;p7">
              <a:extLst>
                <a:ext uri="{FF2B5EF4-FFF2-40B4-BE49-F238E27FC236}">
                  <a16:creationId xmlns:a16="http://schemas.microsoft.com/office/drawing/2014/main" id="{E040E6A3-0746-3460-B637-F2FDBF2DA0A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2" name="直線コネクタ 361">
              <a:extLst>
                <a:ext uri="{FF2B5EF4-FFF2-40B4-BE49-F238E27FC236}">
                  <a16:creationId xmlns:a16="http://schemas.microsoft.com/office/drawing/2014/main" id="{BA20D501-9B7F-DA41-EA79-D87732BE830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2D336682-227B-028A-3473-05011C840A1E}"/>
              </a:ext>
            </a:extLst>
          </p:cNvPr>
          <p:cNvGrpSpPr/>
          <p:nvPr/>
        </p:nvGrpSpPr>
        <p:grpSpPr>
          <a:xfrm rot="10800000">
            <a:off x="1192129" y="3293215"/>
            <a:ext cx="226800" cy="226800"/>
            <a:chOff x="6327424" y="2770735"/>
            <a:chExt cx="226800" cy="226800"/>
          </a:xfrm>
        </p:grpSpPr>
        <p:sp>
          <p:nvSpPr>
            <p:cNvPr id="202" name="Google Shape;135;p7">
              <a:extLst>
                <a:ext uri="{FF2B5EF4-FFF2-40B4-BE49-F238E27FC236}">
                  <a16:creationId xmlns:a16="http://schemas.microsoft.com/office/drawing/2014/main" id="{C88943EA-A55C-967E-E8DE-A212E018EC7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3" name="直線コネクタ 202">
              <a:extLst>
                <a:ext uri="{FF2B5EF4-FFF2-40B4-BE49-F238E27FC236}">
                  <a16:creationId xmlns:a16="http://schemas.microsoft.com/office/drawing/2014/main" id="{8F266122-DE4B-BDEF-C6D7-4432ED04F36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8" name="Google Shape;255;p7">
            <a:extLst>
              <a:ext uri="{FF2B5EF4-FFF2-40B4-BE49-F238E27FC236}">
                <a16:creationId xmlns:a16="http://schemas.microsoft.com/office/drawing/2014/main" id="{E8511E8B-1D9E-6F37-0FB8-F6DE81A6821B}"/>
              </a:ext>
            </a:extLst>
          </p:cNvPr>
          <p:cNvSpPr/>
          <p:nvPr/>
        </p:nvSpPr>
        <p:spPr>
          <a:xfrm rot="16200000">
            <a:off x="1173918" y="302693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99" name="グループ化 198">
            <a:extLst>
              <a:ext uri="{FF2B5EF4-FFF2-40B4-BE49-F238E27FC236}">
                <a16:creationId xmlns:a16="http://schemas.microsoft.com/office/drawing/2014/main" id="{268D79DB-52F8-BA31-2838-F7B95F9D42D4}"/>
              </a:ext>
            </a:extLst>
          </p:cNvPr>
          <p:cNvGrpSpPr/>
          <p:nvPr/>
        </p:nvGrpSpPr>
        <p:grpSpPr>
          <a:xfrm rot="10800000">
            <a:off x="1197318" y="2798523"/>
            <a:ext cx="226800" cy="226800"/>
            <a:chOff x="6327424" y="2770735"/>
            <a:chExt cx="226800" cy="226800"/>
          </a:xfrm>
        </p:grpSpPr>
        <p:sp>
          <p:nvSpPr>
            <p:cNvPr id="200" name="Google Shape;135;p7">
              <a:extLst>
                <a:ext uri="{FF2B5EF4-FFF2-40B4-BE49-F238E27FC236}">
                  <a16:creationId xmlns:a16="http://schemas.microsoft.com/office/drawing/2014/main" id="{A11450CC-A3F3-D935-B18E-9BC707AFA0D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308E080A-E512-9509-505E-6A7F5591F47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4" name="グループ化 363">
            <a:extLst>
              <a:ext uri="{FF2B5EF4-FFF2-40B4-BE49-F238E27FC236}">
                <a16:creationId xmlns:a16="http://schemas.microsoft.com/office/drawing/2014/main" id="{A4269413-9E2A-4DB2-5729-1A7C18ADB623}"/>
              </a:ext>
            </a:extLst>
          </p:cNvPr>
          <p:cNvGrpSpPr/>
          <p:nvPr/>
        </p:nvGrpSpPr>
        <p:grpSpPr>
          <a:xfrm rot="10800000">
            <a:off x="1192129" y="3048723"/>
            <a:ext cx="226800" cy="226800"/>
            <a:chOff x="6327424" y="2770735"/>
            <a:chExt cx="226800" cy="226800"/>
          </a:xfrm>
        </p:grpSpPr>
        <p:sp>
          <p:nvSpPr>
            <p:cNvPr id="365" name="Google Shape;135;p7">
              <a:extLst>
                <a:ext uri="{FF2B5EF4-FFF2-40B4-BE49-F238E27FC236}">
                  <a16:creationId xmlns:a16="http://schemas.microsoft.com/office/drawing/2014/main" id="{FDBE8FE7-8F98-61EA-EE38-71CB4EC515F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66" name="直線コネクタ 365">
              <a:extLst>
                <a:ext uri="{FF2B5EF4-FFF2-40B4-BE49-F238E27FC236}">
                  <a16:creationId xmlns:a16="http://schemas.microsoft.com/office/drawing/2014/main" id="{4AC162DE-D84F-3DBB-F41A-2220E7CC270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7" name="グループ化 566">
            <a:extLst>
              <a:ext uri="{FF2B5EF4-FFF2-40B4-BE49-F238E27FC236}">
                <a16:creationId xmlns:a16="http://schemas.microsoft.com/office/drawing/2014/main" id="{804B978D-00E6-633A-51BB-04BFC32D48D3}"/>
              </a:ext>
            </a:extLst>
          </p:cNvPr>
          <p:cNvGrpSpPr/>
          <p:nvPr/>
        </p:nvGrpSpPr>
        <p:grpSpPr>
          <a:xfrm rot="5400000">
            <a:off x="1820044" y="3774826"/>
            <a:ext cx="226800" cy="226800"/>
            <a:chOff x="6327424" y="2770735"/>
            <a:chExt cx="226800" cy="226800"/>
          </a:xfrm>
        </p:grpSpPr>
        <p:sp>
          <p:nvSpPr>
            <p:cNvPr id="575" name="Google Shape;135;p7">
              <a:extLst>
                <a:ext uri="{FF2B5EF4-FFF2-40B4-BE49-F238E27FC236}">
                  <a16:creationId xmlns:a16="http://schemas.microsoft.com/office/drawing/2014/main" id="{15B12882-225C-414E-B927-F61164A774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D84F781F-5505-6186-4D26-8ADEAA8D98E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8" name="Google Shape;255;p7">
            <a:extLst>
              <a:ext uri="{FF2B5EF4-FFF2-40B4-BE49-F238E27FC236}">
                <a16:creationId xmlns:a16="http://schemas.microsoft.com/office/drawing/2014/main" id="{1586A2FB-0615-F7BE-F0F0-2A48AEEEEBD2}"/>
              </a:ext>
            </a:extLst>
          </p:cNvPr>
          <p:cNvSpPr/>
          <p:nvPr/>
        </p:nvSpPr>
        <p:spPr>
          <a:xfrm rot="10800000">
            <a:off x="1314010" y="352642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69" name="グループ化 568">
            <a:extLst>
              <a:ext uri="{FF2B5EF4-FFF2-40B4-BE49-F238E27FC236}">
                <a16:creationId xmlns:a16="http://schemas.microsoft.com/office/drawing/2014/main" id="{3D099F34-8C3F-5826-1A62-19210203245C}"/>
              </a:ext>
            </a:extLst>
          </p:cNvPr>
          <p:cNvGrpSpPr/>
          <p:nvPr/>
        </p:nvGrpSpPr>
        <p:grpSpPr>
          <a:xfrm rot="5400000">
            <a:off x="1333402" y="3774826"/>
            <a:ext cx="226800" cy="226800"/>
            <a:chOff x="6327424" y="2770735"/>
            <a:chExt cx="226800" cy="226800"/>
          </a:xfrm>
        </p:grpSpPr>
        <p:sp>
          <p:nvSpPr>
            <p:cNvPr id="573" name="Google Shape;135;p7">
              <a:extLst>
                <a:ext uri="{FF2B5EF4-FFF2-40B4-BE49-F238E27FC236}">
                  <a16:creationId xmlns:a16="http://schemas.microsoft.com/office/drawing/2014/main" id="{5D0F02A4-8D5E-F390-CB5C-0E3DEC1F4DE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4" name="直線コネクタ 573">
              <a:extLst>
                <a:ext uri="{FF2B5EF4-FFF2-40B4-BE49-F238E27FC236}">
                  <a16:creationId xmlns:a16="http://schemas.microsoft.com/office/drawing/2014/main" id="{34559F22-F614-140A-BE38-7E5A1958005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0" name="グループ化 569">
            <a:extLst>
              <a:ext uri="{FF2B5EF4-FFF2-40B4-BE49-F238E27FC236}">
                <a16:creationId xmlns:a16="http://schemas.microsoft.com/office/drawing/2014/main" id="{BB56C95C-3AD6-D763-59C6-F91988EB9D6F}"/>
              </a:ext>
            </a:extLst>
          </p:cNvPr>
          <p:cNvGrpSpPr/>
          <p:nvPr/>
        </p:nvGrpSpPr>
        <p:grpSpPr>
          <a:xfrm rot="5400000">
            <a:off x="1577894" y="3774826"/>
            <a:ext cx="226800" cy="226800"/>
            <a:chOff x="6327424" y="2770735"/>
            <a:chExt cx="226800" cy="226800"/>
          </a:xfrm>
        </p:grpSpPr>
        <p:sp>
          <p:nvSpPr>
            <p:cNvPr id="571" name="Google Shape;135;p7">
              <a:extLst>
                <a:ext uri="{FF2B5EF4-FFF2-40B4-BE49-F238E27FC236}">
                  <a16:creationId xmlns:a16="http://schemas.microsoft.com/office/drawing/2014/main" id="{C3C3CE87-AF1A-14B2-D6B9-2446A96A8AE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2" name="直線コネクタ 571">
              <a:extLst>
                <a:ext uri="{FF2B5EF4-FFF2-40B4-BE49-F238E27FC236}">
                  <a16:creationId xmlns:a16="http://schemas.microsoft.com/office/drawing/2014/main" id="{106BD7A3-553E-5802-7AF6-21933A4AA4C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90F8FCBC-B058-196B-F54C-9C376DF2C988}"/>
              </a:ext>
            </a:extLst>
          </p:cNvPr>
          <p:cNvGrpSpPr/>
          <p:nvPr/>
        </p:nvGrpSpPr>
        <p:grpSpPr>
          <a:xfrm>
            <a:off x="3294998" y="2795292"/>
            <a:ext cx="226800" cy="226800"/>
            <a:chOff x="6327424" y="2770735"/>
            <a:chExt cx="226800" cy="226800"/>
          </a:xfrm>
        </p:grpSpPr>
        <p:sp>
          <p:nvSpPr>
            <p:cNvPr id="162" name="Google Shape;135;p7">
              <a:extLst>
                <a:ext uri="{FF2B5EF4-FFF2-40B4-BE49-F238E27FC236}">
                  <a16:creationId xmlns:a16="http://schemas.microsoft.com/office/drawing/2014/main" id="{B24A2478-7F5A-269A-A535-0E0904CD1A7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3DB30864-3205-A9C2-CA41-D9279FAB11C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5" name="Google Shape;255;p7">
            <a:extLst>
              <a:ext uri="{FF2B5EF4-FFF2-40B4-BE49-F238E27FC236}">
                <a16:creationId xmlns:a16="http://schemas.microsoft.com/office/drawing/2014/main" id="{4945E594-2551-A6D9-4D93-72DD2F369281}"/>
              </a:ext>
            </a:extLst>
          </p:cNvPr>
          <p:cNvSpPr/>
          <p:nvPr/>
        </p:nvSpPr>
        <p:spPr>
          <a:xfrm rot="5400000">
            <a:off x="2796398" y="302952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6" name="グループ化 155">
            <a:extLst>
              <a:ext uri="{FF2B5EF4-FFF2-40B4-BE49-F238E27FC236}">
                <a16:creationId xmlns:a16="http://schemas.microsoft.com/office/drawing/2014/main" id="{376CB556-53B8-A4D9-BA35-82BB6667F813}"/>
              </a:ext>
            </a:extLst>
          </p:cNvPr>
          <p:cNvGrpSpPr/>
          <p:nvPr/>
        </p:nvGrpSpPr>
        <p:grpSpPr>
          <a:xfrm>
            <a:off x="3294998" y="3281934"/>
            <a:ext cx="226800" cy="226800"/>
            <a:chOff x="6327424" y="2770735"/>
            <a:chExt cx="226800" cy="226800"/>
          </a:xfrm>
        </p:grpSpPr>
        <p:sp>
          <p:nvSpPr>
            <p:cNvPr id="160" name="Google Shape;135;p7">
              <a:extLst>
                <a:ext uri="{FF2B5EF4-FFF2-40B4-BE49-F238E27FC236}">
                  <a16:creationId xmlns:a16="http://schemas.microsoft.com/office/drawing/2014/main" id="{29878875-983B-EAFC-DA78-AE3FC8B5D88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F48887C9-A6A4-E114-BDA9-8650B08A401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7" name="グループ化 156">
            <a:extLst>
              <a:ext uri="{FF2B5EF4-FFF2-40B4-BE49-F238E27FC236}">
                <a16:creationId xmlns:a16="http://schemas.microsoft.com/office/drawing/2014/main" id="{D0B32582-BC3A-DE11-3E2A-9BCB123F51B2}"/>
              </a:ext>
            </a:extLst>
          </p:cNvPr>
          <p:cNvGrpSpPr/>
          <p:nvPr/>
        </p:nvGrpSpPr>
        <p:grpSpPr>
          <a:xfrm>
            <a:off x="3294998" y="3037442"/>
            <a:ext cx="226800" cy="226800"/>
            <a:chOff x="6327424" y="2770735"/>
            <a:chExt cx="226800" cy="226800"/>
          </a:xfrm>
        </p:grpSpPr>
        <p:sp>
          <p:nvSpPr>
            <p:cNvPr id="158" name="Google Shape;135;p7">
              <a:extLst>
                <a:ext uri="{FF2B5EF4-FFF2-40B4-BE49-F238E27FC236}">
                  <a16:creationId xmlns:a16="http://schemas.microsoft.com/office/drawing/2014/main" id="{370BEB73-367B-A39A-1D37-A4AF75203F2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9" name="直線コネクタ 158">
              <a:extLst>
                <a:ext uri="{FF2B5EF4-FFF2-40B4-BE49-F238E27FC236}">
                  <a16:creationId xmlns:a16="http://schemas.microsoft.com/office/drawing/2014/main" id="{2BFFE78E-3A54-2E7C-EE65-1CDD336C2CF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C332232E-BF3F-1166-731C-E0932934E60B}"/>
              </a:ext>
            </a:extLst>
          </p:cNvPr>
          <p:cNvGrpSpPr/>
          <p:nvPr/>
        </p:nvGrpSpPr>
        <p:grpSpPr>
          <a:xfrm rot="10800000">
            <a:off x="2557941" y="3293215"/>
            <a:ext cx="226800" cy="226800"/>
            <a:chOff x="6327424" y="2770735"/>
            <a:chExt cx="226800" cy="226800"/>
          </a:xfrm>
        </p:grpSpPr>
        <p:sp>
          <p:nvSpPr>
            <p:cNvPr id="152" name="Google Shape;135;p7">
              <a:extLst>
                <a:ext uri="{FF2B5EF4-FFF2-40B4-BE49-F238E27FC236}">
                  <a16:creationId xmlns:a16="http://schemas.microsoft.com/office/drawing/2014/main" id="{E3823844-3547-26B4-F073-F7D29D7CFE7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6814C5A6-6F83-FC58-FA0E-32E16883BE0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5" name="Google Shape;255;p7">
            <a:extLst>
              <a:ext uri="{FF2B5EF4-FFF2-40B4-BE49-F238E27FC236}">
                <a16:creationId xmlns:a16="http://schemas.microsoft.com/office/drawing/2014/main" id="{78103327-8365-5A55-E3DD-5C93A1AAD915}"/>
              </a:ext>
            </a:extLst>
          </p:cNvPr>
          <p:cNvSpPr/>
          <p:nvPr/>
        </p:nvSpPr>
        <p:spPr>
          <a:xfrm rot="16200000">
            <a:off x="2539730" y="3026932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6EBD783C-C9E9-CF0F-3C94-655FB97F8E63}"/>
              </a:ext>
            </a:extLst>
          </p:cNvPr>
          <p:cNvGrpSpPr/>
          <p:nvPr/>
        </p:nvGrpSpPr>
        <p:grpSpPr>
          <a:xfrm rot="10800000">
            <a:off x="2563130" y="2798523"/>
            <a:ext cx="226800" cy="226800"/>
            <a:chOff x="6327424" y="2770735"/>
            <a:chExt cx="226800" cy="226800"/>
          </a:xfrm>
        </p:grpSpPr>
        <p:sp>
          <p:nvSpPr>
            <p:cNvPr id="150" name="Google Shape;135;p7">
              <a:extLst>
                <a:ext uri="{FF2B5EF4-FFF2-40B4-BE49-F238E27FC236}">
                  <a16:creationId xmlns:a16="http://schemas.microsoft.com/office/drawing/2014/main" id="{27FCF5D5-88EA-6179-D2A6-B299ED330F1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E12B4153-21C8-C941-CF42-2EEDEDC5AD7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B91234D0-9D33-1047-34C7-4AEEFEB6EDF5}"/>
              </a:ext>
            </a:extLst>
          </p:cNvPr>
          <p:cNvGrpSpPr/>
          <p:nvPr/>
        </p:nvGrpSpPr>
        <p:grpSpPr>
          <a:xfrm rot="10800000">
            <a:off x="2557941" y="3048723"/>
            <a:ext cx="226800" cy="226800"/>
            <a:chOff x="6327424" y="2770735"/>
            <a:chExt cx="226800" cy="226800"/>
          </a:xfrm>
        </p:grpSpPr>
        <p:sp>
          <p:nvSpPr>
            <p:cNvPr id="148" name="Google Shape;135;p7">
              <a:extLst>
                <a:ext uri="{FF2B5EF4-FFF2-40B4-BE49-F238E27FC236}">
                  <a16:creationId xmlns:a16="http://schemas.microsoft.com/office/drawing/2014/main" id="{E894A1C0-F8D0-789B-7035-33D3C6117C3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DD5D77A0-839B-DB93-A8EA-1B0D9AF6FAA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AAAEA0C3-8820-E961-3952-B9481900C3AA}"/>
              </a:ext>
            </a:extLst>
          </p:cNvPr>
          <p:cNvGrpSpPr/>
          <p:nvPr/>
        </p:nvGrpSpPr>
        <p:grpSpPr>
          <a:xfrm rot="5400000">
            <a:off x="3185856" y="3774826"/>
            <a:ext cx="226800" cy="226800"/>
            <a:chOff x="6327424" y="2770735"/>
            <a:chExt cx="226800" cy="226800"/>
          </a:xfrm>
        </p:grpSpPr>
        <p:sp>
          <p:nvSpPr>
            <p:cNvPr id="142" name="Google Shape;135;p7">
              <a:extLst>
                <a:ext uri="{FF2B5EF4-FFF2-40B4-BE49-F238E27FC236}">
                  <a16:creationId xmlns:a16="http://schemas.microsoft.com/office/drawing/2014/main" id="{E0ECD8BD-FC3B-3A72-8909-E02AEAB2F92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3" name="直線コネクタ 142">
              <a:extLst>
                <a:ext uri="{FF2B5EF4-FFF2-40B4-BE49-F238E27FC236}">
                  <a16:creationId xmlns:a16="http://schemas.microsoft.com/office/drawing/2014/main" id="{2E4EAE62-AABB-5FC4-1EC5-BC3EB0569F9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5" name="Google Shape;255;p7">
            <a:extLst>
              <a:ext uri="{FF2B5EF4-FFF2-40B4-BE49-F238E27FC236}">
                <a16:creationId xmlns:a16="http://schemas.microsoft.com/office/drawing/2014/main" id="{D872EF1E-4070-8A44-39B4-D971F86B9AB2}"/>
              </a:ext>
            </a:extLst>
          </p:cNvPr>
          <p:cNvSpPr/>
          <p:nvPr/>
        </p:nvSpPr>
        <p:spPr>
          <a:xfrm rot="10800000">
            <a:off x="2679822" y="352642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4D9757C8-0B65-D373-4D0C-946A87A67926}"/>
              </a:ext>
            </a:extLst>
          </p:cNvPr>
          <p:cNvGrpSpPr/>
          <p:nvPr/>
        </p:nvGrpSpPr>
        <p:grpSpPr>
          <a:xfrm rot="5400000">
            <a:off x="2699214" y="3774826"/>
            <a:ext cx="226800" cy="226800"/>
            <a:chOff x="6327424" y="2770735"/>
            <a:chExt cx="226800" cy="226800"/>
          </a:xfrm>
        </p:grpSpPr>
        <p:sp>
          <p:nvSpPr>
            <p:cNvPr id="140" name="Google Shape;135;p7">
              <a:extLst>
                <a:ext uri="{FF2B5EF4-FFF2-40B4-BE49-F238E27FC236}">
                  <a16:creationId xmlns:a16="http://schemas.microsoft.com/office/drawing/2014/main" id="{2376860C-6004-41C3-1BB3-2673BC88F73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1" name="直線コネクタ 140">
              <a:extLst>
                <a:ext uri="{FF2B5EF4-FFF2-40B4-BE49-F238E27FC236}">
                  <a16:creationId xmlns:a16="http://schemas.microsoft.com/office/drawing/2014/main" id="{E0E125E5-6C99-529A-8818-802B8D59289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17766808-9CF0-8A26-79B8-76BEFEF50F78}"/>
              </a:ext>
            </a:extLst>
          </p:cNvPr>
          <p:cNvGrpSpPr/>
          <p:nvPr/>
        </p:nvGrpSpPr>
        <p:grpSpPr>
          <a:xfrm rot="5400000">
            <a:off x="2943706" y="3774826"/>
            <a:ext cx="226800" cy="226800"/>
            <a:chOff x="6327424" y="2770735"/>
            <a:chExt cx="226800" cy="226800"/>
          </a:xfrm>
        </p:grpSpPr>
        <p:sp>
          <p:nvSpPr>
            <p:cNvPr id="138" name="Google Shape;135;p7">
              <a:extLst>
                <a:ext uri="{FF2B5EF4-FFF2-40B4-BE49-F238E27FC236}">
                  <a16:creationId xmlns:a16="http://schemas.microsoft.com/office/drawing/2014/main" id="{E017D66E-1CE9-39D8-AF89-72D40C91981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7F87F5EA-62A3-BE94-6823-8F79C3CD9C8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2" name="グループ化 631">
            <a:extLst>
              <a:ext uri="{FF2B5EF4-FFF2-40B4-BE49-F238E27FC236}">
                <a16:creationId xmlns:a16="http://schemas.microsoft.com/office/drawing/2014/main" id="{2A915982-FC71-D43D-8C02-BD582410C800}"/>
              </a:ext>
            </a:extLst>
          </p:cNvPr>
          <p:cNvGrpSpPr/>
          <p:nvPr/>
        </p:nvGrpSpPr>
        <p:grpSpPr>
          <a:xfrm>
            <a:off x="1929186" y="4265276"/>
            <a:ext cx="226800" cy="226800"/>
            <a:chOff x="6327424" y="2770735"/>
            <a:chExt cx="226800" cy="226800"/>
          </a:xfrm>
        </p:grpSpPr>
        <p:sp>
          <p:nvSpPr>
            <p:cNvPr id="192" name="Google Shape;135;p7">
              <a:extLst>
                <a:ext uri="{FF2B5EF4-FFF2-40B4-BE49-F238E27FC236}">
                  <a16:creationId xmlns:a16="http://schemas.microsoft.com/office/drawing/2014/main" id="{91EBD180-E4E0-47B8-F44C-12228EC15A8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02C8AF39-BE7C-0E82-2EA6-E7D87AE2171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3" name="Google Shape;255;p7">
            <a:extLst>
              <a:ext uri="{FF2B5EF4-FFF2-40B4-BE49-F238E27FC236}">
                <a16:creationId xmlns:a16="http://schemas.microsoft.com/office/drawing/2014/main" id="{8DE0572E-CAEB-890E-C2D9-B54748B90B10}"/>
              </a:ext>
            </a:extLst>
          </p:cNvPr>
          <p:cNvSpPr/>
          <p:nvPr/>
        </p:nvSpPr>
        <p:spPr>
          <a:xfrm rot="5400000">
            <a:off x="1430586" y="449951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4" name="グループ化 633">
            <a:extLst>
              <a:ext uri="{FF2B5EF4-FFF2-40B4-BE49-F238E27FC236}">
                <a16:creationId xmlns:a16="http://schemas.microsoft.com/office/drawing/2014/main" id="{C032A540-C195-A717-4DDE-68C0F6827188}"/>
              </a:ext>
            </a:extLst>
          </p:cNvPr>
          <p:cNvGrpSpPr/>
          <p:nvPr/>
        </p:nvGrpSpPr>
        <p:grpSpPr>
          <a:xfrm>
            <a:off x="1929186" y="4751918"/>
            <a:ext cx="226800" cy="226800"/>
            <a:chOff x="6327424" y="2770735"/>
            <a:chExt cx="226800" cy="226800"/>
          </a:xfrm>
        </p:grpSpPr>
        <p:sp>
          <p:nvSpPr>
            <p:cNvPr id="638" name="Google Shape;135;p7">
              <a:extLst>
                <a:ext uri="{FF2B5EF4-FFF2-40B4-BE49-F238E27FC236}">
                  <a16:creationId xmlns:a16="http://schemas.microsoft.com/office/drawing/2014/main" id="{02B36BD2-75B6-D232-73D0-0444CCF5835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9" name="直線コネクタ 638">
              <a:extLst>
                <a:ext uri="{FF2B5EF4-FFF2-40B4-BE49-F238E27FC236}">
                  <a16:creationId xmlns:a16="http://schemas.microsoft.com/office/drawing/2014/main" id="{6FC6E283-C8CA-772D-E9CC-5A9D1C83822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5" name="グループ化 634">
            <a:extLst>
              <a:ext uri="{FF2B5EF4-FFF2-40B4-BE49-F238E27FC236}">
                <a16:creationId xmlns:a16="http://schemas.microsoft.com/office/drawing/2014/main" id="{FB806F7E-1F8B-DDD0-A0EE-AAD7E46B9857}"/>
              </a:ext>
            </a:extLst>
          </p:cNvPr>
          <p:cNvGrpSpPr/>
          <p:nvPr/>
        </p:nvGrpSpPr>
        <p:grpSpPr>
          <a:xfrm>
            <a:off x="1929186" y="4507426"/>
            <a:ext cx="226800" cy="226800"/>
            <a:chOff x="6327424" y="2770735"/>
            <a:chExt cx="226800" cy="226800"/>
          </a:xfrm>
        </p:grpSpPr>
        <p:sp>
          <p:nvSpPr>
            <p:cNvPr id="636" name="Google Shape;135;p7">
              <a:extLst>
                <a:ext uri="{FF2B5EF4-FFF2-40B4-BE49-F238E27FC236}">
                  <a16:creationId xmlns:a16="http://schemas.microsoft.com/office/drawing/2014/main" id="{2BF8562E-5C35-54CB-622D-DA27328DB4F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7" name="直線コネクタ 636">
              <a:extLst>
                <a:ext uri="{FF2B5EF4-FFF2-40B4-BE49-F238E27FC236}">
                  <a16:creationId xmlns:a16="http://schemas.microsoft.com/office/drawing/2014/main" id="{B2CC358F-D4AF-EB64-CE8B-2ED2F6A1EA6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2" name="グループ化 621">
            <a:extLst>
              <a:ext uri="{FF2B5EF4-FFF2-40B4-BE49-F238E27FC236}">
                <a16:creationId xmlns:a16="http://schemas.microsoft.com/office/drawing/2014/main" id="{579C4850-BC61-7A9C-4DEA-A0EDE293BA5E}"/>
              </a:ext>
            </a:extLst>
          </p:cNvPr>
          <p:cNvGrpSpPr/>
          <p:nvPr/>
        </p:nvGrpSpPr>
        <p:grpSpPr>
          <a:xfrm rot="10800000">
            <a:off x="1192129" y="4763199"/>
            <a:ext cx="226800" cy="226800"/>
            <a:chOff x="6327424" y="2770735"/>
            <a:chExt cx="226800" cy="226800"/>
          </a:xfrm>
        </p:grpSpPr>
        <p:sp>
          <p:nvSpPr>
            <p:cNvPr id="630" name="Google Shape;135;p7">
              <a:extLst>
                <a:ext uri="{FF2B5EF4-FFF2-40B4-BE49-F238E27FC236}">
                  <a16:creationId xmlns:a16="http://schemas.microsoft.com/office/drawing/2014/main" id="{94E9731B-8B94-5F90-1921-AAD642ABC2F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BF1B8CDD-CD9B-8BE1-E43D-75A0FF67D03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3" name="Google Shape;255;p7">
            <a:extLst>
              <a:ext uri="{FF2B5EF4-FFF2-40B4-BE49-F238E27FC236}">
                <a16:creationId xmlns:a16="http://schemas.microsoft.com/office/drawing/2014/main" id="{954DA078-CC2B-3FE7-CDAA-47AF110E0681}"/>
              </a:ext>
            </a:extLst>
          </p:cNvPr>
          <p:cNvSpPr/>
          <p:nvPr/>
        </p:nvSpPr>
        <p:spPr>
          <a:xfrm rot="16200000">
            <a:off x="1173918" y="449691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4" name="グループ化 623">
            <a:extLst>
              <a:ext uri="{FF2B5EF4-FFF2-40B4-BE49-F238E27FC236}">
                <a16:creationId xmlns:a16="http://schemas.microsoft.com/office/drawing/2014/main" id="{FF1D0147-924C-3C1A-BD97-02FE8F234979}"/>
              </a:ext>
            </a:extLst>
          </p:cNvPr>
          <p:cNvGrpSpPr/>
          <p:nvPr/>
        </p:nvGrpSpPr>
        <p:grpSpPr>
          <a:xfrm rot="10800000">
            <a:off x="1197318" y="4268507"/>
            <a:ext cx="226800" cy="226800"/>
            <a:chOff x="6327424" y="2770735"/>
            <a:chExt cx="226800" cy="226800"/>
          </a:xfrm>
        </p:grpSpPr>
        <p:sp>
          <p:nvSpPr>
            <p:cNvPr id="628" name="Google Shape;135;p7">
              <a:extLst>
                <a:ext uri="{FF2B5EF4-FFF2-40B4-BE49-F238E27FC236}">
                  <a16:creationId xmlns:a16="http://schemas.microsoft.com/office/drawing/2014/main" id="{344A829E-68DB-A9F5-5DF7-6639C4D3FE9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9" name="直線コネクタ 628">
              <a:extLst>
                <a:ext uri="{FF2B5EF4-FFF2-40B4-BE49-F238E27FC236}">
                  <a16:creationId xmlns:a16="http://schemas.microsoft.com/office/drawing/2014/main" id="{C536C688-998C-866B-4124-82BBDA2665A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5" name="グループ化 624">
            <a:extLst>
              <a:ext uri="{FF2B5EF4-FFF2-40B4-BE49-F238E27FC236}">
                <a16:creationId xmlns:a16="http://schemas.microsoft.com/office/drawing/2014/main" id="{825EEBA8-4C35-AB1B-03C8-523B019BB696}"/>
              </a:ext>
            </a:extLst>
          </p:cNvPr>
          <p:cNvGrpSpPr/>
          <p:nvPr/>
        </p:nvGrpSpPr>
        <p:grpSpPr>
          <a:xfrm rot="10800000">
            <a:off x="1192129" y="4518707"/>
            <a:ext cx="226800" cy="226800"/>
            <a:chOff x="6327424" y="2770735"/>
            <a:chExt cx="226800" cy="226800"/>
          </a:xfrm>
        </p:grpSpPr>
        <p:sp>
          <p:nvSpPr>
            <p:cNvPr id="626" name="Google Shape;135;p7">
              <a:extLst>
                <a:ext uri="{FF2B5EF4-FFF2-40B4-BE49-F238E27FC236}">
                  <a16:creationId xmlns:a16="http://schemas.microsoft.com/office/drawing/2014/main" id="{13641A0C-52C6-34AE-0DBA-E755EB0E072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7" name="直線コネクタ 626">
              <a:extLst>
                <a:ext uri="{FF2B5EF4-FFF2-40B4-BE49-F238E27FC236}">
                  <a16:creationId xmlns:a16="http://schemas.microsoft.com/office/drawing/2014/main" id="{9199DBF7-1D40-56A1-DA10-2F83B0BEB05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2" name="グループ化 611">
            <a:extLst>
              <a:ext uri="{FF2B5EF4-FFF2-40B4-BE49-F238E27FC236}">
                <a16:creationId xmlns:a16="http://schemas.microsoft.com/office/drawing/2014/main" id="{84133A42-4E6C-3540-9A17-453BC8AFA16D}"/>
              </a:ext>
            </a:extLst>
          </p:cNvPr>
          <p:cNvGrpSpPr/>
          <p:nvPr/>
        </p:nvGrpSpPr>
        <p:grpSpPr>
          <a:xfrm rot="5400000">
            <a:off x="1820044" y="5244810"/>
            <a:ext cx="226800" cy="226800"/>
            <a:chOff x="6327424" y="2770735"/>
            <a:chExt cx="226800" cy="226800"/>
          </a:xfrm>
        </p:grpSpPr>
        <p:sp>
          <p:nvSpPr>
            <p:cNvPr id="620" name="Google Shape;135;p7">
              <a:extLst>
                <a:ext uri="{FF2B5EF4-FFF2-40B4-BE49-F238E27FC236}">
                  <a16:creationId xmlns:a16="http://schemas.microsoft.com/office/drawing/2014/main" id="{940C66E3-81DF-3231-06B7-5DC7978DFC1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1" name="直線コネクタ 620">
              <a:extLst>
                <a:ext uri="{FF2B5EF4-FFF2-40B4-BE49-F238E27FC236}">
                  <a16:creationId xmlns:a16="http://schemas.microsoft.com/office/drawing/2014/main" id="{B6E076CE-FFB9-8F3D-6186-B5DEE8F8038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3" name="Google Shape;255;p7">
            <a:extLst>
              <a:ext uri="{FF2B5EF4-FFF2-40B4-BE49-F238E27FC236}">
                <a16:creationId xmlns:a16="http://schemas.microsoft.com/office/drawing/2014/main" id="{BD67CD06-D4FC-3F1C-3E89-2AE321D059F9}"/>
              </a:ext>
            </a:extLst>
          </p:cNvPr>
          <p:cNvSpPr/>
          <p:nvPr/>
        </p:nvSpPr>
        <p:spPr>
          <a:xfrm rot="10800000">
            <a:off x="1314010" y="499641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14" name="グループ化 613">
            <a:extLst>
              <a:ext uri="{FF2B5EF4-FFF2-40B4-BE49-F238E27FC236}">
                <a16:creationId xmlns:a16="http://schemas.microsoft.com/office/drawing/2014/main" id="{D49CC243-F1FB-B707-43AF-585D08BD9084}"/>
              </a:ext>
            </a:extLst>
          </p:cNvPr>
          <p:cNvGrpSpPr/>
          <p:nvPr/>
        </p:nvGrpSpPr>
        <p:grpSpPr>
          <a:xfrm rot="5400000">
            <a:off x="1333402" y="5244810"/>
            <a:ext cx="226800" cy="226800"/>
            <a:chOff x="6327424" y="2770735"/>
            <a:chExt cx="226800" cy="226800"/>
          </a:xfrm>
        </p:grpSpPr>
        <p:sp>
          <p:nvSpPr>
            <p:cNvPr id="618" name="Google Shape;135;p7">
              <a:extLst>
                <a:ext uri="{FF2B5EF4-FFF2-40B4-BE49-F238E27FC236}">
                  <a16:creationId xmlns:a16="http://schemas.microsoft.com/office/drawing/2014/main" id="{280B952E-AD42-502E-A09D-4354F61C333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9" name="直線コネクタ 618">
              <a:extLst>
                <a:ext uri="{FF2B5EF4-FFF2-40B4-BE49-F238E27FC236}">
                  <a16:creationId xmlns:a16="http://schemas.microsoft.com/office/drawing/2014/main" id="{1CA74FC3-6CE8-2917-0BDF-C740B72050FF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5" name="グループ化 614">
            <a:extLst>
              <a:ext uri="{FF2B5EF4-FFF2-40B4-BE49-F238E27FC236}">
                <a16:creationId xmlns:a16="http://schemas.microsoft.com/office/drawing/2014/main" id="{2BE2B5E5-54E8-B5DB-BB9F-FF7C6BC81FCD}"/>
              </a:ext>
            </a:extLst>
          </p:cNvPr>
          <p:cNvGrpSpPr/>
          <p:nvPr/>
        </p:nvGrpSpPr>
        <p:grpSpPr>
          <a:xfrm rot="5400000">
            <a:off x="1577894" y="5244810"/>
            <a:ext cx="226800" cy="226800"/>
            <a:chOff x="6327424" y="2770735"/>
            <a:chExt cx="226800" cy="226800"/>
          </a:xfrm>
        </p:grpSpPr>
        <p:sp>
          <p:nvSpPr>
            <p:cNvPr id="616" name="Google Shape;135;p7">
              <a:extLst>
                <a:ext uri="{FF2B5EF4-FFF2-40B4-BE49-F238E27FC236}">
                  <a16:creationId xmlns:a16="http://schemas.microsoft.com/office/drawing/2014/main" id="{E6F516CB-A6B2-DA18-E52A-EF6EE65BF6E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7" name="直線コネクタ 616">
              <a:extLst>
                <a:ext uri="{FF2B5EF4-FFF2-40B4-BE49-F238E27FC236}">
                  <a16:creationId xmlns:a16="http://schemas.microsoft.com/office/drawing/2014/main" id="{6222D7A0-33E3-FE8E-EDB3-58B90250DE7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2" name="グループ化 231">
            <a:extLst>
              <a:ext uri="{FF2B5EF4-FFF2-40B4-BE49-F238E27FC236}">
                <a16:creationId xmlns:a16="http://schemas.microsoft.com/office/drawing/2014/main" id="{D53C8131-95DC-2FEC-36D7-095DD0B545BC}"/>
              </a:ext>
            </a:extLst>
          </p:cNvPr>
          <p:cNvGrpSpPr/>
          <p:nvPr/>
        </p:nvGrpSpPr>
        <p:grpSpPr>
          <a:xfrm>
            <a:off x="3294998" y="4265276"/>
            <a:ext cx="226800" cy="226800"/>
            <a:chOff x="6327424" y="2770735"/>
            <a:chExt cx="226800" cy="226800"/>
          </a:xfrm>
        </p:grpSpPr>
        <p:sp>
          <p:nvSpPr>
            <p:cNvPr id="240" name="Google Shape;135;p7">
              <a:extLst>
                <a:ext uri="{FF2B5EF4-FFF2-40B4-BE49-F238E27FC236}">
                  <a16:creationId xmlns:a16="http://schemas.microsoft.com/office/drawing/2014/main" id="{AE11B932-5D6F-D887-67B4-F7B66DD4ECA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41" name="直線コネクタ 240">
              <a:extLst>
                <a:ext uri="{FF2B5EF4-FFF2-40B4-BE49-F238E27FC236}">
                  <a16:creationId xmlns:a16="http://schemas.microsoft.com/office/drawing/2014/main" id="{77C76582-CE80-B026-9619-3F9477F931A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3" name="Google Shape;255;p7">
            <a:extLst>
              <a:ext uri="{FF2B5EF4-FFF2-40B4-BE49-F238E27FC236}">
                <a16:creationId xmlns:a16="http://schemas.microsoft.com/office/drawing/2014/main" id="{052E61FE-AD5C-2217-6FE6-78CDDD91636D}"/>
              </a:ext>
            </a:extLst>
          </p:cNvPr>
          <p:cNvSpPr/>
          <p:nvPr/>
        </p:nvSpPr>
        <p:spPr>
          <a:xfrm rot="5400000">
            <a:off x="2796398" y="449951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34" name="グループ化 233">
            <a:extLst>
              <a:ext uri="{FF2B5EF4-FFF2-40B4-BE49-F238E27FC236}">
                <a16:creationId xmlns:a16="http://schemas.microsoft.com/office/drawing/2014/main" id="{27105255-F491-6C50-752A-5B9AE8CCBBBC}"/>
              </a:ext>
            </a:extLst>
          </p:cNvPr>
          <p:cNvGrpSpPr/>
          <p:nvPr/>
        </p:nvGrpSpPr>
        <p:grpSpPr>
          <a:xfrm>
            <a:off x="3294998" y="4751918"/>
            <a:ext cx="226800" cy="226800"/>
            <a:chOff x="6327424" y="2770735"/>
            <a:chExt cx="226800" cy="226800"/>
          </a:xfrm>
        </p:grpSpPr>
        <p:sp>
          <p:nvSpPr>
            <p:cNvPr id="238" name="Google Shape;135;p7">
              <a:extLst>
                <a:ext uri="{FF2B5EF4-FFF2-40B4-BE49-F238E27FC236}">
                  <a16:creationId xmlns:a16="http://schemas.microsoft.com/office/drawing/2014/main" id="{157C9717-FBA2-E541-F177-F346D3662A9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48234352-4A74-75CA-E4F1-B7A8A7B19A5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5" name="グループ化 234">
            <a:extLst>
              <a:ext uri="{FF2B5EF4-FFF2-40B4-BE49-F238E27FC236}">
                <a16:creationId xmlns:a16="http://schemas.microsoft.com/office/drawing/2014/main" id="{253CFB3C-E0AB-4B8E-DB35-9EB643FDF1AF}"/>
              </a:ext>
            </a:extLst>
          </p:cNvPr>
          <p:cNvGrpSpPr/>
          <p:nvPr/>
        </p:nvGrpSpPr>
        <p:grpSpPr>
          <a:xfrm>
            <a:off x="3294998" y="4507426"/>
            <a:ext cx="226800" cy="226800"/>
            <a:chOff x="6327424" y="2770735"/>
            <a:chExt cx="226800" cy="226800"/>
          </a:xfrm>
        </p:grpSpPr>
        <p:sp>
          <p:nvSpPr>
            <p:cNvPr id="236" name="Google Shape;135;p7">
              <a:extLst>
                <a:ext uri="{FF2B5EF4-FFF2-40B4-BE49-F238E27FC236}">
                  <a16:creationId xmlns:a16="http://schemas.microsoft.com/office/drawing/2014/main" id="{F7B20B16-E4A2-9110-5C3F-EC6FE6E0641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7" name="直線コネクタ 236">
              <a:extLst>
                <a:ext uri="{FF2B5EF4-FFF2-40B4-BE49-F238E27FC236}">
                  <a16:creationId xmlns:a16="http://schemas.microsoft.com/office/drawing/2014/main" id="{AC0EA7FF-40CE-87FE-B8DF-1A84F16A9E38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2" name="グループ化 221">
            <a:extLst>
              <a:ext uri="{FF2B5EF4-FFF2-40B4-BE49-F238E27FC236}">
                <a16:creationId xmlns:a16="http://schemas.microsoft.com/office/drawing/2014/main" id="{B5D1E1CD-6441-697C-9DE8-C412A4D179AA}"/>
              </a:ext>
            </a:extLst>
          </p:cNvPr>
          <p:cNvGrpSpPr/>
          <p:nvPr/>
        </p:nvGrpSpPr>
        <p:grpSpPr>
          <a:xfrm rot="10800000">
            <a:off x="2557941" y="4763199"/>
            <a:ext cx="226800" cy="226800"/>
            <a:chOff x="6327424" y="2770735"/>
            <a:chExt cx="226800" cy="226800"/>
          </a:xfrm>
        </p:grpSpPr>
        <p:sp>
          <p:nvSpPr>
            <p:cNvPr id="230" name="Google Shape;135;p7">
              <a:extLst>
                <a:ext uri="{FF2B5EF4-FFF2-40B4-BE49-F238E27FC236}">
                  <a16:creationId xmlns:a16="http://schemas.microsoft.com/office/drawing/2014/main" id="{6F9E60E0-0414-5DC6-7779-09098103DA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31" name="直線コネクタ 230">
              <a:extLst>
                <a:ext uri="{FF2B5EF4-FFF2-40B4-BE49-F238E27FC236}">
                  <a16:creationId xmlns:a16="http://schemas.microsoft.com/office/drawing/2014/main" id="{BA8528DA-C910-EAA2-16E3-CB06AB101B4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3" name="Google Shape;255;p7">
            <a:extLst>
              <a:ext uri="{FF2B5EF4-FFF2-40B4-BE49-F238E27FC236}">
                <a16:creationId xmlns:a16="http://schemas.microsoft.com/office/drawing/2014/main" id="{2E581347-D7DA-81DF-23F0-F0E7E29E9DF1}"/>
              </a:ext>
            </a:extLst>
          </p:cNvPr>
          <p:cNvSpPr/>
          <p:nvPr/>
        </p:nvSpPr>
        <p:spPr>
          <a:xfrm rot="16200000">
            <a:off x="2539730" y="4496916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285BB72F-A69D-C4FF-277F-5B395D101441}"/>
              </a:ext>
            </a:extLst>
          </p:cNvPr>
          <p:cNvGrpSpPr/>
          <p:nvPr/>
        </p:nvGrpSpPr>
        <p:grpSpPr>
          <a:xfrm rot="10800000">
            <a:off x="2563130" y="4268507"/>
            <a:ext cx="226800" cy="226800"/>
            <a:chOff x="6327424" y="2770735"/>
            <a:chExt cx="226800" cy="226800"/>
          </a:xfrm>
        </p:grpSpPr>
        <p:sp>
          <p:nvSpPr>
            <p:cNvPr id="228" name="Google Shape;135;p7">
              <a:extLst>
                <a:ext uri="{FF2B5EF4-FFF2-40B4-BE49-F238E27FC236}">
                  <a16:creationId xmlns:a16="http://schemas.microsoft.com/office/drawing/2014/main" id="{40660B11-388F-CFFA-3523-E2ADA4A33AE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9" name="直線コネクタ 228">
              <a:extLst>
                <a:ext uri="{FF2B5EF4-FFF2-40B4-BE49-F238E27FC236}">
                  <a16:creationId xmlns:a16="http://schemas.microsoft.com/office/drawing/2014/main" id="{A45E35D8-ABAC-9E5F-7216-57AFE0824C8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5" name="グループ化 224">
            <a:extLst>
              <a:ext uri="{FF2B5EF4-FFF2-40B4-BE49-F238E27FC236}">
                <a16:creationId xmlns:a16="http://schemas.microsoft.com/office/drawing/2014/main" id="{07AEA2FA-817D-BCBA-E0FA-D7C866A7BBC6}"/>
              </a:ext>
            </a:extLst>
          </p:cNvPr>
          <p:cNvGrpSpPr/>
          <p:nvPr/>
        </p:nvGrpSpPr>
        <p:grpSpPr>
          <a:xfrm rot="10800000">
            <a:off x="2557941" y="4518707"/>
            <a:ext cx="226800" cy="226800"/>
            <a:chOff x="6327424" y="2770735"/>
            <a:chExt cx="226800" cy="226800"/>
          </a:xfrm>
        </p:grpSpPr>
        <p:sp>
          <p:nvSpPr>
            <p:cNvPr id="226" name="Google Shape;135;p7">
              <a:extLst>
                <a:ext uri="{FF2B5EF4-FFF2-40B4-BE49-F238E27FC236}">
                  <a16:creationId xmlns:a16="http://schemas.microsoft.com/office/drawing/2014/main" id="{CFA548F5-0571-6294-6AF8-78D2C6A18A4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7" name="直線コネクタ 226">
              <a:extLst>
                <a:ext uri="{FF2B5EF4-FFF2-40B4-BE49-F238E27FC236}">
                  <a16:creationId xmlns:a16="http://schemas.microsoft.com/office/drawing/2014/main" id="{61D68B53-FF40-BE5B-C083-CE07FF38BE5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B8554158-EA11-85E1-C9C4-EBA93F4A08D1}"/>
              </a:ext>
            </a:extLst>
          </p:cNvPr>
          <p:cNvGrpSpPr/>
          <p:nvPr/>
        </p:nvGrpSpPr>
        <p:grpSpPr>
          <a:xfrm rot="5400000">
            <a:off x="3185856" y="5244810"/>
            <a:ext cx="226800" cy="226800"/>
            <a:chOff x="6327424" y="2770735"/>
            <a:chExt cx="226800" cy="226800"/>
          </a:xfrm>
        </p:grpSpPr>
        <p:sp>
          <p:nvSpPr>
            <p:cNvPr id="220" name="Google Shape;135;p7">
              <a:extLst>
                <a:ext uri="{FF2B5EF4-FFF2-40B4-BE49-F238E27FC236}">
                  <a16:creationId xmlns:a16="http://schemas.microsoft.com/office/drawing/2014/main" id="{5C627650-C084-DDAA-58AE-E4B3D8F9B3C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21" name="直線コネクタ 220">
              <a:extLst>
                <a:ext uri="{FF2B5EF4-FFF2-40B4-BE49-F238E27FC236}">
                  <a16:creationId xmlns:a16="http://schemas.microsoft.com/office/drawing/2014/main" id="{5289B439-66FD-6EF8-7D53-3AA4D3A07FF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3" name="Google Shape;255;p7">
            <a:extLst>
              <a:ext uri="{FF2B5EF4-FFF2-40B4-BE49-F238E27FC236}">
                <a16:creationId xmlns:a16="http://schemas.microsoft.com/office/drawing/2014/main" id="{39275E28-4FC5-456A-E394-A373FE584DCD}"/>
              </a:ext>
            </a:extLst>
          </p:cNvPr>
          <p:cNvSpPr/>
          <p:nvPr/>
        </p:nvSpPr>
        <p:spPr>
          <a:xfrm rot="10800000">
            <a:off x="2679822" y="499641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214" name="グループ化 213">
            <a:extLst>
              <a:ext uri="{FF2B5EF4-FFF2-40B4-BE49-F238E27FC236}">
                <a16:creationId xmlns:a16="http://schemas.microsoft.com/office/drawing/2014/main" id="{2DB6F834-8DF3-74FB-5F72-E510BF3056DA}"/>
              </a:ext>
            </a:extLst>
          </p:cNvPr>
          <p:cNvGrpSpPr/>
          <p:nvPr/>
        </p:nvGrpSpPr>
        <p:grpSpPr>
          <a:xfrm rot="5400000">
            <a:off x="2699214" y="5244810"/>
            <a:ext cx="226800" cy="226800"/>
            <a:chOff x="6327424" y="2770735"/>
            <a:chExt cx="226800" cy="226800"/>
          </a:xfrm>
        </p:grpSpPr>
        <p:sp>
          <p:nvSpPr>
            <p:cNvPr id="218" name="Google Shape;135;p7">
              <a:extLst>
                <a:ext uri="{FF2B5EF4-FFF2-40B4-BE49-F238E27FC236}">
                  <a16:creationId xmlns:a16="http://schemas.microsoft.com/office/drawing/2014/main" id="{DBED0024-5BE1-5394-7F5A-A0D2D39B3C6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9" name="直線コネクタ 218">
              <a:extLst>
                <a:ext uri="{FF2B5EF4-FFF2-40B4-BE49-F238E27FC236}">
                  <a16:creationId xmlns:a16="http://schemas.microsoft.com/office/drawing/2014/main" id="{D899C0A2-91B1-080E-9294-BC223F3A463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B2812779-DE5B-9711-A718-BBCFED18474C}"/>
              </a:ext>
            </a:extLst>
          </p:cNvPr>
          <p:cNvGrpSpPr/>
          <p:nvPr/>
        </p:nvGrpSpPr>
        <p:grpSpPr>
          <a:xfrm rot="5400000">
            <a:off x="2943706" y="5244810"/>
            <a:ext cx="226800" cy="226800"/>
            <a:chOff x="6327424" y="2770735"/>
            <a:chExt cx="226800" cy="226800"/>
          </a:xfrm>
        </p:grpSpPr>
        <p:sp>
          <p:nvSpPr>
            <p:cNvPr id="216" name="Google Shape;135;p7">
              <a:extLst>
                <a:ext uri="{FF2B5EF4-FFF2-40B4-BE49-F238E27FC236}">
                  <a16:creationId xmlns:a16="http://schemas.microsoft.com/office/drawing/2014/main" id="{8284BEFD-615E-7DDC-BBE9-1895854BD6E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7" name="直線コネクタ 216">
              <a:extLst>
                <a:ext uri="{FF2B5EF4-FFF2-40B4-BE49-F238E27FC236}">
                  <a16:creationId xmlns:a16="http://schemas.microsoft.com/office/drawing/2014/main" id="{EC3E3AB4-1D0F-BB66-A520-C9302812508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Hiragino Kaku Gothic Pro W3</vt:lpstr>
      <vt:lpstr>Arial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福田啓</cp:lastModifiedBy>
  <cp:revision>14</cp:revision>
  <dcterms:modified xsi:type="dcterms:W3CDTF">2024-01-28T03:37:14Z</dcterms:modified>
</cp:coreProperties>
</file>