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5067300" cy="72009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268">
          <p15:clr>
            <a:srgbClr val="A4A3A4"/>
          </p15:clr>
        </p15:guide>
        <p15:guide id="2" pos="15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78" d="100"/>
          <a:sy n="78" d="100"/>
        </p:scale>
        <p:origin x="2592" y="62"/>
      </p:cViewPr>
      <p:guideLst>
        <p:guide orient="horz" pos="2268"/>
        <p:guide pos="15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22835" y="685800"/>
            <a:ext cx="24132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22500" y="685800"/>
            <a:ext cx="241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72738" y="1042405"/>
            <a:ext cx="4722000" cy="287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72734" y="3967775"/>
            <a:ext cx="4722000" cy="110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172734" y="1548575"/>
            <a:ext cx="4722000" cy="274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172734" y="4413115"/>
            <a:ext cx="4722000" cy="182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marL="457200" lvl="0" indent="-3238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marL="914400" lvl="1" indent="-30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72734" y="3011190"/>
            <a:ext cx="4722000" cy="11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72734" y="623035"/>
            <a:ext cx="4722000" cy="8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72734" y="1613465"/>
            <a:ext cx="4722000" cy="47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marL="457200" lvl="0" indent="-3238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72734" y="623035"/>
            <a:ext cx="4722000" cy="8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72734" y="1613465"/>
            <a:ext cx="2216700" cy="47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2pPr>
            <a:lvl3pPr marL="1371600" lvl="2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3pPr>
            <a:lvl4pPr marL="1828800" lvl="3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4pPr>
            <a:lvl5pPr marL="2286000" lvl="4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5pPr>
            <a:lvl6pPr marL="2743200" lvl="5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6pPr>
            <a:lvl7pPr marL="3200400" lvl="6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7pPr>
            <a:lvl8pPr marL="3657600" lvl="7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8pPr>
            <a:lvl9pPr marL="4114800" lvl="8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2677955" y="1613465"/>
            <a:ext cx="2216700" cy="47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2pPr>
            <a:lvl3pPr marL="1371600" lvl="2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3pPr>
            <a:lvl4pPr marL="1828800" lvl="3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4pPr>
            <a:lvl5pPr marL="2286000" lvl="4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5pPr>
            <a:lvl6pPr marL="2743200" lvl="5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6pPr>
            <a:lvl7pPr marL="3200400" lvl="6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7pPr>
            <a:lvl8pPr marL="3657600" lvl="7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8pPr>
            <a:lvl9pPr marL="4114800" lvl="8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72734" y="623035"/>
            <a:ext cx="4722000" cy="8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72734" y="777840"/>
            <a:ext cx="1556100" cy="105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72734" y="1945440"/>
            <a:ext cx="1556100" cy="44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marL="457200" lvl="0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1pPr>
            <a:lvl2pPr marL="914400" lvl="1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2pPr>
            <a:lvl3pPr marL="1371600" lvl="2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3pPr>
            <a:lvl4pPr marL="1828800" lvl="3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4pPr>
            <a:lvl5pPr marL="2286000" lvl="4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5pPr>
            <a:lvl6pPr marL="2743200" lvl="5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6pPr>
            <a:lvl7pPr marL="3200400" lvl="6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7pPr>
            <a:lvl8pPr marL="3657600" lvl="7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8pPr>
            <a:lvl9pPr marL="4114800" lvl="8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271680" y="630210"/>
            <a:ext cx="3528600" cy="572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533650" y="-175"/>
            <a:ext cx="2533800" cy="7200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78025" tIns="78025" rIns="78025" bIns="780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147131" y="1726445"/>
            <a:ext cx="2241900" cy="20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147131" y="3924305"/>
            <a:ext cx="2241900" cy="17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2737306" y="1013705"/>
            <a:ext cx="2126400" cy="517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457200" lvl="0" indent="-3238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72734" y="5922805"/>
            <a:ext cx="3324300" cy="84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72734" y="623035"/>
            <a:ext cx="4722000" cy="8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72734" y="1613465"/>
            <a:ext cx="4722000" cy="47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marL="457200" marR="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●"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3"/>
          <p:cNvSpPr txBox="1"/>
          <p:nvPr/>
        </p:nvSpPr>
        <p:spPr>
          <a:xfrm>
            <a:off x="1355599" y="179116"/>
            <a:ext cx="1866900" cy="69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3300" dirty="0"/>
              <a:t>502号室</a:t>
            </a:r>
            <a:endParaRPr sz="3300" dirty="0"/>
          </a:p>
        </p:txBody>
      </p:sp>
      <p:sp>
        <p:nvSpPr>
          <p:cNvPr id="188" name="Google Shape;188;p13"/>
          <p:cNvSpPr txBox="1"/>
          <p:nvPr/>
        </p:nvSpPr>
        <p:spPr>
          <a:xfrm>
            <a:off x="266055" y="816912"/>
            <a:ext cx="2217400" cy="492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/>
              <a:t>ロの字</a:t>
            </a:r>
            <a:r>
              <a:rPr lang="ja" sz="2000" dirty="0"/>
              <a:t>3人掛け　</a:t>
            </a:r>
            <a:endParaRPr sz="2000" dirty="0"/>
          </a:p>
        </p:txBody>
      </p:sp>
      <p:sp>
        <p:nvSpPr>
          <p:cNvPr id="189" name="Google Shape;189;p13"/>
          <p:cNvSpPr txBox="1"/>
          <p:nvPr/>
        </p:nvSpPr>
        <p:spPr>
          <a:xfrm>
            <a:off x="2637875" y="814150"/>
            <a:ext cx="1232651" cy="492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dirty="0"/>
              <a:t>最大</a:t>
            </a:r>
            <a:r>
              <a:rPr lang="en-US" altLang="ja" sz="2000" dirty="0"/>
              <a:t>42</a:t>
            </a:r>
            <a:r>
              <a:rPr lang="ja" sz="2000" dirty="0"/>
              <a:t>席　</a:t>
            </a:r>
            <a:endParaRPr sz="2000" dirty="0"/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9F4FEB52-5AF4-0134-1887-A02C1084FF52}"/>
              </a:ext>
            </a:extLst>
          </p:cNvPr>
          <p:cNvGrpSpPr/>
          <p:nvPr/>
        </p:nvGrpSpPr>
        <p:grpSpPr>
          <a:xfrm>
            <a:off x="3066156" y="6595824"/>
            <a:ext cx="1585089" cy="230401"/>
            <a:chOff x="3005189" y="6541500"/>
            <a:chExt cx="1585089" cy="230401"/>
          </a:xfrm>
        </p:grpSpPr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113AB568-E22B-AC44-0015-E3E4E732C99E}"/>
                </a:ext>
              </a:extLst>
            </p:cNvPr>
            <p:cNvGrpSpPr/>
            <p:nvPr/>
          </p:nvGrpSpPr>
          <p:grpSpPr>
            <a:xfrm>
              <a:off x="3005189" y="6541500"/>
              <a:ext cx="484283" cy="230401"/>
              <a:chOff x="3005189" y="6541500"/>
              <a:chExt cx="484283" cy="230401"/>
            </a:xfrm>
          </p:grpSpPr>
          <p:sp>
            <p:nvSpPr>
              <p:cNvPr id="21" name="円/楕円 20">
                <a:extLst>
                  <a:ext uri="{FF2B5EF4-FFF2-40B4-BE49-F238E27FC236}">
                    <a16:creationId xmlns:a16="http://schemas.microsoft.com/office/drawing/2014/main" id="{89641621-E93C-0D25-E2DE-8DC4DCDDD327}"/>
                  </a:ext>
                </a:extLst>
              </p:cNvPr>
              <p:cNvSpPr/>
              <p:nvPr/>
            </p:nvSpPr>
            <p:spPr>
              <a:xfrm>
                <a:off x="3005189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" name="円/楕円 21">
                <a:extLst>
                  <a:ext uri="{FF2B5EF4-FFF2-40B4-BE49-F238E27FC236}">
                    <a16:creationId xmlns:a16="http://schemas.microsoft.com/office/drawing/2014/main" id="{A8E706AE-F817-85F4-1AA8-162793F12093}"/>
                  </a:ext>
                </a:extLst>
              </p:cNvPr>
              <p:cNvSpPr/>
              <p:nvPr/>
            </p:nvSpPr>
            <p:spPr>
              <a:xfrm>
                <a:off x="3251051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rgbClr val="FF7E7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highlight>
                    <a:srgbClr val="FFFF00"/>
                  </a:highlight>
                </a:endParaRPr>
              </a:p>
            </p:txBody>
          </p:sp>
        </p:grp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5C5E15D4-1C8B-8633-156A-345F88DBFB06}"/>
                </a:ext>
              </a:extLst>
            </p:cNvPr>
            <p:cNvSpPr txBox="1"/>
            <p:nvPr/>
          </p:nvSpPr>
          <p:spPr>
            <a:xfrm>
              <a:off x="3514723" y="6549022"/>
              <a:ext cx="1075555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0000" rtlCol="0" anchor="ctr" anchorCtr="0">
              <a:spAutoFit/>
            </a:bodyPr>
            <a:lstStyle/>
            <a:p>
              <a:r>
                <a:rPr kumimoji="1" lang="en-US" altLang="ja-JP" sz="800" b="1" dirty="0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→</a:t>
              </a:r>
              <a:r>
                <a:rPr kumimoji="1" lang="ja-JP" altLang="en-US" sz="800" b="1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音声入出力端子</a:t>
              </a:r>
            </a:p>
          </p:txBody>
        </p: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14218C6C-E4D8-4E7F-8315-35A451C95463}"/>
              </a:ext>
            </a:extLst>
          </p:cNvPr>
          <p:cNvGrpSpPr/>
          <p:nvPr/>
        </p:nvGrpSpPr>
        <p:grpSpPr>
          <a:xfrm>
            <a:off x="1970708" y="6228493"/>
            <a:ext cx="264766" cy="125964"/>
            <a:chOff x="3005189" y="6541500"/>
            <a:chExt cx="484283" cy="230401"/>
          </a:xfrm>
        </p:grpSpPr>
        <p:sp>
          <p:nvSpPr>
            <p:cNvPr id="24" name="円/楕円 23">
              <a:extLst>
                <a:ext uri="{FF2B5EF4-FFF2-40B4-BE49-F238E27FC236}">
                  <a16:creationId xmlns:a16="http://schemas.microsoft.com/office/drawing/2014/main" id="{33FFFDB0-8BF2-27A6-26C3-E216F7366C75}"/>
                </a:ext>
              </a:extLst>
            </p:cNvPr>
            <p:cNvSpPr/>
            <p:nvPr/>
          </p:nvSpPr>
          <p:spPr>
            <a:xfrm>
              <a:off x="3005189" y="6541500"/>
              <a:ext cx="238421" cy="230401"/>
            </a:xfrm>
            <a:prstGeom prst="ellipse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>
              <a:extLst>
                <a:ext uri="{FF2B5EF4-FFF2-40B4-BE49-F238E27FC236}">
                  <a16:creationId xmlns:a16="http://schemas.microsoft.com/office/drawing/2014/main" id="{B4D85F84-A4E0-D80F-1873-85615C47FF5C}"/>
                </a:ext>
              </a:extLst>
            </p:cNvPr>
            <p:cNvSpPr/>
            <p:nvPr/>
          </p:nvSpPr>
          <p:spPr>
            <a:xfrm>
              <a:off x="3251051" y="6541500"/>
              <a:ext cx="238421" cy="230401"/>
            </a:xfrm>
            <a:prstGeom prst="ellipse">
              <a:avLst/>
            </a:prstGeom>
            <a:noFill/>
            <a:ln>
              <a:solidFill>
                <a:srgbClr val="FF7E7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highlight>
                  <a:srgbClr val="FFFF00"/>
                </a:highlight>
              </a:endParaRPr>
            </a:p>
          </p:txBody>
        </p:sp>
      </p:grpSp>
      <p:sp>
        <p:nvSpPr>
          <p:cNvPr id="41" name="object 2">
            <a:extLst>
              <a:ext uri="{FF2B5EF4-FFF2-40B4-BE49-F238E27FC236}">
                <a16:creationId xmlns:a16="http://schemas.microsoft.com/office/drawing/2014/main" id="{09E038F3-0EF0-89EC-F674-CA191C74C10B}"/>
              </a:ext>
            </a:extLst>
          </p:cNvPr>
          <p:cNvSpPr txBox="1"/>
          <p:nvPr/>
        </p:nvSpPr>
        <p:spPr>
          <a:xfrm>
            <a:off x="4054442" y="173705"/>
            <a:ext cx="483870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180cm</a:t>
            </a:r>
          </a:p>
        </p:txBody>
      </p:sp>
      <p:sp>
        <p:nvSpPr>
          <p:cNvPr id="42" name="object 3">
            <a:extLst>
              <a:ext uri="{FF2B5EF4-FFF2-40B4-BE49-F238E27FC236}">
                <a16:creationId xmlns:a16="http://schemas.microsoft.com/office/drawing/2014/main" id="{B6503C34-2B5D-B3F8-C0F7-C3C24FE1AB35}"/>
              </a:ext>
            </a:extLst>
          </p:cNvPr>
          <p:cNvSpPr txBox="1"/>
          <p:nvPr/>
        </p:nvSpPr>
        <p:spPr>
          <a:xfrm>
            <a:off x="4668519" y="396399"/>
            <a:ext cx="398781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5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60cm</a:t>
            </a:r>
          </a:p>
        </p:txBody>
      </p:sp>
      <p:sp>
        <p:nvSpPr>
          <p:cNvPr id="43" name="Google Shape;255;p7">
            <a:extLst>
              <a:ext uri="{FF2B5EF4-FFF2-40B4-BE49-F238E27FC236}">
                <a16:creationId xmlns:a16="http://schemas.microsoft.com/office/drawing/2014/main" id="{948349D3-AA29-AA9E-F3E0-72427F39D7CF}"/>
              </a:ext>
            </a:extLst>
          </p:cNvPr>
          <p:cNvSpPr/>
          <p:nvPr/>
        </p:nvSpPr>
        <p:spPr>
          <a:xfrm>
            <a:off x="3870526" y="365805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5" name="object 262">
            <a:extLst>
              <a:ext uri="{FF2B5EF4-FFF2-40B4-BE49-F238E27FC236}">
                <a16:creationId xmlns:a16="http://schemas.microsoft.com/office/drawing/2014/main" id="{57BA17E7-0EDE-38E4-40B8-9F423CC5924F}"/>
              </a:ext>
            </a:extLst>
          </p:cNvPr>
          <p:cNvSpPr txBox="1"/>
          <p:nvPr/>
        </p:nvSpPr>
        <p:spPr>
          <a:xfrm>
            <a:off x="4028311" y="685066"/>
            <a:ext cx="404496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dirty="0"/>
              <a:t>5</a:t>
            </a:r>
            <a:r>
              <a:rPr lang="en-US" dirty="0"/>
              <a:t>5</a:t>
            </a:r>
            <a:r>
              <a:rPr dirty="0"/>
              <a:t>cm</a:t>
            </a:r>
          </a:p>
        </p:txBody>
      </p:sp>
      <p:sp>
        <p:nvSpPr>
          <p:cNvPr id="46" name="object 263">
            <a:extLst>
              <a:ext uri="{FF2B5EF4-FFF2-40B4-BE49-F238E27FC236}">
                <a16:creationId xmlns:a16="http://schemas.microsoft.com/office/drawing/2014/main" id="{9D7C9BDA-23B8-655B-0AEF-FFA68F32603D}"/>
              </a:ext>
            </a:extLst>
          </p:cNvPr>
          <p:cNvSpPr txBox="1"/>
          <p:nvPr/>
        </p:nvSpPr>
        <p:spPr>
          <a:xfrm>
            <a:off x="4380380" y="957741"/>
            <a:ext cx="404496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dirty="0"/>
              <a:t>55cm</a:t>
            </a: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6402170D-1483-1F54-B34B-5C4C31D24E85}"/>
              </a:ext>
            </a:extLst>
          </p:cNvPr>
          <p:cNvGrpSpPr/>
          <p:nvPr/>
        </p:nvGrpSpPr>
        <p:grpSpPr>
          <a:xfrm>
            <a:off x="4080356" y="891975"/>
            <a:ext cx="194400" cy="194400"/>
            <a:chOff x="5374616" y="7449420"/>
            <a:chExt cx="194400" cy="194400"/>
          </a:xfrm>
        </p:grpSpPr>
        <p:sp>
          <p:nvSpPr>
            <p:cNvPr id="48" name="Google Shape;135;p7">
              <a:extLst>
                <a:ext uri="{FF2B5EF4-FFF2-40B4-BE49-F238E27FC236}">
                  <a16:creationId xmlns:a16="http://schemas.microsoft.com/office/drawing/2014/main" id="{8DEBB78D-1D50-B569-BA02-924008C5D97C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id="{7F99D651-63E1-0E8A-78A1-CB006DDD25C3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4" name="グループ化 203">
            <a:extLst>
              <a:ext uri="{FF2B5EF4-FFF2-40B4-BE49-F238E27FC236}">
                <a16:creationId xmlns:a16="http://schemas.microsoft.com/office/drawing/2014/main" id="{D5DB9720-A2D3-B6BF-2A74-1C5CACA03B3D}"/>
              </a:ext>
            </a:extLst>
          </p:cNvPr>
          <p:cNvGrpSpPr/>
          <p:nvPr/>
        </p:nvGrpSpPr>
        <p:grpSpPr>
          <a:xfrm rot="16200000">
            <a:off x="2333322" y="1916795"/>
            <a:ext cx="226800" cy="226800"/>
            <a:chOff x="6327424" y="2770735"/>
            <a:chExt cx="226800" cy="226800"/>
          </a:xfrm>
        </p:grpSpPr>
        <p:sp>
          <p:nvSpPr>
            <p:cNvPr id="209" name="Google Shape;135;p7">
              <a:extLst>
                <a:ext uri="{FF2B5EF4-FFF2-40B4-BE49-F238E27FC236}">
                  <a16:creationId xmlns:a16="http://schemas.microsoft.com/office/drawing/2014/main" id="{B482EF3B-B3B1-16C5-69BC-2BFB5468C439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0" name="直線コネクタ 209">
              <a:extLst>
                <a:ext uri="{FF2B5EF4-FFF2-40B4-BE49-F238E27FC236}">
                  <a16:creationId xmlns:a16="http://schemas.microsoft.com/office/drawing/2014/main" id="{2E4B93C0-C43E-667A-132C-1D28C7FEEA43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5" name="Google Shape;255;p7">
            <a:extLst>
              <a:ext uri="{FF2B5EF4-FFF2-40B4-BE49-F238E27FC236}">
                <a16:creationId xmlns:a16="http://schemas.microsoft.com/office/drawing/2014/main" id="{F2FADB4A-25A0-7933-CECE-1C7DCE52A614}"/>
              </a:ext>
            </a:extLst>
          </p:cNvPr>
          <p:cNvSpPr/>
          <p:nvPr/>
        </p:nvSpPr>
        <p:spPr>
          <a:xfrm>
            <a:off x="2317356" y="2143595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06" name="グループ化 205">
            <a:extLst>
              <a:ext uri="{FF2B5EF4-FFF2-40B4-BE49-F238E27FC236}">
                <a16:creationId xmlns:a16="http://schemas.microsoft.com/office/drawing/2014/main" id="{3EFF8E49-19E2-C123-7ECE-AEE0FCA98FA8}"/>
              </a:ext>
            </a:extLst>
          </p:cNvPr>
          <p:cNvGrpSpPr/>
          <p:nvPr/>
        </p:nvGrpSpPr>
        <p:grpSpPr>
          <a:xfrm rot="16200000">
            <a:off x="2819964" y="1916795"/>
            <a:ext cx="226800" cy="226800"/>
            <a:chOff x="6327424" y="2770735"/>
            <a:chExt cx="226800" cy="226800"/>
          </a:xfrm>
        </p:grpSpPr>
        <p:sp>
          <p:nvSpPr>
            <p:cNvPr id="207" name="Google Shape;135;p7">
              <a:extLst>
                <a:ext uri="{FF2B5EF4-FFF2-40B4-BE49-F238E27FC236}">
                  <a16:creationId xmlns:a16="http://schemas.microsoft.com/office/drawing/2014/main" id="{AE929279-3625-8741-FFCD-5459EFEF0283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8" name="直線コネクタ 207">
              <a:extLst>
                <a:ext uri="{FF2B5EF4-FFF2-40B4-BE49-F238E27FC236}">
                  <a16:creationId xmlns:a16="http://schemas.microsoft.com/office/drawing/2014/main" id="{AF702664-979D-DA71-0CDE-BDC97A9FD667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60" name="グループ化 359">
            <a:extLst>
              <a:ext uri="{FF2B5EF4-FFF2-40B4-BE49-F238E27FC236}">
                <a16:creationId xmlns:a16="http://schemas.microsoft.com/office/drawing/2014/main" id="{5C2538BA-671F-B0DD-AD02-025BC7B1CC9D}"/>
              </a:ext>
            </a:extLst>
          </p:cNvPr>
          <p:cNvGrpSpPr/>
          <p:nvPr/>
        </p:nvGrpSpPr>
        <p:grpSpPr>
          <a:xfrm rot="16200000">
            <a:off x="2575472" y="1916795"/>
            <a:ext cx="226800" cy="226800"/>
            <a:chOff x="6327424" y="2770735"/>
            <a:chExt cx="226800" cy="226800"/>
          </a:xfrm>
        </p:grpSpPr>
        <p:sp>
          <p:nvSpPr>
            <p:cNvPr id="361" name="Google Shape;135;p7">
              <a:extLst>
                <a:ext uri="{FF2B5EF4-FFF2-40B4-BE49-F238E27FC236}">
                  <a16:creationId xmlns:a16="http://schemas.microsoft.com/office/drawing/2014/main" id="{E040E6A3-0746-3460-B637-F2FDBF2DA0AD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62" name="直線コネクタ 361">
              <a:extLst>
                <a:ext uri="{FF2B5EF4-FFF2-40B4-BE49-F238E27FC236}">
                  <a16:creationId xmlns:a16="http://schemas.microsoft.com/office/drawing/2014/main" id="{BA20D501-9B7F-DA41-EA79-D87732BE830E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7" name="グループ化 196">
            <a:extLst>
              <a:ext uri="{FF2B5EF4-FFF2-40B4-BE49-F238E27FC236}">
                <a16:creationId xmlns:a16="http://schemas.microsoft.com/office/drawing/2014/main" id="{2D336682-227B-028A-3473-05011C840A1E}"/>
              </a:ext>
            </a:extLst>
          </p:cNvPr>
          <p:cNvGrpSpPr/>
          <p:nvPr/>
        </p:nvGrpSpPr>
        <p:grpSpPr>
          <a:xfrm rot="16200000">
            <a:off x="1573199" y="1911606"/>
            <a:ext cx="226800" cy="226800"/>
            <a:chOff x="6327424" y="2770735"/>
            <a:chExt cx="226800" cy="226800"/>
          </a:xfrm>
        </p:grpSpPr>
        <p:sp>
          <p:nvSpPr>
            <p:cNvPr id="202" name="Google Shape;135;p7">
              <a:extLst>
                <a:ext uri="{FF2B5EF4-FFF2-40B4-BE49-F238E27FC236}">
                  <a16:creationId xmlns:a16="http://schemas.microsoft.com/office/drawing/2014/main" id="{C88943EA-A55C-967E-E8DE-A212E018EC77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3" name="直線コネクタ 202">
              <a:extLst>
                <a:ext uri="{FF2B5EF4-FFF2-40B4-BE49-F238E27FC236}">
                  <a16:creationId xmlns:a16="http://schemas.microsoft.com/office/drawing/2014/main" id="{8F266122-DE4B-BDEF-C6D7-4432ED04F36C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8" name="Google Shape;255;p7">
            <a:extLst>
              <a:ext uri="{FF2B5EF4-FFF2-40B4-BE49-F238E27FC236}">
                <a16:creationId xmlns:a16="http://schemas.microsoft.com/office/drawing/2014/main" id="{E8511E8B-1D9E-6F37-0FB8-F6DE81A6821B}"/>
              </a:ext>
            </a:extLst>
          </p:cNvPr>
          <p:cNvSpPr/>
          <p:nvPr/>
        </p:nvSpPr>
        <p:spPr>
          <a:xfrm>
            <a:off x="1567682" y="2143595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99" name="グループ化 198">
            <a:extLst>
              <a:ext uri="{FF2B5EF4-FFF2-40B4-BE49-F238E27FC236}">
                <a16:creationId xmlns:a16="http://schemas.microsoft.com/office/drawing/2014/main" id="{268D79DB-52F8-BA31-2838-F7B95F9D42D4}"/>
              </a:ext>
            </a:extLst>
          </p:cNvPr>
          <p:cNvGrpSpPr/>
          <p:nvPr/>
        </p:nvGrpSpPr>
        <p:grpSpPr>
          <a:xfrm rot="16200000">
            <a:off x="2067891" y="1916795"/>
            <a:ext cx="226800" cy="226800"/>
            <a:chOff x="6327424" y="2770735"/>
            <a:chExt cx="226800" cy="226800"/>
          </a:xfrm>
        </p:grpSpPr>
        <p:sp>
          <p:nvSpPr>
            <p:cNvPr id="200" name="Google Shape;135;p7">
              <a:extLst>
                <a:ext uri="{FF2B5EF4-FFF2-40B4-BE49-F238E27FC236}">
                  <a16:creationId xmlns:a16="http://schemas.microsoft.com/office/drawing/2014/main" id="{A11450CC-A3F3-D935-B18E-9BC707AFA0DC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1" name="直線コネクタ 200">
              <a:extLst>
                <a:ext uri="{FF2B5EF4-FFF2-40B4-BE49-F238E27FC236}">
                  <a16:creationId xmlns:a16="http://schemas.microsoft.com/office/drawing/2014/main" id="{308E080A-E512-9509-505E-6A7F5591F473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64" name="グループ化 363">
            <a:extLst>
              <a:ext uri="{FF2B5EF4-FFF2-40B4-BE49-F238E27FC236}">
                <a16:creationId xmlns:a16="http://schemas.microsoft.com/office/drawing/2014/main" id="{A4269413-9E2A-4DB2-5729-1A7C18ADB623}"/>
              </a:ext>
            </a:extLst>
          </p:cNvPr>
          <p:cNvGrpSpPr/>
          <p:nvPr/>
        </p:nvGrpSpPr>
        <p:grpSpPr>
          <a:xfrm rot="16200000">
            <a:off x="1817691" y="1911606"/>
            <a:ext cx="226800" cy="226800"/>
            <a:chOff x="6327424" y="2770735"/>
            <a:chExt cx="226800" cy="226800"/>
          </a:xfrm>
        </p:grpSpPr>
        <p:sp>
          <p:nvSpPr>
            <p:cNvPr id="365" name="Google Shape;135;p7">
              <a:extLst>
                <a:ext uri="{FF2B5EF4-FFF2-40B4-BE49-F238E27FC236}">
                  <a16:creationId xmlns:a16="http://schemas.microsoft.com/office/drawing/2014/main" id="{FDBE8FE7-8F98-61EA-EE38-71CB4EC515F7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66" name="直線コネクタ 365">
              <a:extLst>
                <a:ext uri="{FF2B5EF4-FFF2-40B4-BE49-F238E27FC236}">
                  <a16:creationId xmlns:a16="http://schemas.microsoft.com/office/drawing/2014/main" id="{4AC162DE-D84F-3DBB-F41A-2220E7CC2703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F7F2E864-3C34-936F-2C54-B2419D1D8C4A}"/>
              </a:ext>
            </a:extLst>
          </p:cNvPr>
          <p:cNvGrpSpPr/>
          <p:nvPr/>
        </p:nvGrpSpPr>
        <p:grpSpPr>
          <a:xfrm rot="10800000">
            <a:off x="1082649" y="2644440"/>
            <a:ext cx="226800" cy="226800"/>
            <a:chOff x="6327424" y="2770735"/>
            <a:chExt cx="226800" cy="226800"/>
          </a:xfrm>
        </p:grpSpPr>
        <p:sp>
          <p:nvSpPr>
            <p:cNvPr id="53" name="Google Shape;135;p7">
              <a:extLst>
                <a:ext uri="{FF2B5EF4-FFF2-40B4-BE49-F238E27FC236}">
                  <a16:creationId xmlns:a16="http://schemas.microsoft.com/office/drawing/2014/main" id="{B25DB1F1-C0D9-B354-63BF-12B5FB43C721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94AAB2FE-DA14-1D13-907D-0BEAF0B98073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" name="Google Shape;255;p7">
            <a:extLst>
              <a:ext uri="{FF2B5EF4-FFF2-40B4-BE49-F238E27FC236}">
                <a16:creationId xmlns:a16="http://schemas.microsoft.com/office/drawing/2014/main" id="{A7CB5C65-9CDE-2CFC-8629-4407CB7AD2E4}"/>
              </a:ext>
            </a:extLst>
          </p:cNvPr>
          <p:cNvSpPr/>
          <p:nvPr/>
        </p:nvSpPr>
        <p:spPr>
          <a:xfrm rot="16200000">
            <a:off x="1059249" y="2388606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CF887732-6FF0-C2F0-9F32-4924B985C9C5}"/>
              </a:ext>
            </a:extLst>
          </p:cNvPr>
          <p:cNvGrpSpPr/>
          <p:nvPr/>
        </p:nvGrpSpPr>
        <p:grpSpPr>
          <a:xfrm rot="10800000">
            <a:off x="1082649" y="2157798"/>
            <a:ext cx="226800" cy="226800"/>
            <a:chOff x="6327424" y="2770735"/>
            <a:chExt cx="226800" cy="226800"/>
          </a:xfrm>
        </p:grpSpPr>
        <p:sp>
          <p:nvSpPr>
            <p:cNvPr id="51" name="Google Shape;135;p7">
              <a:extLst>
                <a:ext uri="{FF2B5EF4-FFF2-40B4-BE49-F238E27FC236}">
                  <a16:creationId xmlns:a16="http://schemas.microsoft.com/office/drawing/2014/main" id="{CC5A0CB6-8EAA-6231-5927-B1F73ECB4F44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DC3A9409-E052-1D18-3E1E-CBC2052E5CBC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F3C3E7A4-604B-3B0E-623D-3300773696C0}"/>
              </a:ext>
            </a:extLst>
          </p:cNvPr>
          <p:cNvGrpSpPr/>
          <p:nvPr/>
        </p:nvGrpSpPr>
        <p:grpSpPr>
          <a:xfrm rot="10800000">
            <a:off x="1082649" y="2402290"/>
            <a:ext cx="226800" cy="226800"/>
            <a:chOff x="6327424" y="2770735"/>
            <a:chExt cx="226800" cy="226800"/>
          </a:xfrm>
        </p:grpSpPr>
        <p:sp>
          <p:nvSpPr>
            <p:cNvPr id="39" name="Google Shape;135;p7">
              <a:extLst>
                <a:ext uri="{FF2B5EF4-FFF2-40B4-BE49-F238E27FC236}">
                  <a16:creationId xmlns:a16="http://schemas.microsoft.com/office/drawing/2014/main" id="{1C5F80FB-0BC8-41B7-5A28-4EAF1257E883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61509746-B3AB-E326-5962-A5DD8B5A0911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DB12F576-0B8C-FB86-AFF7-2A6C1D68902D}"/>
              </a:ext>
            </a:extLst>
          </p:cNvPr>
          <p:cNvGrpSpPr/>
          <p:nvPr/>
        </p:nvGrpSpPr>
        <p:grpSpPr>
          <a:xfrm rot="10800000">
            <a:off x="1077461" y="3404563"/>
            <a:ext cx="226800" cy="226800"/>
            <a:chOff x="6327424" y="2770735"/>
            <a:chExt cx="226800" cy="226800"/>
          </a:xfrm>
        </p:grpSpPr>
        <p:sp>
          <p:nvSpPr>
            <p:cNvPr id="33" name="Google Shape;135;p7">
              <a:extLst>
                <a:ext uri="{FF2B5EF4-FFF2-40B4-BE49-F238E27FC236}">
                  <a16:creationId xmlns:a16="http://schemas.microsoft.com/office/drawing/2014/main" id="{C01D2109-D30C-D4BA-E315-AD5BDE8F63AF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73B88176-34A7-3289-8C09-C05564C21872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6" name="Google Shape;255;p7">
            <a:extLst>
              <a:ext uri="{FF2B5EF4-FFF2-40B4-BE49-F238E27FC236}">
                <a16:creationId xmlns:a16="http://schemas.microsoft.com/office/drawing/2014/main" id="{CF88D46E-9306-AD5B-DD15-1E83F40BB941}"/>
              </a:ext>
            </a:extLst>
          </p:cNvPr>
          <p:cNvSpPr/>
          <p:nvPr/>
        </p:nvSpPr>
        <p:spPr>
          <a:xfrm rot="16200000">
            <a:off x="1059250" y="3138280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86EAB30D-CB63-2C6B-1876-2B7298AC57E6}"/>
              </a:ext>
            </a:extLst>
          </p:cNvPr>
          <p:cNvGrpSpPr/>
          <p:nvPr/>
        </p:nvGrpSpPr>
        <p:grpSpPr>
          <a:xfrm rot="10800000">
            <a:off x="1082650" y="2909871"/>
            <a:ext cx="226800" cy="226800"/>
            <a:chOff x="6327424" y="2770735"/>
            <a:chExt cx="226800" cy="226800"/>
          </a:xfrm>
        </p:grpSpPr>
        <p:sp>
          <p:nvSpPr>
            <p:cNvPr id="31" name="Google Shape;135;p7">
              <a:extLst>
                <a:ext uri="{FF2B5EF4-FFF2-40B4-BE49-F238E27FC236}">
                  <a16:creationId xmlns:a16="http://schemas.microsoft.com/office/drawing/2014/main" id="{90F3DDDB-59A3-88D9-D542-9E42864DDE11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D2356D40-6971-D2C4-5AA8-B61942748C44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3844924B-24ED-FD8F-CC48-14E054FB627A}"/>
              </a:ext>
            </a:extLst>
          </p:cNvPr>
          <p:cNvGrpSpPr/>
          <p:nvPr/>
        </p:nvGrpSpPr>
        <p:grpSpPr>
          <a:xfrm rot="10800000">
            <a:off x="1077461" y="3160071"/>
            <a:ext cx="226800" cy="226800"/>
            <a:chOff x="6327424" y="2770735"/>
            <a:chExt cx="226800" cy="226800"/>
          </a:xfrm>
        </p:grpSpPr>
        <p:sp>
          <p:nvSpPr>
            <p:cNvPr id="29" name="Google Shape;135;p7">
              <a:extLst>
                <a:ext uri="{FF2B5EF4-FFF2-40B4-BE49-F238E27FC236}">
                  <a16:creationId xmlns:a16="http://schemas.microsoft.com/office/drawing/2014/main" id="{763C1C52-BE86-B157-317F-F0FA0BB13A61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A23F3062-B3D8-194F-A3AF-5C93230A687B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F44E6FAF-8E24-B56D-EC8D-06A7FA254B09}"/>
              </a:ext>
            </a:extLst>
          </p:cNvPr>
          <p:cNvGrpSpPr/>
          <p:nvPr/>
        </p:nvGrpSpPr>
        <p:grpSpPr>
          <a:xfrm rot="10800000">
            <a:off x="1077263" y="4158337"/>
            <a:ext cx="226800" cy="226800"/>
            <a:chOff x="6327424" y="2770735"/>
            <a:chExt cx="226800" cy="226800"/>
          </a:xfrm>
        </p:grpSpPr>
        <p:sp>
          <p:nvSpPr>
            <p:cNvPr id="15" name="Google Shape;135;p7">
              <a:extLst>
                <a:ext uri="{FF2B5EF4-FFF2-40B4-BE49-F238E27FC236}">
                  <a16:creationId xmlns:a16="http://schemas.microsoft.com/office/drawing/2014/main" id="{2FD94071-41BC-4AB5-2C17-A9BCB9DF4EF4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8F105A35-42FD-72FC-CA4A-C760BE749479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Google Shape;255;p7">
            <a:extLst>
              <a:ext uri="{FF2B5EF4-FFF2-40B4-BE49-F238E27FC236}">
                <a16:creationId xmlns:a16="http://schemas.microsoft.com/office/drawing/2014/main" id="{418C58C2-9AB2-54D6-0399-C10D93747F3C}"/>
              </a:ext>
            </a:extLst>
          </p:cNvPr>
          <p:cNvSpPr/>
          <p:nvPr/>
        </p:nvSpPr>
        <p:spPr>
          <a:xfrm rot="16200000">
            <a:off x="1059250" y="3891274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DF12DB65-9D6D-ECFF-5051-884B01249526}"/>
              </a:ext>
            </a:extLst>
          </p:cNvPr>
          <p:cNvGrpSpPr/>
          <p:nvPr/>
        </p:nvGrpSpPr>
        <p:grpSpPr>
          <a:xfrm rot="10800000">
            <a:off x="1077263" y="3666618"/>
            <a:ext cx="226800" cy="226800"/>
            <a:chOff x="6327424" y="2770735"/>
            <a:chExt cx="226800" cy="226800"/>
          </a:xfrm>
        </p:grpSpPr>
        <p:sp>
          <p:nvSpPr>
            <p:cNvPr id="13" name="Google Shape;135;p7">
              <a:extLst>
                <a:ext uri="{FF2B5EF4-FFF2-40B4-BE49-F238E27FC236}">
                  <a16:creationId xmlns:a16="http://schemas.microsoft.com/office/drawing/2014/main" id="{182E0A51-9099-5849-1630-3A260731F226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7F10BE1E-0E2F-9CEB-89D8-E707CE6AF51C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A8D7BED0-8B23-2FB2-F11F-0BE1132EF66A}"/>
              </a:ext>
            </a:extLst>
          </p:cNvPr>
          <p:cNvGrpSpPr/>
          <p:nvPr/>
        </p:nvGrpSpPr>
        <p:grpSpPr>
          <a:xfrm rot="10800000">
            <a:off x="1077263" y="3913983"/>
            <a:ext cx="226800" cy="226800"/>
            <a:chOff x="6327424" y="2770735"/>
            <a:chExt cx="226800" cy="226800"/>
          </a:xfrm>
        </p:grpSpPr>
        <p:sp>
          <p:nvSpPr>
            <p:cNvPr id="11" name="Google Shape;135;p7">
              <a:extLst>
                <a:ext uri="{FF2B5EF4-FFF2-40B4-BE49-F238E27FC236}">
                  <a16:creationId xmlns:a16="http://schemas.microsoft.com/office/drawing/2014/main" id="{2D47894A-DAD2-AFA6-1AC1-35EC7A610BBB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CA462E81-F570-1594-D91B-88986DFF1EB9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0D206EE9-4EF1-C069-71A7-892B08A64B8E}"/>
              </a:ext>
            </a:extLst>
          </p:cNvPr>
          <p:cNvGrpSpPr/>
          <p:nvPr/>
        </p:nvGrpSpPr>
        <p:grpSpPr>
          <a:xfrm rot="10800000">
            <a:off x="1077263" y="4899118"/>
            <a:ext cx="226800" cy="226800"/>
            <a:chOff x="6327424" y="2770735"/>
            <a:chExt cx="226800" cy="226800"/>
          </a:xfrm>
        </p:grpSpPr>
        <p:sp>
          <p:nvSpPr>
            <p:cNvPr id="543" name="Google Shape;135;p7">
              <a:extLst>
                <a:ext uri="{FF2B5EF4-FFF2-40B4-BE49-F238E27FC236}">
                  <a16:creationId xmlns:a16="http://schemas.microsoft.com/office/drawing/2014/main" id="{21DF6945-9D00-CD99-C1DC-4C77C06B1BBA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44" name="直線コネクタ 543">
              <a:extLst>
                <a:ext uri="{FF2B5EF4-FFF2-40B4-BE49-F238E27FC236}">
                  <a16:creationId xmlns:a16="http://schemas.microsoft.com/office/drawing/2014/main" id="{D5BEE03E-86AC-5765-6BBB-E0420F2C9F09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7" name="Google Shape;255;p7">
            <a:extLst>
              <a:ext uri="{FF2B5EF4-FFF2-40B4-BE49-F238E27FC236}">
                <a16:creationId xmlns:a16="http://schemas.microsoft.com/office/drawing/2014/main" id="{CB3213DA-55BB-D5B6-9B2B-B70F23915E63}"/>
              </a:ext>
            </a:extLst>
          </p:cNvPr>
          <p:cNvSpPr/>
          <p:nvPr/>
        </p:nvSpPr>
        <p:spPr>
          <a:xfrm rot="16200000">
            <a:off x="1059250" y="4632055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64F7A323-F5AD-B4E0-A97E-CE4647C009DE}"/>
              </a:ext>
            </a:extLst>
          </p:cNvPr>
          <p:cNvGrpSpPr/>
          <p:nvPr/>
        </p:nvGrpSpPr>
        <p:grpSpPr>
          <a:xfrm rot="10800000">
            <a:off x="1077263" y="4407399"/>
            <a:ext cx="226800" cy="226800"/>
            <a:chOff x="6327424" y="2770735"/>
            <a:chExt cx="226800" cy="226800"/>
          </a:xfrm>
        </p:grpSpPr>
        <p:sp>
          <p:nvSpPr>
            <p:cNvPr id="62" name="Google Shape;135;p7">
              <a:extLst>
                <a:ext uri="{FF2B5EF4-FFF2-40B4-BE49-F238E27FC236}">
                  <a16:creationId xmlns:a16="http://schemas.microsoft.com/office/drawing/2014/main" id="{299CBEB7-0FA0-1833-EEF2-239D22F9FB81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4D201D0D-F9A2-CFA0-55FD-10E672228965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A0332977-032B-F7EE-9AC2-4FB65D0F4000}"/>
              </a:ext>
            </a:extLst>
          </p:cNvPr>
          <p:cNvGrpSpPr/>
          <p:nvPr/>
        </p:nvGrpSpPr>
        <p:grpSpPr>
          <a:xfrm rot="10800000">
            <a:off x="1077263" y="4654764"/>
            <a:ext cx="226800" cy="226800"/>
            <a:chOff x="6327424" y="2770735"/>
            <a:chExt cx="226800" cy="226800"/>
          </a:xfrm>
        </p:grpSpPr>
        <p:sp>
          <p:nvSpPr>
            <p:cNvPr id="60" name="Google Shape;135;p7">
              <a:extLst>
                <a:ext uri="{FF2B5EF4-FFF2-40B4-BE49-F238E27FC236}">
                  <a16:creationId xmlns:a16="http://schemas.microsoft.com/office/drawing/2014/main" id="{4E62E933-C0BC-CB5B-6863-2770B30DB71A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34FB2926-B5FC-64A6-83A6-F9AB24A5DB94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12" name="グループ化 511">
            <a:extLst>
              <a:ext uri="{FF2B5EF4-FFF2-40B4-BE49-F238E27FC236}">
                <a16:creationId xmlns:a16="http://schemas.microsoft.com/office/drawing/2014/main" id="{E310A61A-2853-E24E-55C7-E0015001CD1F}"/>
              </a:ext>
            </a:extLst>
          </p:cNvPr>
          <p:cNvGrpSpPr/>
          <p:nvPr/>
        </p:nvGrpSpPr>
        <p:grpSpPr>
          <a:xfrm rot="10800000">
            <a:off x="1077461" y="5649606"/>
            <a:ext cx="226800" cy="226800"/>
            <a:chOff x="6327424" y="2770735"/>
            <a:chExt cx="226800" cy="226800"/>
          </a:xfrm>
        </p:grpSpPr>
        <p:sp>
          <p:nvSpPr>
            <p:cNvPr id="520" name="Google Shape;135;p7">
              <a:extLst>
                <a:ext uri="{FF2B5EF4-FFF2-40B4-BE49-F238E27FC236}">
                  <a16:creationId xmlns:a16="http://schemas.microsoft.com/office/drawing/2014/main" id="{044D327F-3C8C-9535-ECE2-1C860BEE49C7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21" name="直線コネクタ 520">
              <a:extLst>
                <a:ext uri="{FF2B5EF4-FFF2-40B4-BE49-F238E27FC236}">
                  <a16:creationId xmlns:a16="http://schemas.microsoft.com/office/drawing/2014/main" id="{C6575CDE-39ED-47B2-34D6-E52AA119A9E9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13" name="Google Shape;255;p7">
            <a:extLst>
              <a:ext uri="{FF2B5EF4-FFF2-40B4-BE49-F238E27FC236}">
                <a16:creationId xmlns:a16="http://schemas.microsoft.com/office/drawing/2014/main" id="{12EC98FF-7DCA-FDDE-B945-E39E226E8EE3}"/>
              </a:ext>
            </a:extLst>
          </p:cNvPr>
          <p:cNvSpPr/>
          <p:nvPr/>
        </p:nvSpPr>
        <p:spPr>
          <a:xfrm rot="16200000">
            <a:off x="1059250" y="5383323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14" name="グループ化 513">
            <a:extLst>
              <a:ext uri="{FF2B5EF4-FFF2-40B4-BE49-F238E27FC236}">
                <a16:creationId xmlns:a16="http://schemas.microsoft.com/office/drawing/2014/main" id="{ECA380FE-5843-DB8F-E986-9EA788E86D8C}"/>
              </a:ext>
            </a:extLst>
          </p:cNvPr>
          <p:cNvGrpSpPr/>
          <p:nvPr/>
        </p:nvGrpSpPr>
        <p:grpSpPr>
          <a:xfrm rot="10800000">
            <a:off x="1082650" y="5154914"/>
            <a:ext cx="226800" cy="226800"/>
            <a:chOff x="6327424" y="2770735"/>
            <a:chExt cx="226800" cy="226800"/>
          </a:xfrm>
        </p:grpSpPr>
        <p:sp>
          <p:nvSpPr>
            <p:cNvPr id="518" name="Google Shape;135;p7">
              <a:extLst>
                <a:ext uri="{FF2B5EF4-FFF2-40B4-BE49-F238E27FC236}">
                  <a16:creationId xmlns:a16="http://schemas.microsoft.com/office/drawing/2014/main" id="{839C05B7-E3F0-B0FA-EAD5-97E807C5098B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19" name="直線コネクタ 518">
              <a:extLst>
                <a:ext uri="{FF2B5EF4-FFF2-40B4-BE49-F238E27FC236}">
                  <a16:creationId xmlns:a16="http://schemas.microsoft.com/office/drawing/2014/main" id="{C08AFE11-7C19-A2E4-9D6C-41CDB77952FB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15" name="グループ化 514">
            <a:extLst>
              <a:ext uri="{FF2B5EF4-FFF2-40B4-BE49-F238E27FC236}">
                <a16:creationId xmlns:a16="http://schemas.microsoft.com/office/drawing/2014/main" id="{6F0325F9-6F87-6548-8E44-8B8C6F954551}"/>
              </a:ext>
            </a:extLst>
          </p:cNvPr>
          <p:cNvGrpSpPr/>
          <p:nvPr/>
        </p:nvGrpSpPr>
        <p:grpSpPr>
          <a:xfrm rot="10800000">
            <a:off x="1077461" y="5405114"/>
            <a:ext cx="226800" cy="226800"/>
            <a:chOff x="6327424" y="2770735"/>
            <a:chExt cx="226800" cy="226800"/>
          </a:xfrm>
        </p:grpSpPr>
        <p:sp>
          <p:nvSpPr>
            <p:cNvPr id="516" name="Google Shape;135;p7">
              <a:extLst>
                <a:ext uri="{FF2B5EF4-FFF2-40B4-BE49-F238E27FC236}">
                  <a16:creationId xmlns:a16="http://schemas.microsoft.com/office/drawing/2014/main" id="{FDCA477B-9B08-EC52-FC4D-9F91943B09C4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17" name="直線コネクタ 516">
              <a:extLst>
                <a:ext uri="{FF2B5EF4-FFF2-40B4-BE49-F238E27FC236}">
                  <a16:creationId xmlns:a16="http://schemas.microsoft.com/office/drawing/2014/main" id="{25C02AE4-CF70-78BF-BDDC-6AFEAC70CAE5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0" name="グループ化 169">
            <a:extLst>
              <a:ext uri="{FF2B5EF4-FFF2-40B4-BE49-F238E27FC236}">
                <a16:creationId xmlns:a16="http://schemas.microsoft.com/office/drawing/2014/main" id="{50EE1B97-4188-E09B-AEF7-8268A64F5579}"/>
              </a:ext>
            </a:extLst>
          </p:cNvPr>
          <p:cNvGrpSpPr/>
          <p:nvPr/>
        </p:nvGrpSpPr>
        <p:grpSpPr>
          <a:xfrm>
            <a:off x="3314556" y="5154398"/>
            <a:ext cx="226800" cy="226800"/>
            <a:chOff x="6327424" y="2770735"/>
            <a:chExt cx="226800" cy="226800"/>
          </a:xfrm>
        </p:grpSpPr>
        <p:sp>
          <p:nvSpPr>
            <p:cNvPr id="178" name="Google Shape;135;p7">
              <a:extLst>
                <a:ext uri="{FF2B5EF4-FFF2-40B4-BE49-F238E27FC236}">
                  <a16:creationId xmlns:a16="http://schemas.microsoft.com/office/drawing/2014/main" id="{92B6D989-9FAB-FA4B-841D-0F7AD5063EC8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9" name="直線コネクタ 178">
              <a:extLst>
                <a:ext uri="{FF2B5EF4-FFF2-40B4-BE49-F238E27FC236}">
                  <a16:creationId xmlns:a16="http://schemas.microsoft.com/office/drawing/2014/main" id="{82E00FD9-1E5D-AF3E-D4F9-710604532641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1" name="Google Shape;255;p7">
            <a:extLst>
              <a:ext uri="{FF2B5EF4-FFF2-40B4-BE49-F238E27FC236}">
                <a16:creationId xmlns:a16="http://schemas.microsoft.com/office/drawing/2014/main" id="{85463136-B46F-B891-FF96-981E5CEF941C}"/>
              </a:ext>
            </a:extLst>
          </p:cNvPr>
          <p:cNvSpPr/>
          <p:nvPr/>
        </p:nvSpPr>
        <p:spPr>
          <a:xfrm rot="5400000">
            <a:off x="2815956" y="5388632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72" name="グループ化 171">
            <a:extLst>
              <a:ext uri="{FF2B5EF4-FFF2-40B4-BE49-F238E27FC236}">
                <a16:creationId xmlns:a16="http://schemas.microsoft.com/office/drawing/2014/main" id="{3FA59C47-DCD4-AC22-C2FA-9383DC14C0B7}"/>
              </a:ext>
            </a:extLst>
          </p:cNvPr>
          <p:cNvGrpSpPr/>
          <p:nvPr/>
        </p:nvGrpSpPr>
        <p:grpSpPr>
          <a:xfrm>
            <a:off x="3314556" y="5641040"/>
            <a:ext cx="226800" cy="226800"/>
            <a:chOff x="6327424" y="2770735"/>
            <a:chExt cx="226800" cy="226800"/>
          </a:xfrm>
        </p:grpSpPr>
        <p:sp>
          <p:nvSpPr>
            <p:cNvPr id="176" name="Google Shape;135;p7">
              <a:extLst>
                <a:ext uri="{FF2B5EF4-FFF2-40B4-BE49-F238E27FC236}">
                  <a16:creationId xmlns:a16="http://schemas.microsoft.com/office/drawing/2014/main" id="{96FBD896-AAC0-6874-581F-E07A645ABF5F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7" name="直線コネクタ 176">
              <a:extLst>
                <a:ext uri="{FF2B5EF4-FFF2-40B4-BE49-F238E27FC236}">
                  <a16:creationId xmlns:a16="http://schemas.microsoft.com/office/drawing/2014/main" id="{36368E2A-E9A0-6621-6857-E8BCF8AAF985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3" name="グループ化 172">
            <a:extLst>
              <a:ext uri="{FF2B5EF4-FFF2-40B4-BE49-F238E27FC236}">
                <a16:creationId xmlns:a16="http://schemas.microsoft.com/office/drawing/2014/main" id="{21BB6654-1850-E761-47A3-A7876CD34807}"/>
              </a:ext>
            </a:extLst>
          </p:cNvPr>
          <p:cNvGrpSpPr/>
          <p:nvPr/>
        </p:nvGrpSpPr>
        <p:grpSpPr>
          <a:xfrm>
            <a:off x="3314556" y="5396548"/>
            <a:ext cx="226800" cy="226800"/>
            <a:chOff x="6327424" y="2770735"/>
            <a:chExt cx="226800" cy="226800"/>
          </a:xfrm>
        </p:grpSpPr>
        <p:sp>
          <p:nvSpPr>
            <p:cNvPr id="174" name="Google Shape;135;p7">
              <a:extLst>
                <a:ext uri="{FF2B5EF4-FFF2-40B4-BE49-F238E27FC236}">
                  <a16:creationId xmlns:a16="http://schemas.microsoft.com/office/drawing/2014/main" id="{48E8F794-3B11-3CA5-3151-AEDE99DF46A6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5" name="直線コネクタ 174">
              <a:extLst>
                <a:ext uri="{FF2B5EF4-FFF2-40B4-BE49-F238E27FC236}">
                  <a16:creationId xmlns:a16="http://schemas.microsoft.com/office/drawing/2014/main" id="{0FD95011-F12C-D0E1-2DBE-B57B5DB5EEB8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62" name="グループ化 561">
            <a:extLst>
              <a:ext uri="{FF2B5EF4-FFF2-40B4-BE49-F238E27FC236}">
                <a16:creationId xmlns:a16="http://schemas.microsoft.com/office/drawing/2014/main" id="{602C9707-678A-6646-B175-9C5D46F57367}"/>
              </a:ext>
            </a:extLst>
          </p:cNvPr>
          <p:cNvGrpSpPr/>
          <p:nvPr/>
        </p:nvGrpSpPr>
        <p:grpSpPr>
          <a:xfrm>
            <a:off x="3319745" y="4394276"/>
            <a:ext cx="226800" cy="226800"/>
            <a:chOff x="6327424" y="2770735"/>
            <a:chExt cx="226800" cy="226800"/>
          </a:xfrm>
        </p:grpSpPr>
        <p:sp>
          <p:nvSpPr>
            <p:cNvPr id="168" name="Google Shape;135;p7">
              <a:extLst>
                <a:ext uri="{FF2B5EF4-FFF2-40B4-BE49-F238E27FC236}">
                  <a16:creationId xmlns:a16="http://schemas.microsoft.com/office/drawing/2014/main" id="{259F1C43-30E4-BE4F-1DAE-D588D5D4C7FA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9" name="直線コネクタ 168">
              <a:extLst>
                <a:ext uri="{FF2B5EF4-FFF2-40B4-BE49-F238E27FC236}">
                  <a16:creationId xmlns:a16="http://schemas.microsoft.com/office/drawing/2014/main" id="{D33F0C9F-6896-9EBA-AE73-7A3A3DCFC486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63" name="Google Shape;255;p7">
            <a:extLst>
              <a:ext uri="{FF2B5EF4-FFF2-40B4-BE49-F238E27FC236}">
                <a16:creationId xmlns:a16="http://schemas.microsoft.com/office/drawing/2014/main" id="{AA6A0F5F-AF89-FC9C-B685-39EC8C1CDFC1}"/>
              </a:ext>
            </a:extLst>
          </p:cNvPr>
          <p:cNvSpPr/>
          <p:nvPr/>
        </p:nvSpPr>
        <p:spPr>
          <a:xfrm rot="5400000">
            <a:off x="2815956" y="4638959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64" name="グループ化 563">
            <a:extLst>
              <a:ext uri="{FF2B5EF4-FFF2-40B4-BE49-F238E27FC236}">
                <a16:creationId xmlns:a16="http://schemas.microsoft.com/office/drawing/2014/main" id="{CB3D2DC3-7E7E-B7D4-3102-9888D0062208}"/>
              </a:ext>
            </a:extLst>
          </p:cNvPr>
          <p:cNvGrpSpPr/>
          <p:nvPr/>
        </p:nvGrpSpPr>
        <p:grpSpPr>
          <a:xfrm>
            <a:off x="3314556" y="4888968"/>
            <a:ext cx="226800" cy="226800"/>
            <a:chOff x="6327424" y="2770735"/>
            <a:chExt cx="226800" cy="226800"/>
          </a:xfrm>
        </p:grpSpPr>
        <p:sp>
          <p:nvSpPr>
            <p:cNvPr id="166" name="Google Shape;135;p7">
              <a:extLst>
                <a:ext uri="{FF2B5EF4-FFF2-40B4-BE49-F238E27FC236}">
                  <a16:creationId xmlns:a16="http://schemas.microsoft.com/office/drawing/2014/main" id="{756C8E38-533E-7904-70AA-B76EF7115875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7" name="直線コネクタ 166">
              <a:extLst>
                <a:ext uri="{FF2B5EF4-FFF2-40B4-BE49-F238E27FC236}">
                  <a16:creationId xmlns:a16="http://schemas.microsoft.com/office/drawing/2014/main" id="{C56B1B15-1296-ED5D-06D9-E6062D8DD945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65" name="グループ化 564">
            <a:extLst>
              <a:ext uri="{FF2B5EF4-FFF2-40B4-BE49-F238E27FC236}">
                <a16:creationId xmlns:a16="http://schemas.microsoft.com/office/drawing/2014/main" id="{E683C0A0-411C-0507-88D3-8B2AC4593037}"/>
              </a:ext>
            </a:extLst>
          </p:cNvPr>
          <p:cNvGrpSpPr/>
          <p:nvPr/>
        </p:nvGrpSpPr>
        <p:grpSpPr>
          <a:xfrm>
            <a:off x="3319745" y="4638768"/>
            <a:ext cx="226800" cy="226800"/>
            <a:chOff x="6327424" y="2770735"/>
            <a:chExt cx="226800" cy="226800"/>
          </a:xfrm>
        </p:grpSpPr>
        <p:sp>
          <p:nvSpPr>
            <p:cNvPr id="566" name="Google Shape;135;p7">
              <a:extLst>
                <a:ext uri="{FF2B5EF4-FFF2-40B4-BE49-F238E27FC236}">
                  <a16:creationId xmlns:a16="http://schemas.microsoft.com/office/drawing/2014/main" id="{0531B09D-A6EE-5BBA-FC50-F4B10DEA0EFE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5" name="直線コネクタ 164">
              <a:extLst>
                <a:ext uri="{FF2B5EF4-FFF2-40B4-BE49-F238E27FC236}">
                  <a16:creationId xmlns:a16="http://schemas.microsoft.com/office/drawing/2014/main" id="{EB66F2DF-7D2A-9AC0-509A-E4ECEDE30E71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52" name="グループ化 551">
            <a:extLst>
              <a:ext uri="{FF2B5EF4-FFF2-40B4-BE49-F238E27FC236}">
                <a16:creationId xmlns:a16="http://schemas.microsoft.com/office/drawing/2014/main" id="{0DBB0C46-0FCC-84CA-C8D4-A490E171FC95}"/>
              </a:ext>
            </a:extLst>
          </p:cNvPr>
          <p:cNvGrpSpPr/>
          <p:nvPr/>
        </p:nvGrpSpPr>
        <p:grpSpPr>
          <a:xfrm>
            <a:off x="3319943" y="3640501"/>
            <a:ext cx="226800" cy="226800"/>
            <a:chOff x="6327424" y="2770735"/>
            <a:chExt cx="226800" cy="226800"/>
          </a:xfrm>
        </p:grpSpPr>
        <p:sp>
          <p:nvSpPr>
            <p:cNvPr id="560" name="Google Shape;135;p7">
              <a:extLst>
                <a:ext uri="{FF2B5EF4-FFF2-40B4-BE49-F238E27FC236}">
                  <a16:creationId xmlns:a16="http://schemas.microsoft.com/office/drawing/2014/main" id="{2E601F1F-D747-6A0D-26A8-FF21E57A6745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61" name="直線コネクタ 560">
              <a:extLst>
                <a:ext uri="{FF2B5EF4-FFF2-40B4-BE49-F238E27FC236}">
                  <a16:creationId xmlns:a16="http://schemas.microsoft.com/office/drawing/2014/main" id="{CC9168B3-3764-C1FB-65F4-1D586F9AB428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53" name="Google Shape;255;p7">
            <a:extLst>
              <a:ext uri="{FF2B5EF4-FFF2-40B4-BE49-F238E27FC236}">
                <a16:creationId xmlns:a16="http://schemas.microsoft.com/office/drawing/2014/main" id="{FC5CD029-C514-C058-3E2C-97FF9A6450F5}"/>
              </a:ext>
            </a:extLst>
          </p:cNvPr>
          <p:cNvSpPr/>
          <p:nvPr/>
        </p:nvSpPr>
        <p:spPr>
          <a:xfrm rot="5400000">
            <a:off x="2815956" y="3885964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54" name="グループ化 553">
            <a:extLst>
              <a:ext uri="{FF2B5EF4-FFF2-40B4-BE49-F238E27FC236}">
                <a16:creationId xmlns:a16="http://schemas.microsoft.com/office/drawing/2014/main" id="{8C9365C5-5B82-7E04-C4DF-F6CF993A73C3}"/>
              </a:ext>
            </a:extLst>
          </p:cNvPr>
          <p:cNvGrpSpPr/>
          <p:nvPr/>
        </p:nvGrpSpPr>
        <p:grpSpPr>
          <a:xfrm>
            <a:off x="3319943" y="4132221"/>
            <a:ext cx="226800" cy="226800"/>
            <a:chOff x="6327424" y="2770735"/>
            <a:chExt cx="226800" cy="226800"/>
          </a:xfrm>
        </p:grpSpPr>
        <p:sp>
          <p:nvSpPr>
            <p:cNvPr id="558" name="Google Shape;135;p7">
              <a:extLst>
                <a:ext uri="{FF2B5EF4-FFF2-40B4-BE49-F238E27FC236}">
                  <a16:creationId xmlns:a16="http://schemas.microsoft.com/office/drawing/2014/main" id="{4454D42A-679C-716F-12B4-5792D0A68FA2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59" name="直線コネクタ 558">
              <a:extLst>
                <a:ext uri="{FF2B5EF4-FFF2-40B4-BE49-F238E27FC236}">
                  <a16:creationId xmlns:a16="http://schemas.microsoft.com/office/drawing/2014/main" id="{5B16D1C2-9DF0-8124-0815-F0F04D1A3B03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55" name="グループ化 554">
            <a:extLst>
              <a:ext uri="{FF2B5EF4-FFF2-40B4-BE49-F238E27FC236}">
                <a16:creationId xmlns:a16="http://schemas.microsoft.com/office/drawing/2014/main" id="{807C3201-6669-B893-0EB4-827D424462EA}"/>
              </a:ext>
            </a:extLst>
          </p:cNvPr>
          <p:cNvGrpSpPr/>
          <p:nvPr/>
        </p:nvGrpSpPr>
        <p:grpSpPr>
          <a:xfrm>
            <a:off x="3319943" y="3884855"/>
            <a:ext cx="226800" cy="226800"/>
            <a:chOff x="6327424" y="2770735"/>
            <a:chExt cx="226800" cy="226800"/>
          </a:xfrm>
        </p:grpSpPr>
        <p:sp>
          <p:nvSpPr>
            <p:cNvPr id="556" name="Google Shape;135;p7">
              <a:extLst>
                <a:ext uri="{FF2B5EF4-FFF2-40B4-BE49-F238E27FC236}">
                  <a16:creationId xmlns:a16="http://schemas.microsoft.com/office/drawing/2014/main" id="{EC567A82-C57F-3CC8-7CB5-A66531A99130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57" name="直線コネクタ 556">
              <a:extLst>
                <a:ext uri="{FF2B5EF4-FFF2-40B4-BE49-F238E27FC236}">
                  <a16:creationId xmlns:a16="http://schemas.microsoft.com/office/drawing/2014/main" id="{7C263F3D-0AE2-0858-07FC-14C6FED00660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40" name="グループ化 539">
            <a:extLst>
              <a:ext uri="{FF2B5EF4-FFF2-40B4-BE49-F238E27FC236}">
                <a16:creationId xmlns:a16="http://schemas.microsoft.com/office/drawing/2014/main" id="{AF33054B-BB1D-387B-194F-FE384AF7A72F}"/>
              </a:ext>
            </a:extLst>
          </p:cNvPr>
          <p:cNvGrpSpPr/>
          <p:nvPr/>
        </p:nvGrpSpPr>
        <p:grpSpPr>
          <a:xfrm>
            <a:off x="3319943" y="2899720"/>
            <a:ext cx="226800" cy="226800"/>
            <a:chOff x="6327424" y="2770735"/>
            <a:chExt cx="226800" cy="226800"/>
          </a:xfrm>
        </p:grpSpPr>
        <p:sp>
          <p:nvSpPr>
            <p:cNvPr id="550" name="Google Shape;135;p7">
              <a:extLst>
                <a:ext uri="{FF2B5EF4-FFF2-40B4-BE49-F238E27FC236}">
                  <a16:creationId xmlns:a16="http://schemas.microsoft.com/office/drawing/2014/main" id="{0B1647AC-0632-387B-7AC5-5F5E2270464E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51" name="直線コネクタ 550">
              <a:extLst>
                <a:ext uri="{FF2B5EF4-FFF2-40B4-BE49-F238E27FC236}">
                  <a16:creationId xmlns:a16="http://schemas.microsoft.com/office/drawing/2014/main" id="{8773F920-59AD-9655-CBF6-F51FD67A3F9C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41" name="Google Shape;255;p7">
            <a:extLst>
              <a:ext uri="{FF2B5EF4-FFF2-40B4-BE49-F238E27FC236}">
                <a16:creationId xmlns:a16="http://schemas.microsoft.com/office/drawing/2014/main" id="{BF76D7C3-E2FB-808D-C879-182828D1E407}"/>
              </a:ext>
            </a:extLst>
          </p:cNvPr>
          <p:cNvSpPr/>
          <p:nvPr/>
        </p:nvSpPr>
        <p:spPr>
          <a:xfrm rot="5400000">
            <a:off x="2815956" y="3145183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42" name="グループ化 541">
            <a:extLst>
              <a:ext uri="{FF2B5EF4-FFF2-40B4-BE49-F238E27FC236}">
                <a16:creationId xmlns:a16="http://schemas.microsoft.com/office/drawing/2014/main" id="{17C1D285-1901-5CD0-51F6-4DD17F2A1BFD}"/>
              </a:ext>
            </a:extLst>
          </p:cNvPr>
          <p:cNvGrpSpPr/>
          <p:nvPr/>
        </p:nvGrpSpPr>
        <p:grpSpPr>
          <a:xfrm>
            <a:off x="3319943" y="3391439"/>
            <a:ext cx="226800" cy="226800"/>
            <a:chOff x="6327424" y="2770735"/>
            <a:chExt cx="226800" cy="226800"/>
          </a:xfrm>
        </p:grpSpPr>
        <p:sp>
          <p:nvSpPr>
            <p:cNvPr id="548" name="Google Shape;135;p7">
              <a:extLst>
                <a:ext uri="{FF2B5EF4-FFF2-40B4-BE49-F238E27FC236}">
                  <a16:creationId xmlns:a16="http://schemas.microsoft.com/office/drawing/2014/main" id="{1436D96C-4906-6C3B-0A5D-81899231D65D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49" name="直線コネクタ 548">
              <a:extLst>
                <a:ext uri="{FF2B5EF4-FFF2-40B4-BE49-F238E27FC236}">
                  <a16:creationId xmlns:a16="http://schemas.microsoft.com/office/drawing/2014/main" id="{56DEE16F-0497-A35E-D37B-80A220A593A2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45" name="グループ化 544">
            <a:extLst>
              <a:ext uri="{FF2B5EF4-FFF2-40B4-BE49-F238E27FC236}">
                <a16:creationId xmlns:a16="http://schemas.microsoft.com/office/drawing/2014/main" id="{43C2397E-04E4-EBDF-BA36-5C07C9AF8AE2}"/>
              </a:ext>
            </a:extLst>
          </p:cNvPr>
          <p:cNvGrpSpPr/>
          <p:nvPr/>
        </p:nvGrpSpPr>
        <p:grpSpPr>
          <a:xfrm>
            <a:off x="3319943" y="3144074"/>
            <a:ext cx="226800" cy="226800"/>
            <a:chOff x="6327424" y="2770735"/>
            <a:chExt cx="226800" cy="226800"/>
          </a:xfrm>
        </p:grpSpPr>
        <p:sp>
          <p:nvSpPr>
            <p:cNvPr id="546" name="Google Shape;135;p7">
              <a:extLst>
                <a:ext uri="{FF2B5EF4-FFF2-40B4-BE49-F238E27FC236}">
                  <a16:creationId xmlns:a16="http://schemas.microsoft.com/office/drawing/2014/main" id="{19123C51-A4C5-7B30-2DE3-C1DB67664FE2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47" name="直線コネクタ 546">
              <a:extLst>
                <a:ext uri="{FF2B5EF4-FFF2-40B4-BE49-F238E27FC236}">
                  <a16:creationId xmlns:a16="http://schemas.microsoft.com/office/drawing/2014/main" id="{E8BC43CB-5BFD-0CC6-71CE-627C80447F30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30" name="グループ化 529">
            <a:extLst>
              <a:ext uri="{FF2B5EF4-FFF2-40B4-BE49-F238E27FC236}">
                <a16:creationId xmlns:a16="http://schemas.microsoft.com/office/drawing/2014/main" id="{F6D482DC-CB99-CDEF-67BB-D5D01BDC2FB4}"/>
              </a:ext>
            </a:extLst>
          </p:cNvPr>
          <p:cNvGrpSpPr/>
          <p:nvPr/>
        </p:nvGrpSpPr>
        <p:grpSpPr>
          <a:xfrm>
            <a:off x="3319745" y="2149232"/>
            <a:ext cx="226800" cy="226800"/>
            <a:chOff x="6327424" y="2770735"/>
            <a:chExt cx="226800" cy="226800"/>
          </a:xfrm>
        </p:grpSpPr>
        <p:sp>
          <p:nvSpPr>
            <p:cNvPr id="538" name="Google Shape;135;p7">
              <a:extLst>
                <a:ext uri="{FF2B5EF4-FFF2-40B4-BE49-F238E27FC236}">
                  <a16:creationId xmlns:a16="http://schemas.microsoft.com/office/drawing/2014/main" id="{49AC0142-301F-1C58-0CC9-926EEF3FA5D6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9" name="直線コネクタ 538">
              <a:extLst>
                <a:ext uri="{FF2B5EF4-FFF2-40B4-BE49-F238E27FC236}">
                  <a16:creationId xmlns:a16="http://schemas.microsoft.com/office/drawing/2014/main" id="{2D218A3D-BA2B-2FB8-8179-C8185C221A0D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31" name="Google Shape;255;p7">
            <a:extLst>
              <a:ext uri="{FF2B5EF4-FFF2-40B4-BE49-F238E27FC236}">
                <a16:creationId xmlns:a16="http://schemas.microsoft.com/office/drawing/2014/main" id="{090031B6-7692-500B-2440-40DA94EA33D9}"/>
              </a:ext>
            </a:extLst>
          </p:cNvPr>
          <p:cNvSpPr/>
          <p:nvPr/>
        </p:nvSpPr>
        <p:spPr>
          <a:xfrm rot="5400000">
            <a:off x="2815956" y="2393915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32" name="グループ化 531">
            <a:extLst>
              <a:ext uri="{FF2B5EF4-FFF2-40B4-BE49-F238E27FC236}">
                <a16:creationId xmlns:a16="http://schemas.microsoft.com/office/drawing/2014/main" id="{C56F5ECC-5D78-282F-12B8-E9C4B60E6248}"/>
              </a:ext>
            </a:extLst>
          </p:cNvPr>
          <p:cNvGrpSpPr/>
          <p:nvPr/>
        </p:nvGrpSpPr>
        <p:grpSpPr>
          <a:xfrm>
            <a:off x="3314556" y="2643924"/>
            <a:ext cx="226800" cy="226800"/>
            <a:chOff x="6327424" y="2770735"/>
            <a:chExt cx="226800" cy="226800"/>
          </a:xfrm>
        </p:grpSpPr>
        <p:sp>
          <p:nvSpPr>
            <p:cNvPr id="536" name="Google Shape;135;p7">
              <a:extLst>
                <a:ext uri="{FF2B5EF4-FFF2-40B4-BE49-F238E27FC236}">
                  <a16:creationId xmlns:a16="http://schemas.microsoft.com/office/drawing/2014/main" id="{3A3C1CD4-733B-D38C-78E9-A5370306F362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7" name="直線コネクタ 536">
              <a:extLst>
                <a:ext uri="{FF2B5EF4-FFF2-40B4-BE49-F238E27FC236}">
                  <a16:creationId xmlns:a16="http://schemas.microsoft.com/office/drawing/2014/main" id="{526A4149-C59A-DD2F-CDD4-E3FACFBAE7F4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33" name="グループ化 532">
            <a:extLst>
              <a:ext uri="{FF2B5EF4-FFF2-40B4-BE49-F238E27FC236}">
                <a16:creationId xmlns:a16="http://schemas.microsoft.com/office/drawing/2014/main" id="{B8BF748E-6D65-92A1-D70B-4EF5CDE08F36}"/>
              </a:ext>
            </a:extLst>
          </p:cNvPr>
          <p:cNvGrpSpPr/>
          <p:nvPr/>
        </p:nvGrpSpPr>
        <p:grpSpPr>
          <a:xfrm>
            <a:off x="3319745" y="2393724"/>
            <a:ext cx="226800" cy="226800"/>
            <a:chOff x="6327424" y="2770735"/>
            <a:chExt cx="226800" cy="226800"/>
          </a:xfrm>
        </p:grpSpPr>
        <p:sp>
          <p:nvSpPr>
            <p:cNvPr id="534" name="Google Shape;135;p7">
              <a:extLst>
                <a:ext uri="{FF2B5EF4-FFF2-40B4-BE49-F238E27FC236}">
                  <a16:creationId xmlns:a16="http://schemas.microsoft.com/office/drawing/2014/main" id="{C8201BDC-B098-2309-DABA-6F5C23CF16F9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5" name="直線コネクタ 534">
              <a:extLst>
                <a:ext uri="{FF2B5EF4-FFF2-40B4-BE49-F238E27FC236}">
                  <a16:creationId xmlns:a16="http://schemas.microsoft.com/office/drawing/2014/main" id="{DC86F82D-13EE-3DBE-C362-24CF0CDD85F9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1" name="グループ化 600">
            <a:extLst>
              <a:ext uri="{FF2B5EF4-FFF2-40B4-BE49-F238E27FC236}">
                <a16:creationId xmlns:a16="http://schemas.microsoft.com/office/drawing/2014/main" id="{8C7EDE32-B65F-35FA-2046-2E62C3AEBCBE}"/>
              </a:ext>
            </a:extLst>
          </p:cNvPr>
          <p:cNvGrpSpPr/>
          <p:nvPr/>
        </p:nvGrpSpPr>
        <p:grpSpPr>
          <a:xfrm rot="5400000">
            <a:off x="2073716" y="5889440"/>
            <a:ext cx="226800" cy="226800"/>
            <a:chOff x="6327424" y="2770735"/>
            <a:chExt cx="226800" cy="226800"/>
          </a:xfrm>
        </p:grpSpPr>
        <p:sp>
          <p:nvSpPr>
            <p:cNvPr id="609" name="Google Shape;135;p7">
              <a:extLst>
                <a:ext uri="{FF2B5EF4-FFF2-40B4-BE49-F238E27FC236}">
                  <a16:creationId xmlns:a16="http://schemas.microsoft.com/office/drawing/2014/main" id="{3372FE67-A0ED-A04B-37A5-01648E404852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10" name="直線コネクタ 609">
              <a:extLst>
                <a:ext uri="{FF2B5EF4-FFF2-40B4-BE49-F238E27FC236}">
                  <a16:creationId xmlns:a16="http://schemas.microsoft.com/office/drawing/2014/main" id="{2AAE7B21-FFC7-6495-C582-3415BD04E1E2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02" name="Google Shape;255;p7">
            <a:extLst>
              <a:ext uri="{FF2B5EF4-FFF2-40B4-BE49-F238E27FC236}">
                <a16:creationId xmlns:a16="http://schemas.microsoft.com/office/drawing/2014/main" id="{EB5B1E8C-CA3B-26D5-FD34-02F5F19BE62E}"/>
              </a:ext>
            </a:extLst>
          </p:cNvPr>
          <p:cNvSpPr/>
          <p:nvPr/>
        </p:nvSpPr>
        <p:spPr>
          <a:xfrm rot="10800000">
            <a:off x="1567682" y="5641040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03" name="グループ化 602">
            <a:extLst>
              <a:ext uri="{FF2B5EF4-FFF2-40B4-BE49-F238E27FC236}">
                <a16:creationId xmlns:a16="http://schemas.microsoft.com/office/drawing/2014/main" id="{F3636B07-8AF5-0FA4-4E34-CAB20578A5CE}"/>
              </a:ext>
            </a:extLst>
          </p:cNvPr>
          <p:cNvGrpSpPr/>
          <p:nvPr/>
        </p:nvGrpSpPr>
        <p:grpSpPr>
          <a:xfrm rot="5400000">
            <a:off x="1587074" y="5889440"/>
            <a:ext cx="226800" cy="226800"/>
            <a:chOff x="6327424" y="2770735"/>
            <a:chExt cx="226800" cy="226800"/>
          </a:xfrm>
        </p:grpSpPr>
        <p:sp>
          <p:nvSpPr>
            <p:cNvPr id="607" name="Google Shape;135;p7">
              <a:extLst>
                <a:ext uri="{FF2B5EF4-FFF2-40B4-BE49-F238E27FC236}">
                  <a16:creationId xmlns:a16="http://schemas.microsoft.com/office/drawing/2014/main" id="{B8DAA6E9-0B24-3B92-E5AC-450E41959948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08" name="直線コネクタ 607">
              <a:extLst>
                <a:ext uri="{FF2B5EF4-FFF2-40B4-BE49-F238E27FC236}">
                  <a16:creationId xmlns:a16="http://schemas.microsoft.com/office/drawing/2014/main" id="{3006F29A-B2D4-359A-64BC-AF5EFCB11F3D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4" name="グループ化 603">
            <a:extLst>
              <a:ext uri="{FF2B5EF4-FFF2-40B4-BE49-F238E27FC236}">
                <a16:creationId xmlns:a16="http://schemas.microsoft.com/office/drawing/2014/main" id="{AC3C3FB7-09BA-70AE-DBB9-C75FC6A808A4}"/>
              </a:ext>
            </a:extLst>
          </p:cNvPr>
          <p:cNvGrpSpPr/>
          <p:nvPr/>
        </p:nvGrpSpPr>
        <p:grpSpPr>
          <a:xfrm rot="5400000">
            <a:off x="1831566" y="5889440"/>
            <a:ext cx="226800" cy="226800"/>
            <a:chOff x="6327424" y="2770735"/>
            <a:chExt cx="226800" cy="226800"/>
          </a:xfrm>
        </p:grpSpPr>
        <p:sp>
          <p:nvSpPr>
            <p:cNvPr id="605" name="Google Shape;135;p7">
              <a:extLst>
                <a:ext uri="{FF2B5EF4-FFF2-40B4-BE49-F238E27FC236}">
                  <a16:creationId xmlns:a16="http://schemas.microsoft.com/office/drawing/2014/main" id="{038B67E1-F630-8F01-235B-2B11EAAAF9B6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06" name="直線コネクタ 605">
              <a:extLst>
                <a:ext uri="{FF2B5EF4-FFF2-40B4-BE49-F238E27FC236}">
                  <a16:creationId xmlns:a16="http://schemas.microsoft.com/office/drawing/2014/main" id="{E4312BB6-262E-9724-DEDC-E12695022016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4" name="グループ化 183">
            <a:extLst>
              <a:ext uri="{FF2B5EF4-FFF2-40B4-BE49-F238E27FC236}">
                <a16:creationId xmlns:a16="http://schemas.microsoft.com/office/drawing/2014/main" id="{8045CC5B-CBF2-19E8-340C-50B6D9966DEB}"/>
              </a:ext>
            </a:extLst>
          </p:cNvPr>
          <p:cNvGrpSpPr/>
          <p:nvPr/>
        </p:nvGrpSpPr>
        <p:grpSpPr>
          <a:xfrm rot="5400000">
            <a:off x="2833839" y="5894629"/>
            <a:ext cx="226800" cy="226800"/>
            <a:chOff x="6327424" y="2770735"/>
            <a:chExt cx="226800" cy="226800"/>
          </a:xfrm>
        </p:grpSpPr>
        <p:sp>
          <p:nvSpPr>
            <p:cNvPr id="599" name="Google Shape;135;p7">
              <a:extLst>
                <a:ext uri="{FF2B5EF4-FFF2-40B4-BE49-F238E27FC236}">
                  <a16:creationId xmlns:a16="http://schemas.microsoft.com/office/drawing/2014/main" id="{D584AD07-9CF0-ACF6-806C-33A948FC1183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00" name="直線コネクタ 599">
              <a:extLst>
                <a:ext uri="{FF2B5EF4-FFF2-40B4-BE49-F238E27FC236}">
                  <a16:creationId xmlns:a16="http://schemas.microsoft.com/office/drawing/2014/main" id="{98269714-8715-69FB-8207-3DBC68CA5923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5" name="Google Shape;255;p7">
            <a:extLst>
              <a:ext uri="{FF2B5EF4-FFF2-40B4-BE49-F238E27FC236}">
                <a16:creationId xmlns:a16="http://schemas.microsoft.com/office/drawing/2014/main" id="{AF0EFF8D-A965-94E9-C293-307CC89E285F}"/>
              </a:ext>
            </a:extLst>
          </p:cNvPr>
          <p:cNvSpPr/>
          <p:nvPr/>
        </p:nvSpPr>
        <p:spPr>
          <a:xfrm rot="10800000">
            <a:off x="2317356" y="5641040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86" name="グループ化 185">
            <a:extLst>
              <a:ext uri="{FF2B5EF4-FFF2-40B4-BE49-F238E27FC236}">
                <a16:creationId xmlns:a16="http://schemas.microsoft.com/office/drawing/2014/main" id="{B3E63A51-9117-BC04-59A4-F6474EBDAA4D}"/>
              </a:ext>
            </a:extLst>
          </p:cNvPr>
          <p:cNvGrpSpPr/>
          <p:nvPr/>
        </p:nvGrpSpPr>
        <p:grpSpPr>
          <a:xfrm rot="5400000">
            <a:off x="2339147" y="5889440"/>
            <a:ext cx="226800" cy="226800"/>
            <a:chOff x="6327424" y="2770735"/>
            <a:chExt cx="226800" cy="226800"/>
          </a:xfrm>
        </p:grpSpPr>
        <p:sp>
          <p:nvSpPr>
            <p:cNvPr id="597" name="Google Shape;135;p7">
              <a:extLst>
                <a:ext uri="{FF2B5EF4-FFF2-40B4-BE49-F238E27FC236}">
                  <a16:creationId xmlns:a16="http://schemas.microsoft.com/office/drawing/2014/main" id="{29C837D8-6179-5EDB-D55E-B802CB44BA94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98" name="直線コネクタ 597">
              <a:extLst>
                <a:ext uri="{FF2B5EF4-FFF2-40B4-BE49-F238E27FC236}">
                  <a16:creationId xmlns:a16="http://schemas.microsoft.com/office/drawing/2014/main" id="{9C3A57F8-61E6-B6C4-2EA1-7DC259DD4EEF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7" name="グループ化 186">
            <a:extLst>
              <a:ext uri="{FF2B5EF4-FFF2-40B4-BE49-F238E27FC236}">
                <a16:creationId xmlns:a16="http://schemas.microsoft.com/office/drawing/2014/main" id="{01484FDC-84A1-7D43-38E8-6B31FF753138}"/>
              </a:ext>
            </a:extLst>
          </p:cNvPr>
          <p:cNvGrpSpPr/>
          <p:nvPr/>
        </p:nvGrpSpPr>
        <p:grpSpPr>
          <a:xfrm rot="5400000">
            <a:off x="2589347" y="5894629"/>
            <a:ext cx="226800" cy="226800"/>
            <a:chOff x="6327424" y="2770735"/>
            <a:chExt cx="226800" cy="226800"/>
          </a:xfrm>
        </p:grpSpPr>
        <p:sp>
          <p:nvSpPr>
            <p:cNvPr id="576" name="Google Shape;135;p7">
              <a:extLst>
                <a:ext uri="{FF2B5EF4-FFF2-40B4-BE49-F238E27FC236}">
                  <a16:creationId xmlns:a16="http://schemas.microsoft.com/office/drawing/2014/main" id="{A1DEA714-BEC6-D9B2-1C9F-39F579BECD8C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96" name="直線コネクタ 595">
              <a:extLst>
                <a:ext uri="{FF2B5EF4-FFF2-40B4-BE49-F238E27FC236}">
                  <a16:creationId xmlns:a16="http://schemas.microsoft.com/office/drawing/2014/main" id="{4959C7DD-8A0E-E3ED-ED08-CF6F76B1BB6D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18</Words>
  <Application>Microsoft Office PowerPoint</Application>
  <PresentationFormat>ユーザー設定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Hiragino Kaku Gothic Pro W3</vt:lpstr>
      <vt:lpstr>Arial</vt:lpstr>
      <vt:lpstr>Simple Light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福田啓</cp:lastModifiedBy>
  <cp:revision>12</cp:revision>
  <dcterms:modified xsi:type="dcterms:W3CDTF">2024-01-28T03:37:08Z</dcterms:modified>
</cp:coreProperties>
</file>