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5067300" cy="72009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268">
          <p15:clr>
            <a:srgbClr val="A4A3A4"/>
          </p15:clr>
        </p15:guide>
        <p15:guide id="2" pos="15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78" d="100"/>
          <a:sy n="78" d="100"/>
        </p:scale>
        <p:origin x="2592" y="62"/>
      </p:cViewPr>
      <p:guideLst>
        <p:guide orient="horz" pos="2268"/>
        <p:guide pos="15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22835" y="685800"/>
            <a:ext cx="24132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22500" y="685800"/>
            <a:ext cx="241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72738" y="1042405"/>
            <a:ext cx="4722000" cy="287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72734" y="3967775"/>
            <a:ext cx="4722000" cy="110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172734" y="1548575"/>
            <a:ext cx="4722000" cy="274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172734" y="4413115"/>
            <a:ext cx="4722000" cy="182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marL="457200" lvl="0" indent="-3238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marL="914400" lvl="1" indent="-30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72734" y="3011190"/>
            <a:ext cx="4722000" cy="11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72734" y="623035"/>
            <a:ext cx="4722000" cy="8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72734" y="1613465"/>
            <a:ext cx="4722000" cy="47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marL="457200" lvl="0" indent="-3238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72734" y="623035"/>
            <a:ext cx="4722000" cy="8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172734" y="1613465"/>
            <a:ext cx="2216700" cy="47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2pPr>
            <a:lvl3pPr marL="1371600" lvl="2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3pPr>
            <a:lvl4pPr marL="1828800" lvl="3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4pPr>
            <a:lvl5pPr marL="2286000" lvl="4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5pPr>
            <a:lvl6pPr marL="2743200" lvl="5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6pPr>
            <a:lvl7pPr marL="3200400" lvl="6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7pPr>
            <a:lvl8pPr marL="3657600" lvl="7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8pPr>
            <a:lvl9pPr marL="4114800" lvl="8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2677955" y="1613465"/>
            <a:ext cx="2216700" cy="47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2pPr>
            <a:lvl3pPr marL="1371600" lvl="2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3pPr>
            <a:lvl4pPr marL="1828800" lvl="3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4pPr>
            <a:lvl5pPr marL="2286000" lvl="4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5pPr>
            <a:lvl6pPr marL="2743200" lvl="5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6pPr>
            <a:lvl7pPr marL="3200400" lvl="6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7pPr>
            <a:lvl8pPr marL="3657600" lvl="7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8pPr>
            <a:lvl9pPr marL="4114800" lvl="8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72734" y="623035"/>
            <a:ext cx="4722000" cy="8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72734" y="777840"/>
            <a:ext cx="1556100" cy="105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72734" y="1945440"/>
            <a:ext cx="1556100" cy="44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marL="457200" lvl="0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1pPr>
            <a:lvl2pPr marL="914400" lvl="1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2pPr>
            <a:lvl3pPr marL="1371600" lvl="2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3pPr>
            <a:lvl4pPr marL="1828800" lvl="3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4pPr>
            <a:lvl5pPr marL="2286000" lvl="4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5pPr>
            <a:lvl6pPr marL="2743200" lvl="5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6pPr>
            <a:lvl7pPr marL="3200400" lvl="6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7pPr>
            <a:lvl8pPr marL="3657600" lvl="7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8pPr>
            <a:lvl9pPr marL="4114800" lvl="8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271680" y="630210"/>
            <a:ext cx="3528600" cy="572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533650" y="-175"/>
            <a:ext cx="2533800" cy="7200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78025" tIns="78025" rIns="78025" bIns="780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147131" y="1726445"/>
            <a:ext cx="2241900" cy="20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147131" y="3924305"/>
            <a:ext cx="2241900" cy="17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2737306" y="1013705"/>
            <a:ext cx="2126400" cy="517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457200" lvl="0" indent="-3238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72734" y="5922805"/>
            <a:ext cx="3324300" cy="84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72734" y="623035"/>
            <a:ext cx="4722000" cy="8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72734" y="1613465"/>
            <a:ext cx="4722000" cy="47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marL="457200" marR="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●"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3"/>
          <p:cNvSpPr txBox="1"/>
          <p:nvPr/>
        </p:nvSpPr>
        <p:spPr>
          <a:xfrm>
            <a:off x="1355599" y="179116"/>
            <a:ext cx="1866900" cy="69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3300" dirty="0"/>
              <a:t>502号室</a:t>
            </a:r>
            <a:endParaRPr sz="3300" dirty="0"/>
          </a:p>
        </p:txBody>
      </p:sp>
      <p:sp>
        <p:nvSpPr>
          <p:cNvPr id="188" name="Google Shape;188;p13"/>
          <p:cNvSpPr txBox="1"/>
          <p:nvPr/>
        </p:nvSpPr>
        <p:spPr>
          <a:xfrm>
            <a:off x="266055" y="816912"/>
            <a:ext cx="2217400" cy="492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altLang="en-US" sz="2000" dirty="0"/>
              <a:t>コ</a:t>
            </a:r>
            <a:r>
              <a:rPr lang="ja-JP" altLang="en-US" sz="2000"/>
              <a:t>の字</a:t>
            </a:r>
            <a:r>
              <a:rPr lang="ja" sz="2000" dirty="0"/>
              <a:t>3人掛け　</a:t>
            </a:r>
            <a:endParaRPr sz="2000" dirty="0"/>
          </a:p>
        </p:txBody>
      </p:sp>
      <p:sp>
        <p:nvSpPr>
          <p:cNvPr id="189" name="Google Shape;189;p13"/>
          <p:cNvSpPr txBox="1"/>
          <p:nvPr/>
        </p:nvSpPr>
        <p:spPr>
          <a:xfrm>
            <a:off x="2637875" y="814150"/>
            <a:ext cx="1232651" cy="492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dirty="0"/>
              <a:t>最大</a:t>
            </a:r>
            <a:r>
              <a:rPr lang="en-US" altLang="ja" sz="2000" dirty="0"/>
              <a:t>33</a:t>
            </a:r>
            <a:r>
              <a:rPr lang="ja" sz="2000" dirty="0"/>
              <a:t>席　</a:t>
            </a:r>
            <a:endParaRPr sz="2000" dirty="0"/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9F4FEB52-5AF4-0134-1887-A02C1084FF52}"/>
              </a:ext>
            </a:extLst>
          </p:cNvPr>
          <p:cNvGrpSpPr/>
          <p:nvPr/>
        </p:nvGrpSpPr>
        <p:grpSpPr>
          <a:xfrm>
            <a:off x="3066156" y="6595824"/>
            <a:ext cx="1585089" cy="230401"/>
            <a:chOff x="3005189" y="6541500"/>
            <a:chExt cx="1585089" cy="230401"/>
          </a:xfrm>
        </p:grpSpPr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113AB568-E22B-AC44-0015-E3E4E732C99E}"/>
                </a:ext>
              </a:extLst>
            </p:cNvPr>
            <p:cNvGrpSpPr/>
            <p:nvPr/>
          </p:nvGrpSpPr>
          <p:grpSpPr>
            <a:xfrm>
              <a:off x="3005189" y="6541500"/>
              <a:ext cx="484283" cy="230401"/>
              <a:chOff x="3005189" y="6541500"/>
              <a:chExt cx="484283" cy="230401"/>
            </a:xfrm>
          </p:grpSpPr>
          <p:sp>
            <p:nvSpPr>
              <p:cNvPr id="21" name="円/楕円 20">
                <a:extLst>
                  <a:ext uri="{FF2B5EF4-FFF2-40B4-BE49-F238E27FC236}">
                    <a16:creationId xmlns:a16="http://schemas.microsoft.com/office/drawing/2014/main" id="{89641621-E93C-0D25-E2DE-8DC4DCDDD327}"/>
                  </a:ext>
                </a:extLst>
              </p:cNvPr>
              <p:cNvSpPr/>
              <p:nvPr/>
            </p:nvSpPr>
            <p:spPr>
              <a:xfrm>
                <a:off x="3005189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" name="円/楕円 21">
                <a:extLst>
                  <a:ext uri="{FF2B5EF4-FFF2-40B4-BE49-F238E27FC236}">
                    <a16:creationId xmlns:a16="http://schemas.microsoft.com/office/drawing/2014/main" id="{A8E706AE-F817-85F4-1AA8-162793F12093}"/>
                  </a:ext>
                </a:extLst>
              </p:cNvPr>
              <p:cNvSpPr/>
              <p:nvPr/>
            </p:nvSpPr>
            <p:spPr>
              <a:xfrm>
                <a:off x="3251051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rgbClr val="FF7E7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highlight>
                    <a:srgbClr val="FFFF00"/>
                  </a:highlight>
                </a:endParaRPr>
              </a:p>
            </p:txBody>
          </p:sp>
        </p:grp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5C5E15D4-1C8B-8633-156A-345F88DBFB06}"/>
                </a:ext>
              </a:extLst>
            </p:cNvPr>
            <p:cNvSpPr txBox="1"/>
            <p:nvPr/>
          </p:nvSpPr>
          <p:spPr>
            <a:xfrm>
              <a:off x="3514723" y="6549022"/>
              <a:ext cx="1075555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0000" rtlCol="0" anchor="ctr" anchorCtr="0">
              <a:spAutoFit/>
            </a:bodyPr>
            <a:lstStyle/>
            <a:p>
              <a:r>
                <a:rPr kumimoji="1" lang="en-US" altLang="ja-JP" sz="800" b="1" dirty="0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→</a:t>
              </a:r>
              <a:r>
                <a:rPr kumimoji="1" lang="ja-JP" altLang="en-US" sz="800" b="1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音声入出力端子</a:t>
              </a:r>
            </a:p>
          </p:txBody>
        </p: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14218C6C-E4D8-4E7F-8315-35A451C95463}"/>
              </a:ext>
            </a:extLst>
          </p:cNvPr>
          <p:cNvGrpSpPr/>
          <p:nvPr/>
        </p:nvGrpSpPr>
        <p:grpSpPr>
          <a:xfrm>
            <a:off x="1970708" y="6228493"/>
            <a:ext cx="264766" cy="125964"/>
            <a:chOff x="3005189" y="6541500"/>
            <a:chExt cx="484283" cy="230401"/>
          </a:xfrm>
        </p:grpSpPr>
        <p:sp>
          <p:nvSpPr>
            <p:cNvPr id="24" name="円/楕円 23">
              <a:extLst>
                <a:ext uri="{FF2B5EF4-FFF2-40B4-BE49-F238E27FC236}">
                  <a16:creationId xmlns:a16="http://schemas.microsoft.com/office/drawing/2014/main" id="{33FFFDB0-8BF2-27A6-26C3-E216F7366C75}"/>
                </a:ext>
              </a:extLst>
            </p:cNvPr>
            <p:cNvSpPr/>
            <p:nvPr/>
          </p:nvSpPr>
          <p:spPr>
            <a:xfrm>
              <a:off x="3005189" y="6541500"/>
              <a:ext cx="238421" cy="230401"/>
            </a:xfrm>
            <a:prstGeom prst="ellipse">
              <a:avLst/>
            </a:prstGeom>
            <a:no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>
              <a:extLst>
                <a:ext uri="{FF2B5EF4-FFF2-40B4-BE49-F238E27FC236}">
                  <a16:creationId xmlns:a16="http://schemas.microsoft.com/office/drawing/2014/main" id="{B4D85F84-A4E0-D80F-1873-85615C47FF5C}"/>
                </a:ext>
              </a:extLst>
            </p:cNvPr>
            <p:cNvSpPr/>
            <p:nvPr/>
          </p:nvSpPr>
          <p:spPr>
            <a:xfrm>
              <a:off x="3251051" y="6541500"/>
              <a:ext cx="238421" cy="230401"/>
            </a:xfrm>
            <a:prstGeom prst="ellipse">
              <a:avLst/>
            </a:prstGeom>
            <a:noFill/>
            <a:ln>
              <a:solidFill>
                <a:srgbClr val="FF7E7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highlight>
                  <a:srgbClr val="FFFF00"/>
                </a:highlight>
              </a:endParaRPr>
            </a:p>
          </p:txBody>
        </p:sp>
      </p:grpSp>
      <p:sp>
        <p:nvSpPr>
          <p:cNvPr id="41" name="object 2">
            <a:extLst>
              <a:ext uri="{FF2B5EF4-FFF2-40B4-BE49-F238E27FC236}">
                <a16:creationId xmlns:a16="http://schemas.microsoft.com/office/drawing/2014/main" id="{09E038F3-0EF0-89EC-F674-CA191C74C10B}"/>
              </a:ext>
            </a:extLst>
          </p:cNvPr>
          <p:cNvSpPr txBox="1"/>
          <p:nvPr/>
        </p:nvSpPr>
        <p:spPr>
          <a:xfrm>
            <a:off x="4054442" y="173705"/>
            <a:ext cx="483870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180cm</a:t>
            </a:r>
          </a:p>
        </p:txBody>
      </p:sp>
      <p:sp>
        <p:nvSpPr>
          <p:cNvPr id="42" name="object 3">
            <a:extLst>
              <a:ext uri="{FF2B5EF4-FFF2-40B4-BE49-F238E27FC236}">
                <a16:creationId xmlns:a16="http://schemas.microsoft.com/office/drawing/2014/main" id="{B6503C34-2B5D-B3F8-C0F7-C3C24FE1AB35}"/>
              </a:ext>
            </a:extLst>
          </p:cNvPr>
          <p:cNvSpPr txBox="1"/>
          <p:nvPr/>
        </p:nvSpPr>
        <p:spPr>
          <a:xfrm>
            <a:off x="4668519" y="396399"/>
            <a:ext cx="398781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5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60cm</a:t>
            </a:r>
          </a:p>
        </p:txBody>
      </p:sp>
      <p:sp>
        <p:nvSpPr>
          <p:cNvPr id="43" name="Google Shape;255;p7">
            <a:extLst>
              <a:ext uri="{FF2B5EF4-FFF2-40B4-BE49-F238E27FC236}">
                <a16:creationId xmlns:a16="http://schemas.microsoft.com/office/drawing/2014/main" id="{948349D3-AA29-AA9E-F3E0-72427F39D7CF}"/>
              </a:ext>
            </a:extLst>
          </p:cNvPr>
          <p:cNvSpPr/>
          <p:nvPr/>
        </p:nvSpPr>
        <p:spPr>
          <a:xfrm>
            <a:off x="3870526" y="365805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5" name="object 262">
            <a:extLst>
              <a:ext uri="{FF2B5EF4-FFF2-40B4-BE49-F238E27FC236}">
                <a16:creationId xmlns:a16="http://schemas.microsoft.com/office/drawing/2014/main" id="{57BA17E7-0EDE-38E4-40B8-9F423CC5924F}"/>
              </a:ext>
            </a:extLst>
          </p:cNvPr>
          <p:cNvSpPr txBox="1"/>
          <p:nvPr/>
        </p:nvSpPr>
        <p:spPr>
          <a:xfrm>
            <a:off x="4028311" y="685066"/>
            <a:ext cx="404496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dirty="0"/>
              <a:t>5</a:t>
            </a:r>
            <a:r>
              <a:rPr lang="en-US" dirty="0"/>
              <a:t>5</a:t>
            </a:r>
            <a:r>
              <a:rPr dirty="0"/>
              <a:t>cm</a:t>
            </a:r>
          </a:p>
        </p:txBody>
      </p:sp>
      <p:sp>
        <p:nvSpPr>
          <p:cNvPr id="46" name="object 263">
            <a:extLst>
              <a:ext uri="{FF2B5EF4-FFF2-40B4-BE49-F238E27FC236}">
                <a16:creationId xmlns:a16="http://schemas.microsoft.com/office/drawing/2014/main" id="{9D7C9BDA-23B8-655B-0AEF-FFA68F32603D}"/>
              </a:ext>
            </a:extLst>
          </p:cNvPr>
          <p:cNvSpPr txBox="1"/>
          <p:nvPr/>
        </p:nvSpPr>
        <p:spPr>
          <a:xfrm>
            <a:off x="4380380" y="957741"/>
            <a:ext cx="404496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dirty="0"/>
              <a:t>55cm</a:t>
            </a: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6402170D-1483-1F54-B34B-5C4C31D24E85}"/>
              </a:ext>
            </a:extLst>
          </p:cNvPr>
          <p:cNvGrpSpPr/>
          <p:nvPr/>
        </p:nvGrpSpPr>
        <p:grpSpPr>
          <a:xfrm>
            <a:off x="4080356" y="891975"/>
            <a:ext cx="194400" cy="194400"/>
            <a:chOff x="5374616" y="7449420"/>
            <a:chExt cx="194400" cy="194400"/>
          </a:xfrm>
        </p:grpSpPr>
        <p:sp>
          <p:nvSpPr>
            <p:cNvPr id="48" name="Google Shape;135;p7">
              <a:extLst>
                <a:ext uri="{FF2B5EF4-FFF2-40B4-BE49-F238E27FC236}">
                  <a16:creationId xmlns:a16="http://schemas.microsoft.com/office/drawing/2014/main" id="{8DEBB78D-1D50-B569-BA02-924008C5D97C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id="{7F99D651-63E1-0E8A-78A1-CB006DDD25C3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4" name="グループ化 203">
            <a:extLst>
              <a:ext uri="{FF2B5EF4-FFF2-40B4-BE49-F238E27FC236}">
                <a16:creationId xmlns:a16="http://schemas.microsoft.com/office/drawing/2014/main" id="{D5DB9720-A2D3-B6BF-2A74-1C5CACA03B3D}"/>
              </a:ext>
            </a:extLst>
          </p:cNvPr>
          <p:cNvGrpSpPr/>
          <p:nvPr/>
        </p:nvGrpSpPr>
        <p:grpSpPr>
          <a:xfrm rot="16200000">
            <a:off x="2719414" y="2018792"/>
            <a:ext cx="226800" cy="226800"/>
            <a:chOff x="6327424" y="2770735"/>
            <a:chExt cx="226800" cy="226800"/>
          </a:xfrm>
        </p:grpSpPr>
        <p:sp>
          <p:nvSpPr>
            <p:cNvPr id="209" name="Google Shape;135;p7">
              <a:extLst>
                <a:ext uri="{FF2B5EF4-FFF2-40B4-BE49-F238E27FC236}">
                  <a16:creationId xmlns:a16="http://schemas.microsoft.com/office/drawing/2014/main" id="{B482EF3B-B3B1-16C5-69BC-2BFB5468C439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0" name="直線コネクタ 209">
              <a:extLst>
                <a:ext uri="{FF2B5EF4-FFF2-40B4-BE49-F238E27FC236}">
                  <a16:creationId xmlns:a16="http://schemas.microsoft.com/office/drawing/2014/main" id="{2E4B93C0-C43E-667A-132C-1D28C7FEEA43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5" name="Google Shape;255;p7">
            <a:extLst>
              <a:ext uri="{FF2B5EF4-FFF2-40B4-BE49-F238E27FC236}">
                <a16:creationId xmlns:a16="http://schemas.microsoft.com/office/drawing/2014/main" id="{F2FADB4A-25A0-7933-CECE-1C7DCE52A614}"/>
              </a:ext>
            </a:extLst>
          </p:cNvPr>
          <p:cNvSpPr/>
          <p:nvPr/>
        </p:nvSpPr>
        <p:spPr>
          <a:xfrm>
            <a:off x="2703448" y="2245592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06" name="グループ化 205">
            <a:extLst>
              <a:ext uri="{FF2B5EF4-FFF2-40B4-BE49-F238E27FC236}">
                <a16:creationId xmlns:a16="http://schemas.microsoft.com/office/drawing/2014/main" id="{3EFF8E49-19E2-C123-7ECE-AEE0FCA98FA8}"/>
              </a:ext>
            </a:extLst>
          </p:cNvPr>
          <p:cNvGrpSpPr/>
          <p:nvPr/>
        </p:nvGrpSpPr>
        <p:grpSpPr>
          <a:xfrm rot="16200000">
            <a:off x="3206056" y="2018792"/>
            <a:ext cx="226800" cy="226800"/>
            <a:chOff x="6327424" y="2770735"/>
            <a:chExt cx="226800" cy="226800"/>
          </a:xfrm>
        </p:grpSpPr>
        <p:sp>
          <p:nvSpPr>
            <p:cNvPr id="207" name="Google Shape;135;p7">
              <a:extLst>
                <a:ext uri="{FF2B5EF4-FFF2-40B4-BE49-F238E27FC236}">
                  <a16:creationId xmlns:a16="http://schemas.microsoft.com/office/drawing/2014/main" id="{AE929279-3625-8741-FFCD-5459EFEF0283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8" name="直線コネクタ 207">
              <a:extLst>
                <a:ext uri="{FF2B5EF4-FFF2-40B4-BE49-F238E27FC236}">
                  <a16:creationId xmlns:a16="http://schemas.microsoft.com/office/drawing/2014/main" id="{AF702664-979D-DA71-0CDE-BDC97A9FD667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60" name="グループ化 359">
            <a:extLst>
              <a:ext uri="{FF2B5EF4-FFF2-40B4-BE49-F238E27FC236}">
                <a16:creationId xmlns:a16="http://schemas.microsoft.com/office/drawing/2014/main" id="{5C2538BA-671F-B0DD-AD02-025BC7B1CC9D}"/>
              </a:ext>
            </a:extLst>
          </p:cNvPr>
          <p:cNvGrpSpPr/>
          <p:nvPr/>
        </p:nvGrpSpPr>
        <p:grpSpPr>
          <a:xfrm rot="16200000">
            <a:off x="2961564" y="2018792"/>
            <a:ext cx="226800" cy="226800"/>
            <a:chOff x="6327424" y="2770735"/>
            <a:chExt cx="226800" cy="226800"/>
          </a:xfrm>
        </p:grpSpPr>
        <p:sp>
          <p:nvSpPr>
            <p:cNvPr id="361" name="Google Shape;135;p7">
              <a:extLst>
                <a:ext uri="{FF2B5EF4-FFF2-40B4-BE49-F238E27FC236}">
                  <a16:creationId xmlns:a16="http://schemas.microsoft.com/office/drawing/2014/main" id="{E040E6A3-0746-3460-B637-F2FDBF2DA0AD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62" name="直線コネクタ 361">
              <a:extLst>
                <a:ext uri="{FF2B5EF4-FFF2-40B4-BE49-F238E27FC236}">
                  <a16:creationId xmlns:a16="http://schemas.microsoft.com/office/drawing/2014/main" id="{BA20D501-9B7F-DA41-EA79-D87732BE830E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7" name="グループ化 196">
            <a:extLst>
              <a:ext uri="{FF2B5EF4-FFF2-40B4-BE49-F238E27FC236}">
                <a16:creationId xmlns:a16="http://schemas.microsoft.com/office/drawing/2014/main" id="{2D336682-227B-028A-3473-05011C840A1E}"/>
              </a:ext>
            </a:extLst>
          </p:cNvPr>
          <p:cNvGrpSpPr/>
          <p:nvPr/>
        </p:nvGrpSpPr>
        <p:grpSpPr>
          <a:xfrm rot="16200000">
            <a:off x="1959291" y="2013603"/>
            <a:ext cx="226800" cy="226800"/>
            <a:chOff x="6327424" y="2770735"/>
            <a:chExt cx="226800" cy="226800"/>
          </a:xfrm>
        </p:grpSpPr>
        <p:sp>
          <p:nvSpPr>
            <p:cNvPr id="202" name="Google Shape;135;p7">
              <a:extLst>
                <a:ext uri="{FF2B5EF4-FFF2-40B4-BE49-F238E27FC236}">
                  <a16:creationId xmlns:a16="http://schemas.microsoft.com/office/drawing/2014/main" id="{C88943EA-A55C-967E-E8DE-A212E018EC77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3" name="直線コネクタ 202">
              <a:extLst>
                <a:ext uri="{FF2B5EF4-FFF2-40B4-BE49-F238E27FC236}">
                  <a16:creationId xmlns:a16="http://schemas.microsoft.com/office/drawing/2014/main" id="{8F266122-DE4B-BDEF-C6D7-4432ED04F36C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8" name="Google Shape;255;p7">
            <a:extLst>
              <a:ext uri="{FF2B5EF4-FFF2-40B4-BE49-F238E27FC236}">
                <a16:creationId xmlns:a16="http://schemas.microsoft.com/office/drawing/2014/main" id="{E8511E8B-1D9E-6F37-0FB8-F6DE81A6821B}"/>
              </a:ext>
            </a:extLst>
          </p:cNvPr>
          <p:cNvSpPr/>
          <p:nvPr/>
        </p:nvSpPr>
        <p:spPr>
          <a:xfrm>
            <a:off x="1953774" y="2245592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99" name="グループ化 198">
            <a:extLst>
              <a:ext uri="{FF2B5EF4-FFF2-40B4-BE49-F238E27FC236}">
                <a16:creationId xmlns:a16="http://schemas.microsoft.com/office/drawing/2014/main" id="{268D79DB-52F8-BA31-2838-F7B95F9D42D4}"/>
              </a:ext>
            </a:extLst>
          </p:cNvPr>
          <p:cNvGrpSpPr/>
          <p:nvPr/>
        </p:nvGrpSpPr>
        <p:grpSpPr>
          <a:xfrm rot="16200000">
            <a:off x="2453983" y="2018792"/>
            <a:ext cx="226800" cy="226800"/>
            <a:chOff x="6327424" y="2770735"/>
            <a:chExt cx="226800" cy="226800"/>
          </a:xfrm>
        </p:grpSpPr>
        <p:sp>
          <p:nvSpPr>
            <p:cNvPr id="200" name="Google Shape;135;p7">
              <a:extLst>
                <a:ext uri="{FF2B5EF4-FFF2-40B4-BE49-F238E27FC236}">
                  <a16:creationId xmlns:a16="http://schemas.microsoft.com/office/drawing/2014/main" id="{A11450CC-A3F3-D935-B18E-9BC707AFA0DC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1" name="直線コネクタ 200">
              <a:extLst>
                <a:ext uri="{FF2B5EF4-FFF2-40B4-BE49-F238E27FC236}">
                  <a16:creationId xmlns:a16="http://schemas.microsoft.com/office/drawing/2014/main" id="{308E080A-E512-9509-505E-6A7F5591F473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64" name="グループ化 363">
            <a:extLst>
              <a:ext uri="{FF2B5EF4-FFF2-40B4-BE49-F238E27FC236}">
                <a16:creationId xmlns:a16="http://schemas.microsoft.com/office/drawing/2014/main" id="{A4269413-9E2A-4DB2-5729-1A7C18ADB623}"/>
              </a:ext>
            </a:extLst>
          </p:cNvPr>
          <p:cNvGrpSpPr/>
          <p:nvPr/>
        </p:nvGrpSpPr>
        <p:grpSpPr>
          <a:xfrm rot="16200000">
            <a:off x="2203783" y="2013603"/>
            <a:ext cx="226800" cy="226800"/>
            <a:chOff x="6327424" y="2770735"/>
            <a:chExt cx="226800" cy="226800"/>
          </a:xfrm>
        </p:grpSpPr>
        <p:sp>
          <p:nvSpPr>
            <p:cNvPr id="365" name="Google Shape;135;p7">
              <a:extLst>
                <a:ext uri="{FF2B5EF4-FFF2-40B4-BE49-F238E27FC236}">
                  <a16:creationId xmlns:a16="http://schemas.microsoft.com/office/drawing/2014/main" id="{FDBE8FE7-8F98-61EA-EE38-71CB4EC515F7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66" name="直線コネクタ 365">
              <a:extLst>
                <a:ext uri="{FF2B5EF4-FFF2-40B4-BE49-F238E27FC236}">
                  <a16:creationId xmlns:a16="http://schemas.microsoft.com/office/drawing/2014/main" id="{4AC162DE-D84F-3DBB-F41A-2220E7CC2703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0" name="グループ化 189">
            <a:extLst>
              <a:ext uri="{FF2B5EF4-FFF2-40B4-BE49-F238E27FC236}">
                <a16:creationId xmlns:a16="http://schemas.microsoft.com/office/drawing/2014/main" id="{1D125AC0-0DCB-E964-108B-AE8830F2474C}"/>
              </a:ext>
            </a:extLst>
          </p:cNvPr>
          <p:cNvGrpSpPr/>
          <p:nvPr/>
        </p:nvGrpSpPr>
        <p:grpSpPr>
          <a:xfrm rot="16200000">
            <a:off x="1205518" y="2013405"/>
            <a:ext cx="226800" cy="226800"/>
            <a:chOff x="6327424" y="2770735"/>
            <a:chExt cx="226800" cy="226800"/>
          </a:xfrm>
        </p:grpSpPr>
        <p:sp>
          <p:nvSpPr>
            <p:cNvPr id="195" name="Google Shape;135;p7">
              <a:extLst>
                <a:ext uri="{FF2B5EF4-FFF2-40B4-BE49-F238E27FC236}">
                  <a16:creationId xmlns:a16="http://schemas.microsoft.com/office/drawing/2014/main" id="{100B848C-5C8B-BE14-E91F-8CAC74CD20E8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6" name="直線コネクタ 195">
              <a:extLst>
                <a:ext uri="{FF2B5EF4-FFF2-40B4-BE49-F238E27FC236}">
                  <a16:creationId xmlns:a16="http://schemas.microsoft.com/office/drawing/2014/main" id="{26EE18A4-ADE8-8433-B343-831ED131E3C1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1" name="Google Shape;255;p7">
            <a:extLst>
              <a:ext uri="{FF2B5EF4-FFF2-40B4-BE49-F238E27FC236}">
                <a16:creationId xmlns:a16="http://schemas.microsoft.com/office/drawing/2014/main" id="{7EB031DD-664C-07B3-E5B6-CDC7F0C4483A}"/>
              </a:ext>
            </a:extLst>
          </p:cNvPr>
          <p:cNvSpPr/>
          <p:nvPr/>
        </p:nvSpPr>
        <p:spPr>
          <a:xfrm>
            <a:off x="1200781" y="2245592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92" name="グループ化 191">
            <a:extLst>
              <a:ext uri="{FF2B5EF4-FFF2-40B4-BE49-F238E27FC236}">
                <a16:creationId xmlns:a16="http://schemas.microsoft.com/office/drawing/2014/main" id="{7ACD98A6-CDB7-59C3-5881-9584601324EB}"/>
              </a:ext>
            </a:extLst>
          </p:cNvPr>
          <p:cNvGrpSpPr/>
          <p:nvPr/>
        </p:nvGrpSpPr>
        <p:grpSpPr>
          <a:xfrm rot="16200000">
            <a:off x="1697237" y="2013405"/>
            <a:ext cx="226800" cy="226800"/>
            <a:chOff x="6327424" y="2770735"/>
            <a:chExt cx="226800" cy="226800"/>
          </a:xfrm>
        </p:grpSpPr>
        <p:sp>
          <p:nvSpPr>
            <p:cNvPr id="193" name="Google Shape;135;p7">
              <a:extLst>
                <a:ext uri="{FF2B5EF4-FFF2-40B4-BE49-F238E27FC236}">
                  <a16:creationId xmlns:a16="http://schemas.microsoft.com/office/drawing/2014/main" id="{A2F5F4EE-28D5-212F-63CD-6EA5494CAD99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4" name="直線コネクタ 193">
              <a:extLst>
                <a:ext uri="{FF2B5EF4-FFF2-40B4-BE49-F238E27FC236}">
                  <a16:creationId xmlns:a16="http://schemas.microsoft.com/office/drawing/2014/main" id="{327A176C-7ED5-FA53-C8A8-97AD1B10C036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68" name="グループ化 367">
            <a:extLst>
              <a:ext uri="{FF2B5EF4-FFF2-40B4-BE49-F238E27FC236}">
                <a16:creationId xmlns:a16="http://schemas.microsoft.com/office/drawing/2014/main" id="{5A74A56E-87FA-5213-CA05-6568D264A9DA}"/>
              </a:ext>
            </a:extLst>
          </p:cNvPr>
          <p:cNvGrpSpPr/>
          <p:nvPr/>
        </p:nvGrpSpPr>
        <p:grpSpPr>
          <a:xfrm rot="16200000">
            <a:off x="1449872" y="2013405"/>
            <a:ext cx="226800" cy="226800"/>
            <a:chOff x="6327424" y="2770735"/>
            <a:chExt cx="226800" cy="226800"/>
          </a:xfrm>
        </p:grpSpPr>
        <p:sp>
          <p:nvSpPr>
            <p:cNvPr id="369" name="Google Shape;135;p7">
              <a:extLst>
                <a:ext uri="{FF2B5EF4-FFF2-40B4-BE49-F238E27FC236}">
                  <a16:creationId xmlns:a16="http://schemas.microsoft.com/office/drawing/2014/main" id="{89A4F43B-D4C6-DD90-00F4-822FB1E93E1D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70" name="直線コネクタ 369">
              <a:extLst>
                <a:ext uri="{FF2B5EF4-FFF2-40B4-BE49-F238E27FC236}">
                  <a16:creationId xmlns:a16="http://schemas.microsoft.com/office/drawing/2014/main" id="{E8BEC06E-FD21-B254-D638-0728B8AE3AFD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F7F2E864-3C34-936F-2C54-B2419D1D8C4A}"/>
              </a:ext>
            </a:extLst>
          </p:cNvPr>
          <p:cNvGrpSpPr/>
          <p:nvPr/>
        </p:nvGrpSpPr>
        <p:grpSpPr>
          <a:xfrm rot="10800000">
            <a:off x="970147" y="3005036"/>
            <a:ext cx="226800" cy="226800"/>
            <a:chOff x="6327424" y="2770735"/>
            <a:chExt cx="226800" cy="226800"/>
          </a:xfrm>
        </p:grpSpPr>
        <p:sp>
          <p:nvSpPr>
            <p:cNvPr id="53" name="Google Shape;135;p7">
              <a:extLst>
                <a:ext uri="{FF2B5EF4-FFF2-40B4-BE49-F238E27FC236}">
                  <a16:creationId xmlns:a16="http://schemas.microsoft.com/office/drawing/2014/main" id="{B25DB1F1-C0D9-B354-63BF-12B5FB43C721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94AAB2FE-DA14-1D13-907D-0BEAF0B98073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" name="Google Shape;255;p7">
            <a:extLst>
              <a:ext uri="{FF2B5EF4-FFF2-40B4-BE49-F238E27FC236}">
                <a16:creationId xmlns:a16="http://schemas.microsoft.com/office/drawing/2014/main" id="{A7CB5C65-9CDE-2CFC-8629-4407CB7AD2E4}"/>
              </a:ext>
            </a:extLst>
          </p:cNvPr>
          <p:cNvSpPr/>
          <p:nvPr/>
        </p:nvSpPr>
        <p:spPr>
          <a:xfrm rot="16200000">
            <a:off x="946747" y="2749202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CF887732-6FF0-C2F0-9F32-4924B985C9C5}"/>
              </a:ext>
            </a:extLst>
          </p:cNvPr>
          <p:cNvGrpSpPr/>
          <p:nvPr/>
        </p:nvGrpSpPr>
        <p:grpSpPr>
          <a:xfrm rot="10800000">
            <a:off x="970147" y="2518394"/>
            <a:ext cx="226800" cy="226800"/>
            <a:chOff x="6327424" y="2770735"/>
            <a:chExt cx="226800" cy="226800"/>
          </a:xfrm>
        </p:grpSpPr>
        <p:sp>
          <p:nvSpPr>
            <p:cNvPr id="51" name="Google Shape;135;p7">
              <a:extLst>
                <a:ext uri="{FF2B5EF4-FFF2-40B4-BE49-F238E27FC236}">
                  <a16:creationId xmlns:a16="http://schemas.microsoft.com/office/drawing/2014/main" id="{CC5A0CB6-8EAA-6231-5927-B1F73ECB4F44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DC3A9409-E052-1D18-3E1E-CBC2052E5CBC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F3C3E7A4-604B-3B0E-623D-3300773696C0}"/>
              </a:ext>
            </a:extLst>
          </p:cNvPr>
          <p:cNvGrpSpPr/>
          <p:nvPr/>
        </p:nvGrpSpPr>
        <p:grpSpPr>
          <a:xfrm rot="10800000">
            <a:off x="970147" y="2762886"/>
            <a:ext cx="226800" cy="226800"/>
            <a:chOff x="6327424" y="2770735"/>
            <a:chExt cx="226800" cy="226800"/>
          </a:xfrm>
        </p:grpSpPr>
        <p:sp>
          <p:nvSpPr>
            <p:cNvPr id="39" name="Google Shape;135;p7">
              <a:extLst>
                <a:ext uri="{FF2B5EF4-FFF2-40B4-BE49-F238E27FC236}">
                  <a16:creationId xmlns:a16="http://schemas.microsoft.com/office/drawing/2014/main" id="{1C5F80FB-0BC8-41B7-5A28-4EAF1257E883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61509746-B3AB-E326-5962-A5DD8B5A0911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DB12F576-0B8C-FB86-AFF7-2A6C1D68902D}"/>
              </a:ext>
            </a:extLst>
          </p:cNvPr>
          <p:cNvGrpSpPr/>
          <p:nvPr/>
        </p:nvGrpSpPr>
        <p:grpSpPr>
          <a:xfrm rot="10800000">
            <a:off x="964959" y="3765159"/>
            <a:ext cx="226800" cy="226800"/>
            <a:chOff x="6327424" y="2770735"/>
            <a:chExt cx="226800" cy="226800"/>
          </a:xfrm>
        </p:grpSpPr>
        <p:sp>
          <p:nvSpPr>
            <p:cNvPr id="33" name="Google Shape;135;p7">
              <a:extLst>
                <a:ext uri="{FF2B5EF4-FFF2-40B4-BE49-F238E27FC236}">
                  <a16:creationId xmlns:a16="http://schemas.microsoft.com/office/drawing/2014/main" id="{C01D2109-D30C-D4BA-E315-AD5BDE8F63AF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73B88176-34A7-3289-8C09-C05564C21872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6" name="Google Shape;255;p7">
            <a:extLst>
              <a:ext uri="{FF2B5EF4-FFF2-40B4-BE49-F238E27FC236}">
                <a16:creationId xmlns:a16="http://schemas.microsoft.com/office/drawing/2014/main" id="{CF88D46E-9306-AD5B-DD15-1E83F40BB941}"/>
              </a:ext>
            </a:extLst>
          </p:cNvPr>
          <p:cNvSpPr/>
          <p:nvPr/>
        </p:nvSpPr>
        <p:spPr>
          <a:xfrm rot="16200000">
            <a:off x="946748" y="3498876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86EAB30D-CB63-2C6B-1876-2B7298AC57E6}"/>
              </a:ext>
            </a:extLst>
          </p:cNvPr>
          <p:cNvGrpSpPr/>
          <p:nvPr/>
        </p:nvGrpSpPr>
        <p:grpSpPr>
          <a:xfrm rot="10800000">
            <a:off x="970148" y="3270467"/>
            <a:ext cx="226800" cy="226800"/>
            <a:chOff x="6327424" y="2770735"/>
            <a:chExt cx="226800" cy="226800"/>
          </a:xfrm>
        </p:grpSpPr>
        <p:sp>
          <p:nvSpPr>
            <p:cNvPr id="31" name="Google Shape;135;p7">
              <a:extLst>
                <a:ext uri="{FF2B5EF4-FFF2-40B4-BE49-F238E27FC236}">
                  <a16:creationId xmlns:a16="http://schemas.microsoft.com/office/drawing/2014/main" id="{90F3DDDB-59A3-88D9-D542-9E42864DDE11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D2356D40-6971-D2C4-5AA8-B61942748C44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3844924B-24ED-FD8F-CC48-14E054FB627A}"/>
              </a:ext>
            </a:extLst>
          </p:cNvPr>
          <p:cNvGrpSpPr/>
          <p:nvPr/>
        </p:nvGrpSpPr>
        <p:grpSpPr>
          <a:xfrm rot="10800000">
            <a:off x="964959" y="3520667"/>
            <a:ext cx="226800" cy="226800"/>
            <a:chOff x="6327424" y="2770735"/>
            <a:chExt cx="226800" cy="226800"/>
          </a:xfrm>
        </p:grpSpPr>
        <p:sp>
          <p:nvSpPr>
            <p:cNvPr id="29" name="Google Shape;135;p7">
              <a:extLst>
                <a:ext uri="{FF2B5EF4-FFF2-40B4-BE49-F238E27FC236}">
                  <a16:creationId xmlns:a16="http://schemas.microsoft.com/office/drawing/2014/main" id="{763C1C52-BE86-B157-317F-F0FA0BB13A61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A23F3062-B3D8-194F-A3AF-5C93230A687B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F44E6FAF-8E24-B56D-EC8D-06A7FA254B09}"/>
              </a:ext>
            </a:extLst>
          </p:cNvPr>
          <p:cNvGrpSpPr/>
          <p:nvPr/>
        </p:nvGrpSpPr>
        <p:grpSpPr>
          <a:xfrm rot="10800000">
            <a:off x="964761" y="4518933"/>
            <a:ext cx="226800" cy="226800"/>
            <a:chOff x="6327424" y="2770735"/>
            <a:chExt cx="226800" cy="226800"/>
          </a:xfrm>
        </p:grpSpPr>
        <p:sp>
          <p:nvSpPr>
            <p:cNvPr id="15" name="Google Shape;135;p7">
              <a:extLst>
                <a:ext uri="{FF2B5EF4-FFF2-40B4-BE49-F238E27FC236}">
                  <a16:creationId xmlns:a16="http://schemas.microsoft.com/office/drawing/2014/main" id="{2FD94071-41BC-4AB5-2C17-A9BCB9DF4EF4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8F105A35-42FD-72FC-CA4A-C760BE749479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Google Shape;255;p7">
            <a:extLst>
              <a:ext uri="{FF2B5EF4-FFF2-40B4-BE49-F238E27FC236}">
                <a16:creationId xmlns:a16="http://schemas.microsoft.com/office/drawing/2014/main" id="{418C58C2-9AB2-54D6-0399-C10D93747F3C}"/>
              </a:ext>
            </a:extLst>
          </p:cNvPr>
          <p:cNvSpPr/>
          <p:nvPr/>
        </p:nvSpPr>
        <p:spPr>
          <a:xfrm rot="16200000">
            <a:off x="946748" y="4251870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DF12DB65-9D6D-ECFF-5051-884B01249526}"/>
              </a:ext>
            </a:extLst>
          </p:cNvPr>
          <p:cNvGrpSpPr/>
          <p:nvPr/>
        </p:nvGrpSpPr>
        <p:grpSpPr>
          <a:xfrm rot="10800000">
            <a:off x="964761" y="4027214"/>
            <a:ext cx="226800" cy="226800"/>
            <a:chOff x="6327424" y="2770735"/>
            <a:chExt cx="226800" cy="226800"/>
          </a:xfrm>
        </p:grpSpPr>
        <p:sp>
          <p:nvSpPr>
            <p:cNvPr id="13" name="Google Shape;135;p7">
              <a:extLst>
                <a:ext uri="{FF2B5EF4-FFF2-40B4-BE49-F238E27FC236}">
                  <a16:creationId xmlns:a16="http://schemas.microsoft.com/office/drawing/2014/main" id="{182E0A51-9099-5849-1630-3A260731F226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7F10BE1E-0E2F-9CEB-89D8-E707CE6AF51C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A8D7BED0-8B23-2FB2-F11F-0BE1132EF66A}"/>
              </a:ext>
            </a:extLst>
          </p:cNvPr>
          <p:cNvGrpSpPr/>
          <p:nvPr/>
        </p:nvGrpSpPr>
        <p:grpSpPr>
          <a:xfrm rot="10800000">
            <a:off x="964761" y="4274579"/>
            <a:ext cx="226800" cy="226800"/>
            <a:chOff x="6327424" y="2770735"/>
            <a:chExt cx="226800" cy="226800"/>
          </a:xfrm>
        </p:grpSpPr>
        <p:sp>
          <p:nvSpPr>
            <p:cNvPr id="11" name="Google Shape;135;p7">
              <a:extLst>
                <a:ext uri="{FF2B5EF4-FFF2-40B4-BE49-F238E27FC236}">
                  <a16:creationId xmlns:a16="http://schemas.microsoft.com/office/drawing/2014/main" id="{2D47894A-DAD2-AFA6-1AC1-35EC7A610BBB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CA462E81-F570-1594-D91B-88986DFF1EB9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0D206EE9-4EF1-C069-71A7-892B08A64B8E}"/>
              </a:ext>
            </a:extLst>
          </p:cNvPr>
          <p:cNvGrpSpPr/>
          <p:nvPr/>
        </p:nvGrpSpPr>
        <p:grpSpPr>
          <a:xfrm rot="10800000">
            <a:off x="964761" y="5259714"/>
            <a:ext cx="226800" cy="226800"/>
            <a:chOff x="6327424" y="2770735"/>
            <a:chExt cx="226800" cy="226800"/>
          </a:xfrm>
        </p:grpSpPr>
        <p:sp>
          <p:nvSpPr>
            <p:cNvPr id="543" name="Google Shape;135;p7">
              <a:extLst>
                <a:ext uri="{FF2B5EF4-FFF2-40B4-BE49-F238E27FC236}">
                  <a16:creationId xmlns:a16="http://schemas.microsoft.com/office/drawing/2014/main" id="{21DF6945-9D00-CD99-C1DC-4C77C06B1BBA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44" name="直線コネクタ 543">
              <a:extLst>
                <a:ext uri="{FF2B5EF4-FFF2-40B4-BE49-F238E27FC236}">
                  <a16:creationId xmlns:a16="http://schemas.microsoft.com/office/drawing/2014/main" id="{D5BEE03E-86AC-5765-6BBB-E0420F2C9F09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7" name="Google Shape;255;p7">
            <a:extLst>
              <a:ext uri="{FF2B5EF4-FFF2-40B4-BE49-F238E27FC236}">
                <a16:creationId xmlns:a16="http://schemas.microsoft.com/office/drawing/2014/main" id="{CB3213DA-55BB-D5B6-9B2B-B70F23915E63}"/>
              </a:ext>
            </a:extLst>
          </p:cNvPr>
          <p:cNvSpPr/>
          <p:nvPr/>
        </p:nvSpPr>
        <p:spPr>
          <a:xfrm rot="16200000">
            <a:off x="946748" y="4992651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64F7A323-F5AD-B4E0-A97E-CE4647C009DE}"/>
              </a:ext>
            </a:extLst>
          </p:cNvPr>
          <p:cNvGrpSpPr/>
          <p:nvPr/>
        </p:nvGrpSpPr>
        <p:grpSpPr>
          <a:xfrm rot="10800000">
            <a:off x="964761" y="4767995"/>
            <a:ext cx="226800" cy="226800"/>
            <a:chOff x="6327424" y="2770735"/>
            <a:chExt cx="226800" cy="226800"/>
          </a:xfrm>
        </p:grpSpPr>
        <p:sp>
          <p:nvSpPr>
            <p:cNvPr id="62" name="Google Shape;135;p7">
              <a:extLst>
                <a:ext uri="{FF2B5EF4-FFF2-40B4-BE49-F238E27FC236}">
                  <a16:creationId xmlns:a16="http://schemas.microsoft.com/office/drawing/2014/main" id="{299CBEB7-0FA0-1833-EEF2-239D22F9FB81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4D201D0D-F9A2-CFA0-55FD-10E672228965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A0332977-032B-F7EE-9AC2-4FB65D0F4000}"/>
              </a:ext>
            </a:extLst>
          </p:cNvPr>
          <p:cNvGrpSpPr/>
          <p:nvPr/>
        </p:nvGrpSpPr>
        <p:grpSpPr>
          <a:xfrm rot="10800000">
            <a:off x="964761" y="5015360"/>
            <a:ext cx="226800" cy="226800"/>
            <a:chOff x="6327424" y="2770735"/>
            <a:chExt cx="226800" cy="226800"/>
          </a:xfrm>
        </p:grpSpPr>
        <p:sp>
          <p:nvSpPr>
            <p:cNvPr id="60" name="Google Shape;135;p7">
              <a:extLst>
                <a:ext uri="{FF2B5EF4-FFF2-40B4-BE49-F238E27FC236}">
                  <a16:creationId xmlns:a16="http://schemas.microsoft.com/office/drawing/2014/main" id="{4E62E933-C0BC-CB5B-6863-2770B30DB71A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34FB2926-B5FC-64A6-83A6-F9AB24A5DB94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5" name="グループ化 154">
            <a:extLst>
              <a:ext uri="{FF2B5EF4-FFF2-40B4-BE49-F238E27FC236}">
                <a16:creationId xmlns:a16="http://schemas.microsoft.com/office/drawing/2014/main" id="{148AD3E1-A0A9-8A9F-B771-38E4326BFF90}"/>
              </a:ext>
            </a:extLst>
          </p:cNvPr>
          <p:cNvGrpSpPr/>
          <p:nvPr/>
        </p:nvGrpSpPr>
        <p:grpSpPr>
          <a:xfrm>
            <a:off x="3449368" y="4758417"/>
            <a:ext cx="226800" cy="226800"/>
            <a:chOff x="6327424" y="2770735"/>
            <a:chExt cx="226800" cy="226800"/>
          </a:xfrm>
        </p:grpSpPr>
        <p:sp>
          <p:nvSpPr>
            <p:cNvPr id="163" name="Google Shape;135;p7">
              <a:extLst>
                <a:ext uri="{FF2B5EF4-FFF2-40B4-BE49-F238E27FC236}">
                  <a16:creationId xmlns:a16="http://schemas.microsoft.com/office/drawing/2014/main" id="{3DE8CDD5-D1A0-70BC-74B2-2C44ACED61EA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4" name="直線コネクタ 163">
              <a:extLst>
                <a:ext uri="{FF2B5EF4-FFF2-40B4-BE49-F238E27FC236}">
                  <a16:creationId xmlns:a16="http://schemas.microsoft.com/office/drawing/2014/main" id="{CD795CB2-CCEB-226A-DED9-9627B27C42FB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6" name="Google Shape;255;p7">
            <a:extLst>
              <a:ext uri="{FF2B5EF4-FFF2-40B4-BE49-F238E27FC236}">
                <a16:creationId xmlns:a16="http://schemas.microsoft.com/office/drawing/2014/main" id="{425DE1AE-2B49-A714-8B5F-4CE650BC6219}"/>
              </a:ext>
            </a:extLst>
          </p:cNvPr>
          <p:cNvSpPr/>
          <p:nvPr/>
        </p:nvSpPr>
        <p:spPr>
          <a:xfrm rot="5400000">
            <a:off x="2950768" y="4992651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57" name="グループ化 156">
            <a:extLst>
              <a:ext uri="{FF2B5EF4-FFF2-40B4-BE49-F238E27FC236}">
                <a16:creationId xmlns:a16="http://schemas.microsoft.com/office/drawing/2014/main" id="{974B4F69-05A8-B047-A066-E76994086775}"/>
              </a:ext>
            </a:extLst>
          </p:cNvPr>
          <p:cNvGrpSpPr/>
          <p:nvPr/>
        </p:nvGrpSpPr>
        <p:grpSpPr>
          <a:xfrm>
            <a:off x="3449368" y="5245059"/>
            <a:ext cx="226800" cy="226800"/>
            <a:chOff x="6327424" y="2770735"/>
            <a:chExt cx="226800" cy="226800"/>
          </a:xfrm>
        </p:grpSpPr>
        <p:sp>
          <p:nvSpPr>
            <p:cNvPr id="161" name="Google Shape;135;p7">
              <a:extLst>
                <a:ext uri="{FF2B5EF4-FFF2-40B4-BE49-F238E27FC236}">
                  <a16:creationId xmlns:a16="http://schemas.microsoft.com/office/drawing/2014/main" id="{25784D89-D111-F645-6BA5-E739A2202DE1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2" name="直線コネクタ 161">
              <a:extLst>
                <a:ext uri="{FF2B5EF4-FFF2-40B4-BE49-F238E27FC236}">
                  <a16:creationId xmlns:a16="http://schemas.microsoft.com/office/drawing/2014/main" id="{E14CF8E8-33F1-0BA8-835A-F92D3DFA413A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8" name="グループ化 157">
            <a:extLst>
              <a:ext uri="{FF2B5EF4-FFF2-40B4-BE49-F238E27FC236}">
                <a16:creationId xmlns:a16="http://schemas.microsoft.com/office/drawing/2014/main" id="{561B1F2B-2366-F0FD-A765-3B44FE8242CB}"/>
              </a:ext>
            </a:extLst>
          </p:cNvPr>
          <p:cNvGrpSpPr/>
          <p:nvPr/>
        </p:nvGrpSpPr>
        <p:grpSpPr>
          <a:xfrm>
            <a:off x="3449368" y="5000567"/>
            <a:ext cx="226800" cy="226800"/>
            <a:chOff x="6327424" y="2770735"/>
            <a:chExt cx="226800" cy="226800"/>
          </a:xfrm>
        </p:grpSpPr>
        <p:sp>
          <p:nvSpPr>
            <p:cNvPr id="159" name="Google Shape;135;p7">
              <a:extLst>
                <a:ext uri="{FF2B5EF4-FFF2-40B4-BE49-F238E27FC236}">
                  <a16:creationId xmlns:a16="http://schemas.microsoft.com/office/drawing/2014/main" id="{05095E9D-8FE8-90FE-8341-9C89AF0B6143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0" name="直線コネクタ 159">
              <a:extLst>
                <a:ext uri="{FF2B5EF4-FFF2-40B4-BE49-F238E27FC236}">
                  <a16:creationId xmlns:a16="http://schemas.microsoft.com/office/drawing/2014/main" id="{DB87440D-2331-D821-1664-0BE27A4149FB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5" name="グループ化 144">
            <a:extLst>
              <a:ext uri="{FF2B5EF4-FFF2-40B4-BE49-F238E27FC236}">
                <a16:creationId xmlns:a16="http://schemas.microsoft.com/office/drawing/2014/main" id="{C1296F70-567C-5E80-970F-E104A830CF61}"/>
              </a:ext>
            </a:extLst>
          </p:cNvPr>
          <p:cNvGrpSpPr/>
          <p:nvPr/>
        </p:nvGrpSpPr>
        <p:grpSpPr>
          <a:xfrm>
            <a:off x="3454557" y="3998294"/>
            <a:ext cx="226800" cy="226800"/>
            <a:chOff x="6327424" y="2770735"/>
            <a:chExt cx="226800" cy="226800"/>
          </a:xfrm>
        </p:grpSpPr>
        <p:sp>
          <p:nvSpPr>
            <p:cNvPr id="153" name="Google Shape;135;p7">
              <a:extLst>
                <a:ext uri="{FF2B5EF4-FFF2-40B4-BE49-F238E27FC236}">
                  <a16:creationId xmlns:a16="http://schemas.microsoft.com/office/drawing/2014/main" id="{A448D98C-950E-2343-348B-F033CECFE4E3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4" name="直線コネクタ 153">
              <a:extLst>
                <a:ext uri="{FF2B5EF4-FFF2-40B4-BE49-F238E27FC236}">
                  <a16:creationId xmlns:a16="http://schemas.microsoft.com/office/drawing/2014/main" id="{E9CD5264-5EF7-795E-588F-E4830D011958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6" name="Google Shape;255;p7">
            <a:extLst>
              <a:ext uri="{FF2B5EF4-FFF2-40B4-BE49-F238E27FC236}">
                <a16:creationId xmlns:a16="http://schemas.microsoft.com/office/drawing/2014/main" id="{C6BD223E-BDD8-8FD1-3602-3DFDA7D35EB2}"/>
              </a:ext>
            </a:extLst>
          </p:cNvPr>
          <p:cNvSpPr/>
          <p:nvPr/>
        </p:nvSpPr>
        <p:spPr>
          <a:xfrm rot="5400000">
            <a:off x="2950768" y="4242978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47" name="グループ化 146">
            <a:extLst>
              <a:ext uri="{FF2B5EF4-FFF2-40B4-BE49-F238E27FC236}">
                <a16:creationId xmlns:a16="http://schemas.microsoft.com/office/drawing/2014/main" id="{33FBC83A-E82D-9FD3-7C32-5ABCF15EC5ED}"/>
              </a:ext>
            </a:extLst>
          </p:cNvPr>
          <p:cNvGrpSpPr/>
          <p:nvPr/>
        </p:nvGrpSpPr>
        <p:grpSpPr>
          <a:xfrm>
            <a:off x="3449368" y="4492987"/>
            <a:ext cx="226800" cy="226800"/>
            <a:chOff x="6327424" y="2770735"/>
            <a:chExt cx="226800" cy="226800"/>
          </a:xfrm>
        </p:grpSpPr>
        <p:sp>
          <p:nvSpPr>
            <p:cNvPr id="151" name="Google Shape;135;p7">
              <a:extLst>
                <a:ext uri="{FF2B5EF4-FFF2-40B4-BE49-F238E27FC236}">
                  <a16:creationId xmlns:a16="http://schemas.microsoft.com/office/drawing/2014/main" id="{0759223B-4F94-65F0-D790-D805D9380A57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2" name="直線コネクタ 151">
              <a:extLst>
                <a:ext uri="{FF2B5EF4-FFF2-40B4-BE49-F238E27FC236}">
                  <a16:creationId xmlns:a16="http://schemas.microsoft.com/office/drawing/2014/main" id="{A9986562-485D-6D57-224C-4EB22B1E8161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8" name="グループ化 147">
            <a:extLst>
              <a:ext uri="{FF2B5EF4-FFF2-40B4-BE49-F238E27FC236}">
                <a16:creationId xmlns:a16="http://schemas.microsoft.com/office/drawing/2014/main" id="{F4EBFC17-A157-0337-6101-2C71FA6A15B5}"/>
              </a:ext>
            </a:extLst>
          </p:cNvPr>
          <p:cNvGrpSpPr/>
          <p:nvPr/>
        </p:nvGrpSpPr>
        <p:grpSpPr>
          <a:xfrm>
            <a:off x="3454557" y="4242787"/>
            <a:ext cx="226800" cy="226800"/>
            <a:chOff x="6327424" y="2770735"/>
            <a:chExt cx="226800" cy="226800"/>
          </a:xfrm>
        </p:grpSpPr>
        <p:sp>
          <p:nvSpPr>
            <p:cNvPr id="149" name="Google Shape;135;p7">
              <a:extLst>
                <a:ext uri="{FF2B5EF4-FFF2-40B4-BE49-F238E27FC236}">
                  <a16:creationId xmlns:a16="http://schemas.microsoft.com/office/drawing/2014/main" id="{29387EA7-FF5A-B13F-FA21-635216D0AF32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0" name="直線コネクタ 149">
              <a:extLst>
                <a:ext uri="{FF2B5EF4-FFF2-40B4-BE49-F238E27FC236}">
                  <a16:creationId xmlns:a16="http://schemas.microsoft.com/office/drawing/2014/main" id="{A42876C1-1DF7-8429-D136-36447B9847A6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5" name="グループ化 134">
            <a:extLst>
              <a:ext uri="{FF2B5EF4-FFF2-40B4-BE49-F238E27FC236}">
                <a16:creationId xmlns:a16="http://schemas.microsoft.com/office/drawing/2014/main" id="{85C0AACD-FC04-1F0A-5704-E787DB5D3D8A}"/>
              </a:ext>
            </a:extLst>
          </p:cNvPr>
          <p:cNvGrpSpPr/>
          <p:nvPr/>
        </p:nvGrpSpPr>
        <p:grpSpPr>
          <a:xfrm>
            <a:off x="3454755" y="3244520"/>
            <a:ext cx="226800" cy="226800"/>
            <a:chOff x="6327424" y="2770735"/>
            <a:chExt cx="226800" cy="226800"/>
          </a:xfrm>
        </p:grpSpPr>
        <p:sp>
          <p:nvSpPr>
            <p:cNvPr id="143" name="Google Shape;135;p7">
              <a:extLst>
                <a:ext uri="{FF2B5EF4-FFF2-40B4-BE49-F238E27FC236}">
                  <a16:creationId xmlns:a16="http://schemas.microsoft.com/office/drawing/2014/main" id="{8CCC28EA-8831-61DA-24C1-88B958002D8B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44" name="直線コネクタ 143">
              <a:extLst>
                <a:ext uri="{FF2B5EF4-FFF2-40B4-BE49-F238E27FC236}">
                  <a16:creationId xmlns:a16="http://schemas.microsoft.com/office/drawing/2014/main" id="{BA5BB29C-748C-99DA-E9D8-A1202ED2F16E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6" name="Google Shape;255;p7">
            <a:extLst>
              <a:ext uri="{FF2B5EF4-FFF2-40B4-BE49-F238E27FC236}">
                <a16:creationId xmlns:a16="http://schemas.microsoft.com/office/drawing/2014/main" id="{CDF1A56A-B7E9-412D-9BB8-CA1064D97047}"/>
              </a:ext>
            </a:extLst>
          </p:cNvPr>
          <p:cNvSpPr/>
          <p:nvPr/>
        </p:nvSpPr>
        <p:spPr>
          <a:xfrm rot="5400000">
            <a:off x="2950768" y="3489983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37" name="グループ化 136">
            <a:extLst>
              <a:ext uri="{FF2B5EF4-FFF2-40B4-BE49-F238E27FC236}">
                <a16:creationId xmlns:a16="http://schemas.microsoft.com/office/drawing/2014/main" id="{E174B587-B771-AA7F-B55A-14F41685E037}"/>
              </a:ext>
            </a:extLst>
          </p:cNvPr>
          <p:cNvGrpSpPr/>
          <p:nvPr/>
        </p:nvGrpSpPr>
        <p:grpSpPr>
          <a:xfrm>
            <a:off x="3454755" y="3736239"/>
            <a:ext cx="226800" cy="226800"/>
            <a:chOff x="6327424" y="2770735"/>
            <a:chExt cx="226800" cy="226800"/>
          </a:xfrm>
        </p:grpSpPr>
        <p:sp>
          <p:nvSpPr>
            <p:cNvPr id="141" name="Google Shape;135;p7">
              <a:extLst>
                <a:ext uri="{FF2B5EF4-FFF2-40B4-BE49-F238E27FC236}">
                  <a16:creationId xmlns:a16="http://schemas.microsoft.com/office/drawing/2014/main" id="{DFC3199A-89BC-EACF-BC83-90701B0C3268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42" name="直線コネクタ 141">
              <a:extLst>
                <a:ext uri="{FF2B5EF4-FFF2-40B4-BE49-F238E27FC236}">
                  <a16:creationId xmlns:a16="http://schemas.microsoft.com/office/drawing/2014/main" id="{C750251A-E223-9118-5CAB-4AAE88B488A6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8" name="グループ化 137">
            <a:extLst>
              <a:ext uri="{FF2B5EF4-FFF2-40B4-BE49-F238E27FC236}">
                <a16:creationId xmlns:a16="http://schemas.microsoft.com/office/drawing/2014/main" id="{A56F499B-6CB6-72E5-3AA9-1AEA54ABD1FE}"/>
              </a:ext>
            </a:extLst>
          </p:cNvPr>
          <p:cNvGrpSpPr/>
          <p:nvPr/>
        </p:nvGrpSpPr>
        <p:grpSpPr>
          <a:xfrm>
            <a:off x="3454755" y="3488874"/>
            <a:ext cx="226800" cy="226800"/>
            <a:chOff x="6327424" y="2770735"/>
            <a:chExt cx="226800" cy="226800"/>
          </a:xfrm>
        </p:grpSpPr>
        <p:sp>
          <p:nvSpPr>
            <p:cNvPr id="139" name="Google Shape;135;p7">
              <a:extLst>
                <a:ext uri="{FF2B5EF4-FFF2-40B4-BE49-F238E27FC236}">
                  <a16:creationId xmlns:a16="http://schemas.microsoft.com/office/drawing/2014/main" id="{E6994A6B-0E7D-3518-ADB5-085BE6201417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40" name="直線コネクタ 139">
              <a:extLst>
                <a:ext uri="{FF2B5EF4-FFF2-40B4-BE49-F238E27FC236}">
                  <a16:creationId xmlns:a16="http://schemas.microsoft.com/office/drawing/2014/main" id="{AFA2C280-3DD7-EDB6-41CC-556AA9CCA39F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73" name="グループ化 572">
            <a:extLst>
              <a:ext uri="{FF2B5EF4-FFF2-40B4-BE49-F238E27FC236}">
                <a16:creationId xmlns:a16="http://schemas.microsoft.com/office/drawing/2014/main" id="{8268D7BE-AE20-377A-6A4F-7AF5C4F36358}"/>
              </a:ext>
            </a:extLst>
          </p:cNvPr>
          <p:cNvGrpSpPr/>
          <p:nvPr/>
        </p:nvGrpSpPr>
        <p:grpSpPr>
          <a:xfrm>
            <a:off x="3454755" y="2503739"/>
            <a:ext cx="226800" cy="226800"/>
            <a:chOff x="6327424" y="2770735"/>
            <a:chExt cx="226800" cy="226800"/>
          </a:xfrm>
        </p:grpSpPr>
        <p:sp>
          <p:nvSpPr>
            <p:cNvPr id="133" name="Google Shape;135;p7">
              <a:extLst>
                <a:ext uri="{FF2B5EF4-FFF2-40B4-BE49-F238E27FC236}">
                  <a16:creationId xmlns:a16="http://schemas.microsoft.com/office/drawing/2014/main" id="{039CD5D6-332B-4FA9-B977-8D91467A5AB7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4" name="直線コネクタ 133">
              <a:extLst>
                <a:ext uri="{FF2B5EF4-FFF2-40B4-BE49-F238E27FC236}">
                  <a16:creationId xmlns:a16="http://schemas.microsoft.com/office/drawing/2014/main" id="{673F7B29-0727-21AA-363B-B13971A6F476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74" name="Google Shape;255;p7">
            <a:extLst>
              <a:ext uri="{FF2B5EF4-FFF2-40B4-BE49-F238E27FC236}">
                <a16:creationId xmlns:a16="http://schemas.microsoft.com/office/drawing/2014/main" id="{D2432F84-2096-526F-E701-E83F32334CA5}"/>
              </a:ext>
            </a:extLst>
          </p:cNvPr>
          <p:cNvSpPr/>
          <p:nvPr/>
        </p:nvSpPr>
        <p:spPr>
          <a:xfrm rot="5400000">
            <a:off x="2950768" y="2749202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75" name="グループ化 574">
            <a:extLst>
              <a:ext uri="{FF2B5EF4-FFF2-40B4-BE49-F238E27FC236}">
                <a16:creationId xmlns:a16="http://schemas.microsoft.com/office/drawing/2014/main" id="{26142BBF-35B1-CA51-802E-82394622BD26}"/>
              </a:ext>
            </a:extLst>
          </p:cNvPr>
          <p:cNvGrpSpPr/>
          <p:nvPr/>
        </p:nvGrpSpPr>
        <p:grpSpPr>
          <a:xfrm>
            <a:off x="3454755" y="2995458"/>
            <a:ext cx="226800" cy="226800"/>
            <a:chOff x="6327424" y="2770735"/>
            <a:chExt cx="226800" cy="226800"/>
          </a:xfrm>
        </p:grpSpPr>
        <p:sp>
          <p:nvSpPr>
            <p:cNvPr id="131" name="Google Shape;135;p7">
              <a:extLst>
                <a:ext uri="{FF2B5EF4-FFF2-40B4-BE49-F238E27FC236}">
                  <a16:creationId xmlns:a16="http://schemas.microsoft.com/office/drawing/2014/main" id="{5DDB626E-67CF-EF1B-42B4-CBA4D8B5B0F9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2" name="直線コネクタ 131">
              <a:extLst>
                <a:ext uri="{FF2B5EF4-FFF2-40B4-BE49-F238E27FC236}">
                  <a16:creationId xmlns:a16="http://schemas.microsoft.com/office/drawing/2014/main" id="{AAA17F11-13C8-AFA0-308E-E733ECDC8049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8" name="グループ化 127">
            <a:extLst>
              <a:ext uri="{FF2B5EF4-FFF2-40B4-BE49-F238E27FC236}">
                <a16:creationId xmlns:a16="http://schemas.microsoft.com/office/drawing/2014/main" id="{AF8DBEDC-2C3B-E785-9832-AD5F0AAAAD06}"/>
              </a:ext>
            </a:extLst>
          </p:cNvPr>
          <p:cNvGrpSpPr/>
          <p:nvPr/>
        </p:nvGrpSpPr>
        <p:grpSpPr>
          <a:xfrm>
            <a:off x="3454755" y="2748093"/>
            <a:ext cx="226800" cy="226800"/>
            <a:chOff x="6327424" y="2770735"/>
            <a:chExt cx="226800" cy="226800"/>
          </a:xfrm>
        </p:grpSpPr>
        <p:sp>
          <p:nvSpPr>
            <p:cNvPr id="129" name="Google Shape;135;p7">
              <a:extLst>
                <a:ext uri="{FF2B5EF4-FFF2-40B4-BE49-F238E27FC236}">
                  <a16:creationId xmlns:a16="http://schemas.microsoft.com/office/drawing/2014/main" id="{F7041748-C661-1AC0-E61C-58E0DC98CA8F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0" name="直線コネクタ 129">
              <a:extLst>
                <a:ext uri="{FF2B5EF4-FFF2-40B4-BE49-F238E27FC236}">
                  <a16:creationId xmlns:a16="http://schemas.microsoft.com/office/drawing/2014/main" id="{E96E1A7B-E1EE-B232-7BEA-0D979E804E5B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18</Words>
  <Application>Microsoft Office PowerPoint</Application>
  <PresentationFormat>ユーザー設定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Hiragino Kaku Gothic Pro W3</vt:lpstr>
      <vt:lpstr>Arial</vt:lpstr>
      <vt:lpstr>Simple Light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福田啓</cp:lastModifiedBy>
  <cp:revision>10</cp:revision>
  <dcterms:modified xsi:type="dcterms:W3CDTF">2024-01-28T03:37:24Z</dcterms:modified>
</cp:coreProperties>
</file>