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067300" cy="72009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15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78" d="100"/>
          <a:sy n="78" d="100"/>
        </p:scale>
        <p:origin x="2592" y="62"/>
      </p:cViewPr>
      <p:guideLst>
        <p:guide orient="horz" pos="2268"/>
        <p:guide pos="15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22835" y="685800"/>
            <a:ext cx="241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685800"/>
            <a:ext cx="241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2738" y="1042405"/>
            <a:ext cx="4722000" cy="28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2734" y="3967775"/>
            <a:ext cx="4722000" cy="11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2734" y="1548575"/>
            <a:ext cx="4722000" cy="27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2734" y="4413115"/>
            <a:ext cx="4722000" cy="18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238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2734" y="3011190"/>
            <a:ext cx="4722000" cy="11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47220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23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22167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677955" y="1613465"/>
            <a:ext cx="22167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2734" y="777840"/>
            <a:ext cx="1556100" cy="10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2734" y="1945440"/>
            <a:ext cx="1556100" cy="4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1680" y="630210"/>
            <a:ext cx="3528600" cy="57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33650" y="-175"/>
            <a:ext cx="2533800" cy="7200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8025" tIns="78025" rIns="78025" bIns="780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7131" y="1726445"/>
            <a:ext cx="2241900" cy="20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7131" y="3924305"/>
            <a:ext cx="2241900" cy="17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37306" y="1013705"/>
            <a:ext cx="2126400" cy="51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457200" lvl="0" indent="-323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2734" y="5922805"/>
            <a:ext cx="3324300" cy="8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47220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marR="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/>
          <p:nvPr/>
        </p:nvSpPr>
        <p:spPr>
          <a:xfrm>
            <a:off x="1355599" y="179116"/>
            <a:ext cx="18669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 dirty="0"/>
              <a:t>502号室</a:t>
            </a:r>
            <a:endParaRPr sz="3300" dirty="0"/>
          </a:p>
        </p:txBody>
      </p:sp>
      <p:sp>
        <p:nvSpPr>
          <p:cNvPr id="188" name="Google Shape;188;p13"/>
          <p:cNvSpPr txBox="1"/>
          <p:nvPr/>
        </p:nvSpPr>
        <p:spPr>
          <a:xfrm>
            <a:off x="266055" y="816912"/>
            <a:ext cx="22174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dirty="0"/>
              <a:t>スクール3人掛け　</a:t>
            </a:r>
            <a:endParaRPr sz="2000" dirty="0"/>
          </a:p>
        </p:txBody>
      </p:sp>
      <p:sp>
        <p:nvSpPr>
          <p:cNvPr id="189" name="Google Shape;189;p13"/>
          <p:cNvSpPr txBox="1"/>
          <p:nvPr/>
        </p:nvSpPr>
        <p:spPr>
          <a:xfrm>
            <a:off x="2637875" y="814150"/>
            <a:ext cx="1232651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dirty="0"/>
              <a:t>最大60席　</a:t>
            </a:r>
            <a:endParaRPr sz="2000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F4FEB52-5AF4-0134-1887-A02C1084FF52}"/>
              </a:ext>
            </a:extLst>
          </p:cNvPr>
          <p:cNvGrpSpPr/>
          <p:nvPr/>
        </p:nvGrpSpPr>
        <p:grpSpPr>
          <a:xfrm>
            <a:off x="3066156" y="6595824"/>
            <a:ext cx="1585089" cy="230401"/>
            <a:chOff x="3005189" y="6541500"/>
            <a:chExt cx="1585089" cy="230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113AB568-E22B-AC44-0015-E3E4E732C99E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21" name="円/楕円 20">
                <a:extLst>
                  <a:ext uri="{FF2B5EF4-FFF2-40B4-BE49-F238E27FC236}">
                    <a16:creationId xmlns:a16="http://schemas.microsoft.com/office/drawing/2014/main" id="{89641621-E93C-0D25-E2DE-8DC4DCDDD327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円/楕円 21">
                <a:extLst>
                  <a:ext uri="{FF2B5EF4-FFF2-40B4-BE49-F238E27FC236}">
                    <a16:creationId xmlns:a16="http://schemas.microsoft.com/office/drawing/2014/main" id="{A8E706AE-F817-85F4-1AA8-162793F12093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C5E15D4-1C8B-8633-156A-345F88DBFB06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4218C6C-E4D8-4E7F-8315-35A451C95463}"/>
              </a:ext>
            </a:extLst>
          </p:cNvPr>
          <p:cNvGrpSpPr/>
          <p:nvPr/>
        </p:nvGrpSpPr>
        <p:grpSpPr>
          <a:xfrm>
            <a:off x="1970708" y="6228493"/>
            <a:ext cx="264766" cy="125964"/>
            <a:chOff x="3005189" y="6541500"/>
            <a:chExt cx="484283" cy="230401"/>
          </a:xfrm>
        </p:grpSpPr>
        <p:sp>
          <p:nvSpPr>
            <p:cNvPr id="24" name="円/楕円 23">
              <a:extLst>
                <a:ext uri="{FF2B5EF4-FFF2-40B4-BE49-F238E27FC236}">
                  <a16:creationId xmlns:a16="http://schemas.microsoft.com/office/drawing/2014/main" id="{33FFFDB0-8BF2-27A6-26C3-E216F7366C75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>
              <a:extLst>
                <a:ext uri="{FF2B5EF4-FFF2-40B4-BE49-F238E27FC236}">
                  <a16:creationId xmlns:a16="http://schemas.microsoft.com/office/drawing/2014/main" id="{B4D85F84-A4E0-D80F-1873-85615C47FF5C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41" name="object 2">
            <a:extLst>
              <a:ext uri="{FF2B5EF4-FFF2-40B4-BE49-F238E27FC236}">
                <a16:creationId xmlns:a16="http://schemas.microsoft.com/office/drawing/2014/main" id="{09E038F3-0EF0-89EC-F674-CA191C74C10B}"/>
              </a:ext>
            </a:extLst>
          </p:cNvPr>
          <p:cNvSpPr txBox="1"/>
          <p:nvPr/>
        </p:nvSpPr>
        <p:spPr>
          <a:xfrm>
            <a:off x="4054442" y="173705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42" name="object 3">
            <a:extLst>
              <a:ext uri="{FF2B5EF4-FFF2-40B4-BE49-F238E27FC236}">
                <a16:creationId xmlns:a16="http://schemas.microsoft.com/office/drawing/2014/main" id="{B6503C34-2B5D-B3F8-C0F7-C3C24FE1AB35}"/>
              </a:ext>
            </a:extLst>
          </p:cNvPr>
          <p:cNvSpPr txBox="1"/>
          <p:nvPr/>
        </p:nvSpPr>
        <p:spPr>
          <a:xfrm>
            <a:off x="4668519" y="396399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43" name="Google Shape;255;p7">
            <a:extLst>
              <a:ext uri="{FF2B5EF4-FFF2-40B4-BE49-F238E27FC236}">
                <a16:creationId xmlns:a16="http://schemas.microsoft.com/office/drawing/2014/main" id="{948349D3-AA29-AA9E-F3E0-72427F39D7CF}"/>
              </a:ext>
            </a:extLst>
          </p:cNvPr>
          <p:cNvSpPr/>
          <p:nvPr/>
        </p:nvSpPr>
        <p:spPr>
          <a:xfrm>
            <a:off x="3870526" y="36580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" name="object 262">
            <a:extLst>
              <a:ext uri="{FF2B5EF4-FFF2-40B4-BE49-F238E27FC236}">
                <a16:creationId xmlns:a16="http://schemas.microsoft.com/office/drawing/2014/main" id="{57BA17E7-0EDE-38E4-40B8-9F423CC5924F}"/>
              </a:ext>
            </a:extLst>
          </p:cNvPr>
          <p:cNvSpPr txBox="1"/>
          <p:nvPr/>
        </p:nvSpPr>
        <p:spPr>
          <a:xfrm>
            <a:off x="4028311" y="685066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46" name="object 263">
            <a:extLst>
              <a:ext uri="{FF2B5EF4-FFF2-40B4-BE49-F238E27FC236}">
                <a16:creationId xmlns:a16="http://schemas.microsoft.com/office/drawing/2014/main" id="{9D7C9BDA-23B8-655B-0AEF-FFA68F32603D}"/>
              </a:ext>
            </a:extLst>
          </p:cNvPr>
          <p:cNvSpPr txBox="1"/>
          <p:nvPr/>
        </p:nvSpPr>
        <p:spPr>
          <a:xfrm>
            <a:off x="4380380" y="957741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6402170D-1483-1F54-B34B-5C4C31D24E85}"/>
              </a:ext>
            </a:extLst>
          </p:cNvPr>
          <p:cNvGrpSpPr/>
          <p:nvPr/>
        </p:nvGrpSpPr>
        <p:grpSpPr>
          <a:xfrm>
            <a:off x="4080356" y="891975"/>
            <a:ext cx="194400" cy="194400"/>
            <a:chOff x="5374616" y="7449420"/>
            <a:chExt cx="194400" cy="1944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8DEBB78D-1D50-B569-BA02-924008C5D97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7F99D651-63E1-0E8A-78A1-CB006DDD25C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4" name="グループ化 203">
            <a:extLst>
              <a:ext uri="{FF2B5EF4-FFF2-40B4-BE49-F238E27FC236}">
                <a16:creationId xmlns:a16="http://schemas.microsoft.com/office/drawing/2014/main" id="{D5DB9720-A2D3-B6BF-2A74-1C5CACA03B3D}"/>
              </a:ext>
            </a:extLst>
          </p:cNvPr>
          <p:cNvGrpSpPr/>
          <p:nvPr/>
        </p:nvGrpSpPr>
        <p:grpSpPr>
          <a:xfrm rot="5400000">
            <a:off x="1387106" y="2619057"/>
            <a:ext cx="226800" cy="226800"/>
            <a:chOff x="6327424" y="2770735"/>
            <a:chExt cx="226800" cy="226800"/>
          </a:xfrm>
        </p:grpSpPr>
        <p:sp>
          <p:nvSpPr>
            <p:cNvPr id="209" name="Google Shape;135;p7">
              <a:extLst>
                <a:ext uri="{FF2B5EF4-FFF2-40B4-BE49-F238E27FC236}">
                  <a16:creationId xmlns:a16="http://schemas.microsoft.com/office/drawing/2014/main" id="{B482EF3B-B3B1-16C5-69BC-2BFB5468C43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2E4B93C0-C43E-667A-132C-1D28C7FEEA4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" name="Google Shape;255;p7">
            <a:extLst>
              <a:ext uri="{FF2B5EF4-FFF2-40B4-BE49-F238E27FC236}">
                <a16:creationId xmlns:a16="http://schemas.microsoft.com/office/drawing/2014/main" id="{F2FADB4A-25A0-7933-CECE-1C7DCE52A614}"/>
              </a:ext>
            </a:extLst>
          </p:cNvPr>
          <p:cNvSpPr/>
          <p:nvPr/>
        </p:nvSpPr>
        <p:spPr>
          <a:xfrm rot="10800000">
            <a:off x="881072" y="237065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3EFF8E49-19E2-C123-7ECE-AEE0FCA98FA8}"/>
              </a:ext>
            </a:extLst>
          </p:cNvPr>
          <p:cNvGrpSpPr/>
          <p:nvPr/>
        </p:nvGrpSpPr>
        <p:grpSpPr>
          <a:xfrm rot="5400000">
            <a:off x="900464" y="2619057"/>
            <a:ext cx="226800" cy="226800"/>
            <a:chOff x="6327424" y="2770735"/>
            <a:chExt cx="226800" cy="226800"/>
          </a:xfrm>
        </p:grpSpPr>
        <p:sp>
          <p:nvSpPr>
            <p:cNvPr id="207" name="Google Shape;135;p7">
              <a:extLst>
                <a:ext uri="{FF2B5EF4-FFF2-40B4-BE49-F238E27FC236}">
                  <a16:creationId xmlns:a16="http://schemas.microsoft.com/office/drawing/2014/main" id="{AE929279-3625-8741-FFCD-5459EFEF02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8" name="直線コネクタ 207">
              <a:extLst>
                <a:ext uri="{FF2B5EF4-FFF2-40B4-BE49-F238E27FC236}">
                  <a16:creationId xmlns:a16="http://schemas.microsoft.com/office/drawing/2014/main" id="{AF702664-979D-DA71-0CDE-BDC97A9FD66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0" name="グループ化 359">
            <a:extLst>
              <a:ext uri="{FF2B5EF4-FFF2-40B4-BE49-F238E27FC236}">
                <a16:creationId xmlns:a16="http://schemas.microsoft.com/office/drawing/2014/main" id="{5C2538BA-671F-B0DD-AD02-025BC7B1CC9D}"/>
              </a:ext>
            </a:extLst>
          </p:cNvPr>
          <p:cNvGrpSpPr/>
          <p:nvPr/>
        </p:nvGrpSpPr>
        <p:grpSpPr>
          <a:xfrm rot="5400000">
            <a:off x="1144956" y="2619057"/>
            <a:ext cx="226800" cy="226800"/>
            <a:chOff x="6327424" y="2770735"/>
            <a:chExt cx="226800" cy="226800"/>
          </a:xfrm>
        </p:grpSpPr>
        <p:sp>
          <p:nvSpPr>
            <p:cNvPr id="361" name="Google Shape;135;p7">
              <a:extLst>
                <a:ext uri="{FF2B5EF4-FFF2-40B4-BE49-F238E27FC236}">
                  <a16:creationId xmlns:a16="http://schemas.microsoft.com/office/drawing/2014/main" id="{E040E6A3-0746-3460-B637-F2FDBF2DA0A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2" name="直線コネクタ 361">
              <a:extLst>
                <a:ext uri="{FF2B5EF4-FFF2-40B4-BE49-F238E27FC236}">
                  <a16:creationId xmlns:a16="http://schemas.microsoft.com/office/drawing/2014/main" id="{BA20D501-9B7F-DA41-EA79-D87732BE830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2D336682-227B-028A-3473-05011C840A1E}"/>
              </a:ext>
            </a:extLst>
          </p:cNvPr>
          <p:cNvGrpSpPr/>
          <p:nvPr/>
        </p:nvGrpSpPr>
        <p:grpSpPr>
          <a:xfrm rot="5400000">
            <a:off x="2492708" y="2624246"/>
            <a:ext cx="226800" cy="226800"/>
            <a:chOff x="6327424" y="2770735"/>
            <a:chExt cx="226800" cy="226800"/>
          </a:xfrm>
        </p:grpSpPr>
        <p:sp>
          <p:nvSpPr>
            <p:cNvPr id="202" name="Google Shape;135;p7">
              <a:extLst>
                <a:ext uri="{FF2B5EF4-FFF2-40B4-BE49-F238E27FC236}">
                  <a16:creationId xmlns:a16="http://schemas.microsoft.com/office/drawing/2014/main" id="{C88943EA-A55C-967E-E8DE-A212E018EC7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" name="直線コネクタ 202">
              <a:extLst>
                <a:ext uri="{FF2B5EF4-FFF2-40B4-BE49-F238E27FC236}">
                  <a16:creationId xmlns:a16="http://schemas.microsoft.com/office/drawing/2014/main" id="{8F266122-DE4B-BDEF-C6D7-4432ED04F36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8" name="Google Shape;255;p7">
            <a:extLst>
              <a:ext uri="{FF2B5EF4-FFF2-40B4-BE49-F238E27FC236}">
                <a16:creationId xmlns:a16="http://schemas.microsoft.com/office/drawing/2014/main" id="{E8511E8B-1D9E-6F37-0FB8-F6DE81A6821B}"/>
              </a:ext>
            </a:extLst>
          </p:cNvPr>
          <p:cNvSpPr/>
          <p:nvPr/>
        </p:nvSpPr>
        <p:spPr>
          <a:xfrm rot="10800000">
            <a:off x="1976225" y="237065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9" name="グループ化 198">
            <a:extLst>
              <a:ext uri="{FF2B5EF4-FFF2-40B4-BE49-F238E27FC236}">
                <a16:creationId xmlns:a16="http://schemas.microsoft.com/office/drawing/2014/main" id="{268D79DB-52F8-BA31-2838-F7B95F9D42D4}"/>
              </a:ext>
            </a:extLst>
          </p:cNvPr>
          <p:cNvGrpSpPr/>
          <p:nvPr/>
        </p:nvGrpSpPr>
        <p:grpSpPr>
          <a:xfrm rot="5400000">
            <a:off x="1998016" y="2619057"/>
            <a:ext cx="226800" cy="226800"/>
            <a:chOff x="6327424" y="2770735"/>
            <a:chExt cx="226800" cy="226800"/>
          </a:xfrm>
        </p:grpSpPr>
        <p:sp>
          <p:nvSpPr>
            <p:cNvPr id="200" name="Google Shape;135;p7">
              <a:extLst>
                <a:ext uri="{FF2B5EF4-FFF2-40B4-BE49-F238E27FC236}">
                  <a16:creationId xmlns:a16="http://schemas.microsoft.com/office/drawing/2014/main" id="{A11450CC-A3F3-D935-B18E-9BC707AFA0D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308E080A-E512-9509-505E-6A7F5591F47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4" name="グループ化 363">
            <a:extLst>
              <a:ext uri="{FF2B5EF4-FFF2-40B4-BE49-F238E27FC236}">
                <a16:creationId xmlns:a16="http://schemas.microsoft.com/office/drawing/2014/main" id="{A4269413-9E2A-4DB2-5729-1A7C18ADB623}"/>
              </a:ext>
            </a:extLst>
          </p:cNvPr>
          <p:cNvGrpSpPr/>
          <p:nvPr/>
        </p:nvGrpSpPr>
        <p:grpSpPr>
          <a:xfrm rot="5400000">
            <a:off x="2248216" y="2624246"/>
            <a:ext cx="226800" cy="226800"/>
            <a:chOff x="6327424" y="2770735"/>
            <a:chExt cx="226800" cy="226800"/>
          </a:xfrm>
        </p:grpSpPr>
        <p:sp>
          <p:nvSpPr>
            <p:cNvPr id="365" name="Google Shape;135;p7">
              <a:extLst>
                <a:ext uri="{FF2B5EF4-FFF2-40B4-BE49-F238E27FC236}">
                  <a16:creationId xmlns:a16="http://schemas.microsoft.com/office/drawing/2014/main" id="{FDBE8FE7-8F98-61EA-EE38-71CB4EC515F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6" name="直線コネクタ 365">
              <a:extLst>
                <a:ext uri="{FF2B5EF4-FFF2-40B4-BE49-F238E27FC236}">
                  <a16:creationId xmlns:a16="http://schemas.microsoft.com/office/drawing/2014/main" id="{4AC162DE-D84F-3DBB-F41A-2220E7CC270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1D125AC0-0DCB-E964-108B-AE8830F2474C}"/>
              </a:ext>
            </a:extLst>
          </p:cNvPr>
          <p:cNvGrpSpPr/>
          <p:nvPr/>
        </p:nvGrpSpPr>
        <p:grpSpPr>
          <a:xfrm rot="5400000">
            <a:off x="3535479" y="2624444"/>
            <a:ext cx="226800" cy="226800"/>
            <a:chOff x="6327424" y="2770735"/>
            <a:chExt cx="226800" cy="226800"/>
          </a:xfrm>
        </p:grpSpPr>
        <p:sp>
          <p:nvSpPr>
            <p:cNvPr id="195" name="Google Shape;135;p7">
              <a:extLst>
                <a:ext uri="{FF2B5EF4-FFF2-40B4-BE49-F238E27FC236}">
                  <a16:creationId xmlns:a16="http://schemas.microsoft.com/office/drawing/2014/main" id="{100B848C-5C8B-BE14-E91F-8CAC74CD20E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" name="直線コネクタ 195">
              <a:extLst>
                <a:ext uri="{FF2B5EF4-FFF2-40B4-BE49-F238E27FC236}">
                  <a16:creationId xmlns:a16="http://schemas.microsoft.com/office/drawing/2014/main" id="{26EE18A4-ADE8-8433-B343-831ED131E3C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1" name="Google Shape;255;p7">
            <a:extLst>
              <a:ext uri="{FF2B5EF4-FFF2-40B4-BE49-F238E27FC236}">
                <a16:creationId xmlns:a16="http://schemas.microsoft.com/office/drawing/2014/main" id="{7EB031DD-664C-07B3-E5B6-CDC7F0C4483A}"/>
              </a:ext>
            </a:extLst>
          </p:cNvPr>
          <p:cNvSpPr/>
          <p:nvPr/>
        </p:nvSpPr>
        <p:spPr>
          <a:xfrm rot="10800000">
            <a:off x="3018216" y="237065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2" name="グループ化 191">
            <a:extLst>
              <a:ext uri="{FF2B5EF4-FFF2-40B4-BE49-F238E27FC236}">
                <a16:creationId xmlns:a16="http://schemas.microsoft.com/office/drawing/2014/main" id="{7ACD98A6-CDB7-59C3-5881-9584601324EB}"/>
              </a:ext>
            </a:extLst>
          </p:cNvPr>
          <p:cNvGrpSpPr/>
          <p:nvPr/>
        </p:nvGrpSpPr>
        <p:grpSpPr>
          <a:xfrm rot="5400000">
            <a:off x="3043760" y="2624444"/>
            <a:ext cx="226800" cy="226800"/>
            <a:chOff x="6327424" y="2770735"/>
            <a:chExt cx="226800" cy="226800"/>
          </a:xfrm>
        </p:grpSpPr>
        <p:sp>
          <p:nvSpPr>
            <p:cNvPr id="193" name="Google Shape;135;p7">
              <a:extLst>
                <a:ext uri="{FF2B5EF4-FFF2-40B4-BE49-F238E27FC236}">
                  <a16:creationId xmlns:a16="http://schemas.microsoft.com/office/drawing/2014/main" id="{A2F5F4EE-28D5-212F-63CD-6EA5494CAD9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4" name="直線コネクタ 193">
              <a:extLst>
                <a:ext uri="{FF2B5EF4-FFF2-40B4-BE49-F238E27FC236}">
                  <a16:creationId xmlns:a16="http://schemas.microsoft.com/office/drawing/2014/main" id="{327A176C-7ED5-FA53-C8A8-97AD1B10C03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8" name="グループ化 367">
            <a:extLst>
              <a:ext uri="{FF2B5EF4-FFF2-40B4-BE49-F238E27FC236}">
                <a16:creationId xmlns:a16="http://schemas.microsoft.com/office/drawing/2014/main" id="{5A74A56E-87FA-5213-CA05-6568D264A9DA}"/>
              </a:ext>
            </a:extLst>
          </p:cNvPr>
          <p:cNvGrpSpPr/>
          <p:nvPr/>
        </p:nvGrpSpPr>
        <p:grpSpPr>
          <a:xfrm rot="5400000">
            <a:off x="3291125" y="2624444"/>
            <a:ext cx="226800" cy="226800"/>
            <a:chOff x="6327424" y="2770735"/>
            <a:chExt cx="226800" cy="226800"/>
          </a:xfrm>
        </p:grpSpPr>
        <p:sp>
          <p:nvSpPr>
            <p:cNvPr id="369" name="Google Shape;135;p7">
              <a:extLst>
                <a:ext uri="{FF2B5EF4-FFF2-40B4-BE49-F238E27FC236}">
                  <a16:creationId xmlns:a16="http://schemas.microsoft.com/office/drawing/2014/main" id="{89A4F43B-D4C6-DD90-00F4-822FB1E93E1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0" name="直線コネクタ 369">
              <a:extLst>
                <a:ext uri="{FF2B5EF4-FFF2-40B4-BE49-F238E27FC236}">
                  <a16:creationId xmlns:a16="http://schemas.microsoft.com/office/drawing/2014/main" id="{E8BEC06E-FD21-B254-D638-0728B8AE3AF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7" name="グループ化 396">
            <a:extLst>
              <a:ext uri="{FF2B5EF4-FFF2-40B4-BE49-F238E27FC236}">
                <a16:creationId xmlns:a16="http://schemas.microsoft.com/office/drawing/2014/main" id="{7D9F8D82-7368-F8C4-F5C1-E19BC1581F52}"/>
              </a:ext>
            </a:extLst>
          </p:cNvPr>
          <p:cNvGrpSpPr/>
          <p:nvPr/>
        </p:nvGrpSpPr>
        <p:grpSpPr>
          <a:xfrm rot="5400000">
            <a:off x="1387106" y="3173238"/>
            <a:ext cx="226800" cy="226800"/>
            <a:chOff x="6327424" y="2770735"/>
            <a:chExt cx="226800" cy="226800"/>
          </a:xfrm>
        </p:grpSpPr>
        <p:sp>
          <p:nvSpPr>
            <p:cNvPr id="405" name="Google Shape;135;p7">
              <a:extLst>
                <a:ext uri="{FF2B5EF4-FFF2-40B4-BE49-F238E27FC236}">
                  <a16:creationId xmlns:a16="http://schemas.microsoft.com/office/drawing/2014/main" id="{348EAA86-BBBB-8ECD-203B-364BBD06E34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6" name="直線コネクタ 405">
              <a:extLst>
                <a:ext uri="{FF2B5EF4-FFF2-40B4-BE49-F238E27FC236}">
                  <a16:creationId xmlns:a16="http://schemas.microsoft.com/office/drawing/2014/main" id="{E91640E3-F51F-E138-FF52-045148A814C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8" name="Google Shape;255;p7">
            <a:extLst>
              <a:ext uri="{FF2B5EF4-FFF2-40B4-BE49-F238E27FC236}">
                <a16:creationId xmlns:a16="http://schemas.microsoft.com/office/drawing/2014/main" id="{2CB045E3-F9B6-7625-FF7A-7E5EFCFDE669}"/>
              </a:ext>
            </a:extLst>
          </p:cNvPr>
          <p:cNvSpPr/>
          <p:nvPr/>
        </p:nvSpPr>
        <p:spPr>
          <a:xfrm rot="10800000">
            <a:off x="881072" y="292483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99" name="グループ化 398">
            <a:extLst>
              <a:ext uri="{FF2B5EF4-FFF2-40B4-BE49-F238E27FC236}">
                <a16:creationId xmlns:a16="http://schemas.microsoft.com/office/drawing/2014/main" id="{38301690-9316-A568-AA52-9BDC74E32908}"/>
              </a:ext>
            </a:extLst>
          </p:cNvPr>
          <p:cNvGrpSpPr/>
          <p:nvPr/>
        </p:nvGrpSpPr>
        <p:grpSpPr>
          <a:xfrm rot="5400000">
            <a:off x="900464" y="3173238"/>
            <a:ext cx="226800" cy="226800"/>
            <a:chOff x="6327424" y="2770735"/>
            <a:chExt cx="226800" cy="226800"/>
          </a:xfrm>
        </p:grpSpPr>
        <p:sp>
          <p:nvSpPr>
            <p:cNvPr id="403" name="Google Shape;135;p7">
              <a:extLst>
                <a:ext uri="{FF2B5EF4-FFF2-40B4-BE49-F238E27FC236}">
                  <a16:creationId xmlns:a16="http://schemas.microsoft.com/office/drawing/2014/main" id="{A6704D7A-C350-6F3A-FE2B-0C27E714CB8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4" name="直線コネクタ 403">
              <a:extLst>
                <a:ext uri="{FF2B5EF4-FFF2-40B4-BE49-F238E27FC236}">
                  <a16:creationId xmlns:a16="http://schemas.microsoft.com/office/drawing/2014/main" id="{D12A909C-7C3B-206C-9773-162199EF52D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0" name="グループ化 399">
            <a:extLst>
              <a:ext uri="{FF2B5EF4-FFF2-40B4-BE49-F238E27FC236}">
                <a16:creationId xmlns:a16="http://schemas.microsoft.com/office/drawing/2014/main" id="{9CBC9A3F-CF5B-40B4-752C-C63BD1C65FAA}"/>
              </a:ext>
            </a:extLst>
          </p:cNvPr>
          <p:cNvGrpSpPr/>
          <p:nvPr/>
        </p:nvGrpSpPr>
        <p:grpSpPr>
          <a:xfrm rot="5400000">
            <a:off x="1144956" y="3173238"/>
            <a:ext cx="226800" cy="226800"/>
            <a:chOff x="6327424" y="2770735"/>
            <a:chExt cx="226800" cy="226800"/>
          </a:xfrm>
        </p:grpSpPr>
        <p:sp>
          <p:nvSpPr>
            <p:cNvPr id="401" name="Google Shape;135;p7">
              <a:extLst>
                <a:ext uri="{FF2B5EF4-FFF2-40B4-BE49-F238E27FC236}">
                  <a16:creationId xmlns:a16="http://schemas.microsoft.com/office/drawing/2014/main" id="{BB981A63-0E54-81DB-4736-A910AA1863A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2" name="直線コネクタ 401">
              <a:extLst>
                <a:ext uri="{FF2B5EF4-FFF2-40B4-BE49-F238E27FC236}">
                  <a16:creationId xmlns:a16="http://schemas.microsoft.com/office/drawing/2014/main" id="{F2E2D617-9315-668C-D4CC-39F78B0FD53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7" name="グループ化 386">
            <a:extLst>
              <a:ext uri="{FF2B5EF4-FFF2-40B4-BE49-F238E27FC236}">
                <a16:creationId xmlns:a16="http://schemas.microsoft.com/office/drawing/2014/main" id="{2072EBBC-2971-C76D-EFD7-9CE185A5BB10}"/>
              </a:ext>
            </a:extLst>
          </p:cNvPr>
          <p:cNvGrpSpPr/>
          <p:nvPr/>
        </p:nvGrpSpPr>
        <p:grpSpPr>
          <a:xfrm rot="5400000">
            <a:off x="2492708" y="3178427"/>
            <a:ext cx="226800" cy="226800"/>
            <a:chOff x="6327424" y="2770735"/>
            <a:chExt cx="226800" cy="226800"/>
          </a:xfrm>
        </p:grpSpPr>
        <p:sp>
          <p:nvSpPr>
            <p:cNvPr id="395" name="Google Shape;135;p7">
              <a:extLst>
                <a:ext uri="{FF2B5EF4-FFF2-40B4-BE49-F238E27FC236}">
                  <a16:creationId xmlns:a16="http://schemas.microsoft.com/office/drawing/2014/main" id="{3A1BA14D-6BAE-43AC-5D3C-21387B6C265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6" name="直線コネクタ 395">
              <a:extLst>
                <a:ext uri="{FF2B5EF4-FFF2-40B4-BE49-F238E27FC236}">
                  <a16:creationId xmlns:a16="http://schemas.microsoft.com/office/drawing/2014/main" id="{7C1E45CA-8EF0-F9B4-53FA-3337A5C8B03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8" name="Google Shape;255;p7">
            <a:extLst>
              <a:ext uri="{FF2B5EF4-FFF2-40B4-BE49-F238E27FC236}">
                <a16:creationId xmlns:a16="http://schemas.microsoft.com/office/drawing/2014/main" id="{3ACF8A49-7511-2EE5-2580-9D39DCE86850}"/>
              </a:ext>
            </a:extLst>
          </p:cNvPr>
          <p:cNvSpPr/>
          <p:nvPr/>
        </p:nvSpPr>
        <p:spPr>
          <a:xfrm rot="10800000">
            <a:off x="1976225" y="292483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89" name="グループ化 388">
            <a:extLst>
              <a:ext uri="{FF2B5EF4-FFF2-40B4-BE49-F238E27FC236}">
                <a16:creationId xmlns:a16="http://schemas.microsoft.com/office/drawing/2014/main" id="{A157C485-5A88-E71B-FC40-F617E1C3523D}"/>
              </a:ext>
            </a:extLst>
          </p:cNvPr>
          <p:cNvGrpSpPr/>
          <p:nvPr/>
        </p:nvGrpSpPr>
        <p:grpSpPr>
          <a:xfrm rot="5400000">
            <a:off x="1998016" y="3173238"/>
            <a:ext cx="226800" cy="226800"/>
            <a:chOff x="6327424" y="2770735"/>
            <a:chExt cx="226800" cy="226800"/>
          </a:xfrm>
        </p:grpSpPr>
        <p:sp>
          <p:nvSpPr>
            <p:cNvPr id="393" name="Google Shape;135;p7">
              <a:extLst>
                <a:ext uri="{FF2B5EF4-FFF2-40B4-BE49-F238E27FC236}">
                  <a16:creationId xmlns:a16="http://schemas.microsoft.com/office/drawing/2014/main" id="{FF902546-9B13-05F3-2AB6-ADA152CD29E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4" name="直線コネクタ 393">
              <a:extLst>
                <a:ext uri="{FF2B5EF4-FFF2-40B4-BE49-F238E27FC236}">
                  <a16:creationId xmlns:a16="http://schemas.microsoft.com/office/drawing/2014/main" id="{97FE6C4F-3959-A4D4-5963-AEB3A3FFB7B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0" name="グループ化 389">
            <a:extLst>
              <a:ext uri="{FF2B5EF4-FFF2-40B4-BE49-F238E27FC236}">
                <a16:creationId xmlns:a16="http://schemas.microsoft.com/office/drawing/2014/main" id="{A52CCBE3-927A-53CF-501B-216D003D3CF9}"/>
              </a:ext>
            </a:extLst>
          </p:cNvPr>
          <p:cNvGrpSpPr/>
          <p:nvPr/>
        </p:nvGrpSpPr>
        <p:grpSpPr>
          <a:xfrm rot="5400000">
            <a:off x="2248216" y="3178427"/>
            <a:ext cx="226800" cy="226800"/>
            <a:chOff x="6327424" y="2770735"/>
            <a:chExt cx="226800" cy="226800"/>
          </a:xfrm>
        </p:grpSpPr>
        <p:sp>
          <p:nvSpPr>
            <p:cNvPr id="391" name="Google Shape;135;p7">
              <a:extLst>
                <a:ext uri="{FF2B5EF4-FFF2-40B4-BE49-F238E27FC236}">
                  <a16:creationId xmlns:a16="http://schemas.microsoft.com/office/drawing/2014/main" id="{C3747125-DC6A-A5B2-A0E6-B1A8847719F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2" name="直線コネクタ 391">
              <a:extLst>
                <a:ext uri="{FF2B5EF4-FFF2-40B4-BE49-F238E27FC236}">
                  <a16:creationId xmlns:a16="http://schemas.microsoft.com/office/drawing/2014/main" id="{D83A240B-AD37-1C8A-1F87-4C7AE7592BA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7" name="グループ化 376">
            <a:extLst>
              <a:ext uri="{FF2B5EF4-FFF2-40B4-BE49-F238E27FC236}">
                <a16:creationId xmlns:a16="http://schemas.microsoft.com/office/drawing/2014/main" id="{F68412FD-59B9-AC91-1E9C-2242008E0720}"/>
              </a:ext>
            </a:extLst>
          </p:cNvPr>
          <p:cNvGrpSpPr/>
          <p:nvPr/>
        </p:nvGrpSpPr>
        <p:grpSpPr>
          <a:xfrm rot="5400000">
            <a:off x="3535479" y="3178625"/>
            <a:ext cx="226800" cy="226800"/>
            <a:chOff x="6327424" y="2770735"/>
            <a:chExt cx="226800" cy="226800"/>
          </a:xfrm>
        </p:grpSpPr>
        <p:sp>
          <p:nvSpPr>
            <p:cNvPr id="385" name="Google Shape;135;p7">
              <a:extLst>
                <a:ext uri="{FF2B5EF4-FFF2-40B4-BE49-F238E27FC236}">
                  <a16:creationId xmlns:a16="http://schemas.microsoft.com/office/drawing/2014/main" id="{C4E50CAC-62CE-C1B5-B93C-09316307C4E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6" name="直線コネクタ 385">
              <a:extLst>
                <a:ext uri="{FF2B5EF4-FFF2-40B4-BE49-F238E27FC236}">
                  <a16:creationId xmlns:a16="http://schemas.microsoft.com/office/drawing/2014/main" id="{8554A83A-226C-4774-8800-4BFC64151EC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8" name="Google Shape;255;p7">
            <a:extLst>
              <a:ext uri="{FF2B5EF4-FFF2-40B4-BE49-F238E27FC236}">
                <a16:creationId xmlns:a16="http://schemas.microsoft.com/office/drawing/2014/main" id="{E8964311-995B-F822-A7E3-BF8D9817795E}"/>
              </a:ext>
            </a:extLst>
          </p:cNvPr>
          <p:cNvSpPr/>
          <p:nvPr/>
        </p:nvSpPr>
        <p:spPr>
          <a:xfrm rot="10800000">
            <a:off x="3018216" y="292483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79" name="グループ化 378">
            <a:extLst>
              <a:ext uri="{FF2B5EF4-FFF2-40B4-BE49-F238E27FC236}">
                <a16:creationId xmlns:a16="http://schemas.microsoft.com/office/drawing/2014/main" id="{1910C20A-A0AB-6400-7ACA-BFB8E55D28E8}"/>
              </a:ext>
            </a:extLst>
          </p:cNvPr>
          <p:cNvGrpSpPr/>
          <p:nvPr/>
        </p:nvGrpSpPr>
        <p:grpSpPr>
          <a:xfrm rot="5400000">
            <a:off x="3043760" y="3178625"/>
            <a:ext cx="226800" cy="226800"/>
            <a:chOff x="6327424" y="2770735"/>
            <a:chExt cx="226800" cy="226800"/>
          </a:xfrm>
        </p:grpSpPr>
        <p:sp>
          <p:nvSpPr>
            <p:cNvPr id="383" name="Google Shape;135;p7">
              <a:extLst>
                <a:ext uri="{FF2B5EF4-FFF2-40B4-BE49-F238E27FC236}">
                  <a16:creationId xmlns:a16="http://schemas.microsoft.com/office/drawing/2014/main" id="{9D2E17F4-6EC3-AD1C-5F60-36585E3F6BF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4" name="直線コネクタ 383">
              <a:extLst>
                <a:ext uri="{FF2B5EF4-FFF2-40B4-BE49-F238E27FC236}">
                  <a16:creationId xmlns:a16="http://schemas.microsoft.com/office/drawing/2014/main" id="{31855694-6759-EEF7-B58D-466ECA38C02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0" name="グループ化 379">
            <a:extLst>
              <a:ext uri="{FF2B5EF4-FFF2-40B4-BE49-F238E27FC236}">
                <a16:creationId xmlns:a16="http://schemas.microsoft.com/office/drawing/2014/main" id="{9E6E98A7-BDA2-14FB-0FD8-DB4881A1D558}"/>
              </a:ext>
            </a:extLst>
          </p:cNvPr>
          <p:cNvGrpSpPr/>
          <p:nvPr/>
        </p:nvGrpSpPr>
        <p:grpSpPr>
          <a:xfrm rot="5400000">
            <a:off x="3291125" y="3178625"/>
            <a:ext cx="226800" cy="226800"/>
            <a:chOff x="6327424" y="2770735"/>
            <a:chExt cx="226800" cy="226800"/>
          </a:xfrm>
        </p:grpSpPr>
        <p:sp>
          <p:nvSpPr>
            <p:cNvPr id="381" name="Google Shape;135;p7">
              <a:extLst>
                <a:ext uri="{FF2B5EF4-FFF2-40B4-BE49-F238E27FC236}">
                  <a16:creationId xmlns:a16="http://schemas.microsoft.com/office/drawing/2014/main" id="{77EF3F0B-FC8A-670B-D1D1-DD4F911D8BE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2" name="直線コネクタ 381">
              <a:extLst>
                <a:ext uri="{FF2B5EF4-FFF2-40B4-BE49-F238E27FC236}">
                  <a16:creationId xmlns:a16="http://schemas.microsoft.com/office/drawing/2014/main" id="{8979FFA8-F4A6-C26D-2F43-756E4594A4C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1" name="グループ化 430">
            <a:extLst>
              <a:ext uri="{FF2B5EF4-FFF2-40B4-BE49-F238E27FC236}">
                <a16:creationId xmlns:a16="http://schemas.microsoft.com/office/drawing/2014/main" id="{A101091C-FB22-F290-14DB-7351DE1E48C8}"/>
              </a:ext>
            </a:extLst>
          </p:cNvPr>
          <p:cNvGrpSpPr/>
          <p:nvPr/>
        </p:nvGrpSpPr>
        <p:grpSpPr>
          <a:xfrm rot="5400000">
            <a:off x="1387106" y="3718184"/>
            <a:ext cx="226800" cy="226800"/>
            <a:chOff x="6327424" y="2770735"/>
            <a:chExt cx="226800" cy="226800"/>
          </a:xfrm>
        </p:grpSpPr>
        <p:sp>
          <p:nvSpPr>
            <p:cNvPr id="439" name="Google Shape;135;p7">
              <a:extLst>
                <a:ext uri="{FF2B5EF4-FFF2-40B4-BE49-F238E27FC236}">
                  <a16:creationId xmlns:a16="http://schemas.microsoft.com/office/drawing/2014/main" id="{EDC9CAE7-E667-82B6-2EA2-A79BBAF5361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0" name="直線コネクタ 439">
              <a:extLst>
                <a:ext uri="{FF2B5EF4-FFF2-40B4-BE49-F238E27FC236}">
                  <a16:creationId xmlns:a16="http://schemas.microsoft.com/office/drawing/2014/main" id="{E86A7010-4223-5EB1-882F-1EE2417E8D7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2" name="Google Shape;255;p7">
            <a:extLst>
              <a:ext uri="{FF2B5EF4-FFF2-40B4-BE49-F238E27FC236}">
                <a16:creationId xmlns:a16="http://schemas.microsoft.com/office/drawing/2014/main" id="{16F3823C-26A1-6664-8125-21C1613F85F7}"/>
              </a:ext>
            </a:extLst>
          </p:cNvPr>
          <p:cNvSpPr/>
          <p:nvPr/>
        </p:nvSpPr>
        <p:spPr>
          <a:xfrm rot="10800000">
            <a:off x="881072" y="346978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33" name="グループ化 432">
            <a:extLst>
              <a:ext uri="{FF2B5EF4-FFF2-40B4-BE49-F238E27FC236}">
                <a16:creationId xmlns:a16="http://schemas.microsoft.com/office/drawing/2014/main" id="{DDF01260-712D-5287-A104-6F37A8BFD535}"/>
              </a:ext>
            </a:extLst>
          </p:cNvPr>
          <p:cNvGrpSpPr/>
          <p:nvPr/>
        </p:nvGrpSpPr>
        <p:grpSpPr>
          <a:xfrm rot="5400000">
            <a:off x="900464" y="3718184"/>
            <a:ext cx="226800" cy="226800"/>
            <a:chOff x="6327424" y="2770735"/>
            <a:chExt cx="226800" cy="226800"/>
          </a:xfrm>
        </p:grpSpPr>
        <p:sp>
          <p:nvSpPr>
            <p:cNvPr id="437" name="Google Shape;135;p7">
              <a:extLst>
                <a:ext uri="{FF2B5EF4-FFF2-40B4-BE49-F238E27FC236}">
                  <a16:creationId xmlns:a16="http://schemas.microsoft.com/office/drawing/2014/main" id="{2C4298F9-3866-008D-61B0-68B97418AD6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38" name="直線コネクタ 437">
              <a:extLst>
                <a:ext uri="{FF2B5EF4-FFF2-40B4-BE49-F238E27FC236}">
                  <a16:creationId xmlns:a16="http://schemas.microsoft.com/office/drawing/2014/main" id="{540EDB5C-586C-22F0-B708-26B46A6EA6A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4" name="グループ化 433">
            <a:extLst>
              <a:ext uri="{FF2B5EF4-FFF2-40B4-BE49-F238E27FC236}">
                <a16:creationId xmlns:a16="http://schemas.microsoft.com/office/drawing/2014/main" id="{E6AF8D6A-5AC7-214E-1AF9-DE78A6A79062}"/>
              </a:ext>
            </a:extLst>
          </p:cNvPr>
          <p:cNvGrpSpPr/>
          <p:nvPr/>
        </p:nvGrpSpPr>
        <p:grpSpPr>
          <a:xfrm rot="5400000">
            <a:off x="1144956" y="3718184"/>
            <a:ext cx="226800" cy="226800"/>
            <a:chOff x="6327424" y="2770735"/>
            <a:chExt cx="226800" cy="226800"/>
          </a:xfrm>
        </p:grpSpPr>
        <p:sp>
          <p:nvSpPr>
            <p:cNvPr id="435" name="Google Shape;135;p7">
              <a:extLst>
                <a:ext uri="{FF2B5EF4-FFF2-40B4-BE49-F238E27FC236}">
                  <a16:creationId xmlns:a16="http://schemas.microsoft.com/office/drawing/2014/main" id="{B9F6D322-2C1D-DA21-7E36-9BCEAD56B1E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36" name="直線コネクタ 435">
              <a:extLst>
                <a:ext uri="{FF2B5EF4-FFF2-40B4-BE49-F238E27FC236}">
                  <a16:creationId xmlns:a16="http://schemas.microsoft.com/office/drawing/2014/main" id="{8E03A2A6-B888-AC18-E8EA-2C6A805F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1" name="グループ化 420">
            <a:extLst>
              <a:ext uri="{FF2B5EF4-FFF2-40B4-BE49-F238E27FC236}">
                <a16:creationId xmlns:a16="http://schemas.microsoft.com/office/drawing/2014/main" id="{EF1910EF-B584-3B0A-36B8-CFFBC4F0C34D}"/>
              </a:ext>
            </a:extLst>
          </p:cNvPr>
          <p:cNvGrpSpPr/>
          <p:nvPr/>
        </p:nvGrpSpPr>
        <p:grpSpPr>
          <a:xfrm rot="5400000">
            <a:off x="2492708" y="3723373"/>
            <a:ext cx="226800" cy="226800"/>
            <a:chOff x="6327424" y="2770735"/>
            <a:chExt cx="226800" cy="226800"/>
          </a:xfrm>
        </p:grpSpPr>
        <p:sp>
          <p:nvSpPr>
            <p:cNvPr id="429" name="Google Shape;135;p7">
              <a:extLst>
                <a:ext uri="{FF2B5EF4-FFF2-40B4-BE49-F238E27FC236}">
                  <a16:creationId xmlns:a16="http://schemas.microsoft.com/office/drawing/2014/main" id="{CAD5B80E-8C26-BEDB-FFA1-AF3E09B9626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30" name="直線コネクタ 429">
              <a:extLst>
                <a:ext uri="{FF2B5EF4-FFF2-40B4-BE49-F238E27FC236}">
                  <a16:creationId xmlns:a16="http://schemas.microsoft.com/office/drawing/2014/main" id="{88878372-8A1E-8EE0-AB25-007847C94C0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2" name="Google Shape;255;p7">
            <a:extLst>
              <a:ext uri="{FF2B5EF4-FFF2-40B4-BE49-F238E27FC236}">
                <a16:creationId xmlns:a16="http://schemas.microsoft.com/office/drawing/2014/main" id="{0187051A-F87E-015C-6DBF-5B9A614515D7}"/>
              </a:ext>
            </a:extLst>
          </p:cNvPr>
          <p:cNvSpPr/>
          <p:nvPr/>
        </p:nvSpPr>
        <p:spPr>
          <a:xfrm rot="10800000">
            <a:off x="1976225" y="346978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23" name="グループ化 422">
            <a:extLst>
              <a:ext uri="{FF2B5EF4-FFF2-40B4-BE49-F238E27FC236}">
                <a16:creationId xmlns:a16="http://schemas.microsoft.com/office/drawing/2014/main" id="{A565E3AB-D962-FEDE-928A-01795B84B5D1}"/>
              </a:ext>
            </a:extLst>
          </p:cNvPr>
          <p:cNvGrpSpPr/>
          <p:nvPr/>
        </p:nvGrpSpPr>
        <p:grpSpPr>
          <a:xfrm rot="5400000">
            <a:off x="1998016" y="3718184"/>
            <a:ext cx="226800" cy="226800"/>
            <a:chOff x="6327424" y="2770735"/>
            <a:chExt cx="226800" cy="226800"/>
          </a:xfrm>
        </p:grpSpPr>
        <p:sp>
          <p:nvSpPr>
            <p:cNvPr id="427" name="Google Shape;135;p7">
              <a:extLst>
                <a:ext uri="{FF2B5EF4-FFF2-40B4-BE49-F238E27FC236}">
                  <a16:creationId xmlns:a16="http://schemas.microsoft.com/office/drawing/2014/main" id="{BE9E9FF8-78AF-CCAD-F526-EDCCE1B9DB0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8" name="直線コネクタ 427">
              <a:extLst>
                <a:ext uri="{FF2B5EF4-FFF2-40B4-BE49-F238E27FC236}">
                  <a16:creationId xmlns:a16="http://schemas.microsoft.com/office/drawing/2014/main" id="{76813DF4-9308-6014-68E7-A1D460DB084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4" name="グループ化 423">
            <a:extLst>
              <a:ext uri="{FF2B5EF4-FFF2-40B4-BE49-F238E27FC236}">
                <a16:creationId xmlns:a16="http://schemas.microsoft.com/office/drawing/2014/main" id="{65E47442-E7EC-BD42-D36B-C70F7C85ACC6}"/>
              </a:ext>
            </a:extLst>
          </p:cNvPr>
          <p:cNvGrpSpPr/>
          <p:nvPr/>
        </p:nvGrpSpPr>
        <p:grpSpPr>
          <a:xfrm rot="5400000">
            <a:off x="2248216" y="3723373"/>
            <a:ext cx="226800" cy="226800"/>
            <a:chOff x="6327424" y="2770735"/>
            <a:chExt cx="226800" cy="226800"/>
          </a:xfrm>
        </p:grpSpPr>
        <p:sp>
          <p:nvSpPr>
            <p:cNvPr id="425" name="Google Shape;135;p7">
              <a:extLst>
                <a:ext uri="{FF2B5EF4-FFF2-40B4-BE49-F238E27FC236}">
                  <a16:creationId xmlns:a16="http://schemas.microsoft.com/office/drawing/2014/main" id="{10B83662-B1CA-D093-B23D-1AFD12EE4D2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6" name="直線コネクタ 425">
              <a:extLst>
                <a:ext uri="{FF2B5EF4-FFF2-40B4-BE49-F238E27FC236}">
                  <a16:creationId xmlns:a16="http://schemas.microsoft.com/office/drawing/2014/main" id="{16E783DB-AA3D-F6E1-D7EE-E75423EB83C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1" name="グループ化 410">
            <a:extLst>
              <a:ext uri="{FF2B5EF4-FFF2-40B4-BE49-F238E27FC236}">
                <a16:creationId xmlns:a16="http://schemas.microsoft.com/office/drawing/2014/main" id="{F2E1A7A2-0DA2-B27D-34E3-50B4CE17525E}"/>
              </a:ext>
            </a:extLst>
          </p:cNvPr>
          <p:cNvGrpSpPr/>
          <p:nvPr/>
        </p:nvGrpSpPr>
        <p:grpSpPr>
          <a:xfrm rot="5400000">
            <a:off x="3535479" y="3723571"/>
            <a:ext cx="226800" cy="226800"/>
            <a:chOff x="6327424" y="2770735"/>
            <a:chExt cx="226800" cy="226800"/>
          </a:xfrm>
        </p:grpSpPr>
        <p:sp>
          <p:nvSpPr>
            <p:cNvPr id="419" name="Google Shape;135;p7">
              <a:extLst>
                <a:ext uri="{FF2B5EF4-FFF2-40B4-BE49-F238E27FC236}">
                  <a16:creationId xmlns:a16="http://schemas.microsoft.com/office/drawing/2014/main" id="{1996A355-4FA4-C099-412B-67B6E0346B6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0" name="直線コネクタ 419">
              <a:extLst>
                <a:ext uri="{FF2B5EF4-FFF2-40B4-BE49-F238E27FC236}">
                  <a16:creationId xmlns:a16="http://schemas.microsoft.com/office/drawing/2014/main" id="{0AA125EE-0340-7DD9-DEF1-7EBB601087C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2" name="Google Shape;255;p7">
            <a:extLst>
              <a:ext uri="{FF2B5EF4-FFF2-40B4-BE49-F238E27FC236}">
                <a16:creationId xmlns:a16="http://schemas.microsoft.com/office/drawing/2014/main" id="{3D144A7E-2C97-C4C4-725D-043450709F41}"/>
              </a:ext>
            </a:extLst>
          </p:cNvPr>
          <p:cNvSpPr/>
          <p:nvPr/>
        </p:nvSpPr>
        <p:spPr>
          <a:xfrm rot="10800000">
            <a:off x="3018216" y="346978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13" name="グループ化 412">
            <a:extLst>
              <a:ext uri="{FF2B5EF4-FFF2-40B4-BE49-F238E27FC236}">
                <a16:creationId xmlns:a16="http://schemas.microsoft.com/office/drawing/2014/main" id="{45138AC6-3D1C-4C73-FCB5-25D23BFB877E}"/>
              </a:ext>
            </a:extLst>
          </p:cNvPr>
          <p:cNvGrpSpPr/>
          <p:nvPr/>
        </p:nvGrpSpPr>
        <p:grpSpPr>
          <a:xfrm rot="5400000">
            <a:off x="3043760" y="3723571"/>
            <a:ext cx="226800" cy="226800"/>
            <a:chOff x="6327424" y="2770735"/>
            <a:chExt cx="226800" cy="226800"/>
          </a:xfrm>
        </p:grpSpPr>
        <p:sp>
          <p:nvSpPr>
            <p:cNvPr id="417" name="Google Shape;135;p7">
              <a:extLst>
                <a:ext uri="{FF2B5EF4-FFF2-40B4-BE49-F238E27FC236}">
                  <a16:creationId xmlns:a16="http://schemas.microsoft.com/office/drawing/2014/main" id="{67FFE40E-4BB0-1A95-796E-B879028B039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18" name="直線コネクタ 417">
              <a:extLst>
                <a:ext uri="{FF2B5EF4-FFF2-40B4-BE49-F238E27FC236}">
                  <a16:creationId xmlns:a16="http://schemas.microsoft.com/office/drawing/2014/main" id="{D9A887BA-CE14-89EC-F7C6-DCB2B5A279C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4" name="グループ化 413">
            <a:extLst>
              <a:ext uri="{FF2B5EF4-FFF2-40B4-BE49-F238E27FC236}">
                <a16:creationId xmlns:a16="http://schemas.microsoft.com/office/drawing/2014/main" id="{C465C187-A2D4-6D14-D3F9-034C6D08015F}"/>
              </a:ext>
            </a:extLst>
          </p:cNvPr>
          <p:cNvGrpSpPr/>
          <p:nvPr/>
        </p:nvGrpSpPr>
        <p:grpSpPr>
          <a:xfrm rot="5400000">
            <a:off x="3291125" y="3723571"/>
            <a:ext cx="226800" cy="226800"/>
            <a:chOff x="6327424" y="2770735"/>
            <a:chExt cx="226800" cy="226800"/>
          </a:xfrm>
        </p:grpSpPr>
        <p:sp>
          <p:nvSpPr>
            <p:cNvPr id="415" name="Google Shape;135;p7">
              <a:extLst>
                <a:ext uri="{FF2B5EF4-FFF2-40B4-BE49-F238E27FC236}">
                  <a16:creationId xmlns:a16="http://schemas.microsoft.com/office/drawing/2014/main" id="{167781A0-4C67-5D6A-282A-3233131F1D3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16" name="直線コネクタ 415">
              <a:extLst>
                <a:ext uri="{FF2B5EF4-FFF2-40B4-BE49-F238E27FC236}">
                  <a16:creationId xmlns:a16="http://schemas.microsoft.com/office/drawing/2014/main" id="{57C6BC99-00CA-1943-4177-654AB068D09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2DFC6FBA-C581-5172-11A8-4D2D3AFBA454}"/>
              </a:ext>
            </a:extLst>
          </p:cNvPr>
          <p:cNvGrpSpPr/>
          <p:nvPr/>
        </p:nvGrpSpPr>
        <p:grpSpPr>
          <a:xfrm rot="5400000">
            <a:off x="1387106" y="4272365"/>
            <a:ext cx="226800" cy="226800"/>
            <a:chOff x="6327424" y="2770735"/>
            <a:chExt cx="226800" cy="226800"/>
          </a:xfrm>
        </p:grpSpPr>
        <p:sp>
          <p:nvSpPr>
            <p:cNvPr id="473" name="Google Shape;135;p7">
              <a:extLst>
                <a:ext uri="{FF2B5EF4-FFF2-40B4-BE49-F238E27FC236}">
                  <a16:creationId xmlns:a16="http://schemas.microsoft.com/office/drawing/2014/main" id="{8CD1DB8D-DD6D-C9D0-F723-1F4D26DA278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4" name="直線コネクタ 473">
              <a:extLst>
                <a:ext uri="{FF2B5EF4-FFF2-40B4-BE49-F238E27FC236}">
                  <a16:creationId xmlns:a16="http://schemas.microsoft.com/office/drawing/2014/main" id="{2B0C983F-5AE1-1240-3DD3-8333456F211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6" name="Google Shape;255;p7">
            <a:extLst>
              <a:ext uri="{FF2B5EF4-FFF2-40B4-BE49-F238E27FC236}">
                <a16:creationId xmlns:a16="http://schemas.microsoft.com/office/drawing/2014/main" id="{9EF5B58D-3CE5-6316-5C25-3BBA30D19380}"/>
              </a:ext>
            </a:extLst>
          </p:cNvPr>
          <p:cNvSpPr/>
          <p:nvPr/>
        </p:nvSpPr>
        <p:spPr>
          <a:xfrm rot="10800000">
            <a:off x="881072" y="4023965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7" name="グループ化 466">
            <a:extLst>
              <a:ext uri="{FF2B5EF4-FFF2-40B4-BE49-F238E27FC236}">
                <a16:creationId xmlns:a16="http://schemas.microsoft.com/office/drawing/2014/main" id="{308874CC-16D9-9234-1207-EC3B6F141E68}"/>
              </a:ext>
            </a:extLst>
          </p:cNvPr>
          <p:cNvGrpSpPr/>
          <p:nvPr/>
        </p:nvGrpSpPr>
        <p:grpSpPr>
          <a:xfrm rot="5400000">
            <a:off x="900464" y="4272365"/>
            <a:ext cx="226800" cy="226800"/>
            <a:chOff x="6327424" y="2770735"/>
            <a:chExt cx="226800" cy="226800"/>
          </a:xfrm>
        </p:grpSpPr>
        <p:sp>
          <p:nvSpPr>
            <p:cNvPr id="471" name="Google Shape;135;p7">
              <a:extLst>
                <a:ext uri="{FF2B5EF4-FFF2-40B4-BE49-F238E27FC236}">
                  <a16:creationId xmlns:a16="http://schemas.microsoft.com/office/drawing/2014/main" id="{707067B6-8E72-81DB-34F7-D28FA6C3267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2" name="直線コネクタ 471">
              <a:extLst>
                <a:ext uri="{FF2B5EF4-FFF2-40B4-BE49-F238E27FC236}">
                  <a16:creationId xmlns:a16="http://schemas.microsoft.com/office/drawing/2014/main" id="{350FE58F-107F-2C11-6BC0-D797F7A69DE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8" name="グループ化 467">
            <a:extLst>
              <a:ext uri="{FF2B5EF4-FFF2-40B4-BE49-F238E27FC236}">
                <a16:creationId xmlns:a16="http://schemas.microsoft.com/office/drawing/2014/main" id="{19782D33-B0FF-0F88-5F29-6D07992DB39F}"/>
              </a:ext>
            </a:extLst>
          </p:cNvPr>
          <p:cNvGrpSpPr/>
          <p:nvPr/>
        </p:nvGrpSpPr>
        <p:grpSpPr>
          <a:xfrm rot="5400000">
            <a:off x="1144956" y="4272365"/>
            <a:ext cx="226800" cy="226800"/>
            <a:chOff x="6327424" y="2770735"/>
            <a:chExt cx="226800" cy="226800"/>
          </a:xfrm>
        </p:grpSpPr>
        <p:sp>
          <p:nvSpPr>
            <p:cNvPr id="469" name="Google Shape;135;p7">
              <a:extLst>
                <a:ext uri="{FF2B5EF4-FFF2-40B4-BE49-F238E27FC236}">
                  <a16:creationId xmlns:a16="http://schemas.microsoft.com/office/drawing/2014/main" id="{1E492677-5928-8AAB-EA43-18C03D7AE43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0" name="直線コネクタ 469">
              <a:extLst>
                <a:ext uri="{FF2B5EF4-FFF2-40B4-BE49-F238E27FC236}">
                  <a16:creationId xmlns:a16="http://schemas.microsoft.com/office/drawing/2014/main" id="{293477B7-CA09-FE43-7056-8CFB9C31DF6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5" name="グループ化 454">
            <a:extLst>
              <a:ext uri="{FF2B5EF4-FFF2-40B4-BE49-F238E27FC236}">
                <a16:creationId xmlns:a16="http://schemas.microsoft.com/office/drawing/2014/main" id="{51C4AF10-AB4F-9D95-1987-15AF4E46DF90}"/>
              </a:ext>
            </a:extLst>
          </p:cNvPr>
          <p:cNvGrpSpPr/>
          <p:nvPr/>
        </p:nvGrpSpPr>
        <p:grpSpPr>
          <a:xfrm rot="5400000">
            <a:off x="2492708" y="4277554"/>
            <a:ext cx="226800" cy="226800"/>
            <a:chOff x="6327424" y="2770735"/>
            <a:chExt cx="226800" cy="226800"/>
          </a:xfrm>
        </p:grpSpPr>
        <p:sp>
          <p:nvSpPr>
            <p:cNvPr id="463" name="Google Shape;135;p7">
              <a:extLst>
                <a:ext uri="{FF2B5EF4-FFF2-40B4-BE49-F238E27FC236}">
                  <a16:creationId xmlns:a16="http://schemas.microsoft.com/office/drawing/2014/main" id="{021D9261-0093-7F24-89A2-DE905D2738E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4" name="直線コネクタ 463">
              <a:extLst>
                <a:ext uri="{FF2B5EF4-FFF2-40B4-BE49-F238E27FC236}">
                  <a16:creationId xmlns:a16="http://schemas.microsoft.com/office/drawing/2014/main" id="{EA3125E7-EE26-6676-3F3C-96530F0CE29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6" name="Google Shape;255;p7">
            <a:extLst>
              <a:ext uri="{FF2B5EF4-FFF2-40B4-BE49-F238E27FC236}">
                <a16:creationId xmlns:a16="http://schemas.microsoft.com/office/drawing/2014/main" id="{87D9824A-420E-FECC-04CF-78797812155E}"/>
              </a:ext>
            </a:extLst>
          </p:cNvPr>
          <p:cNvSpPr/>
          <p:nvPr/>
        </p:nvSpPr>
        <p:spPr>
          <a:xfrm rot="10800000">
            <a:off x="1976225" y="4023965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7" name="グループ化 456">
            <a:extLst>
              <a:ext uri="{FF2B5EF4-FFF2-40B4-BE49-F238E27FC236}">
                <a16:creationId xmlns:a16="http://schemas.microsoft.com/office/drawing/2014/main" id="{5DA8281E-5138-8E7C-8F59-11122106C26B}"/>
              </a:ext>
            </a:extLst>
          </p:cNvPr>
          <p:cNvGrpSpPr/>
          <p:nvPr/>
        </p:nvGrpSpPr>
        <p:grpSpPr>
          <a:xfrm rot="5400000">
            <a:off x="1998016" y="4272365"/>
            <a:ext cx="226800" cy="226800"/>
            <a:chOff x="6327424" y="2770735"/>
            <a:chExt cx="226800" cy="226800"/>
          </a:xfrm>
        </p:grpSpPr>
        <p:sp>
          <p:nvSpPr>
            <p:cNvPr id="461" name="Google Shape;135;p7">
              <a:extLst>
                <a:ext uri="{FF2B5EF4-FFF2-40B4-BE49-F238E27FC236}">
                  <a16:creationId xmlns:a16="http://schemas.microsoft.com/office/drawing/2014/main" id="{F863FC15-A0DB-45DA-8D73-5BC17FA509C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2" name="直線コネクタ 461">
              <a:extLst>
                <a:ext uri="{FF2B5EF4-FFF2-40B4-BE49-F238E27FC236}">
                  <a16:creationId xmlns:a16="http://schemas.microsoft.com/office/drawing/2014/main" id="{7420D546-17FE-4545-9B16-CF478ED5AC5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8" name="グループ化 457">
            <a:extLst>
              <a:ext uri="{FF2B5EF4-FFF2-40B4-BE49-F238E27FC236}">
                <a16:creationId xmlns:a16="http://schemas.microsoft.com/office/drawing/2014/main" id="{0C30CCC1-B9EB-17EC-D21B-AF39AE9CA09F}"/>
              </a:ext>
            </a:extLst>
          </p:cNvPr>
          <p:cNvGrpSpPr/>
          <p:nvPr/>
        </p:nvGrpSpPr>
        <p:grpSpPr>
          <a:xfrm rot="5400000">
            <a:off x="2248216" y="4277554"/>
            <a:ext cx="226800" cy="226800"/>
            <a:chOff x="6327424" y="2770735"/>
            <a:chExt cx="226800" cy="226800"/>
          </a:xfrm>
        </p:grpSpPr>
        <p:sp>
          <p:nvSpPr>
            <p:cNvPr id="459" name="Google Shape;135;p7">
              <a:extLst>
                <a:ext uri="{FF2B5EF4-FFF2-40B4-BE49-F238E27FC236}">
                  <a16:creationId xmlns:a16="http://schemas.microsoft.com/office/drawing/2014/main" id="{5E110B50-5FD5-0933-1D17-66D2E66A042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0" name="直線コネクタ 459">
              <a:extLst>
                <a:ext uri="{FF2B5EF4-FFF2-40B4-BE49-F238E27FC236}">
                  <a16:creationId xmlns:a16="http://schemas.microsoft.com/office/drawing/2014/main" id="{10EC337C-E51C-3B08-FD98-DBE82ABAE79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5" name="グループ化 444">
            <a:extLst>
              <a:ext uri="{FF2B5EF4-FFF2-40B4-BE49-F238E27FC236}">
                <a16:creationId xmlns:a16="http://schemas.microsoft.com/office/drawing/2014/main" id="{8A7DF92A-1529-562F-7FDC-E14792A0B6BE}"/>
              </a:ext>
            </a:extLst>
          </p:cNvPr>
          <p:cNvGrpSpPr/>
          <p:nvPr/>
        </p:nvGrpSpPr>
        <p:grpSpPr>
          <a:xfrm rot="5400000">
            <a:off x="3535479" y="4277752"/>
            <a:ext cx="226800" cy="226800"/>
            <a:chOff x="6327424" y="2770735"/>
            <a:chExt cx="226800" cy="226800"/>
          </a:xfrm>
        </p:grpSpPr>
        <p:sp>
          <p:nvSpPr>
            <p:cNvPr id="453" name="Google Shape;135;p7">
              <a:extLst>
                <a:ext uri="{FF2B5EF4-FFF2-40B4-BE49-F238E27FC236}">
                  <a16:creationId xmlns:a16="http://schemas.microsoft.com/office/drawing/2014/main" id="{94B41C9B-422E-6F52-8405-B339179468A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4" name="直線コネクタ 453">
              <a:extLst>
                <a:ext uri="{FF2B5EF4-FFF2-40B4-BE49-F238E27FC236}">
                  <a16:creationId xmlns:a16="http://schemas.microsoft.com/office/drawing/2014/main" id="{95967CC2-5FCF-B6F0-AFC0-428FD28479E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6" name="Google Shape;255;p7">
            <a:extLst>
              <a:ext uri="{FF2B5EF4-FFF2-40B4-BE49-F238E27FC236}">
                <a16:creationId xmlns:a16="http://schemas.microsoft.com/office/drawing/2014/main" id="{8782DEC1-760C-38E5-D818-C9F8BDB22E5B}"/>
              </a:ext>
            </a:extLst>
          </p:cNvPr>
          <p:cNvSpPr/>
          <p:nvPr/>
        </p:nvSpPr>
        <p:spPr>
          <a:xfrm rot="10800000">
            <a:off x="3018216" y="4023965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47" name="グループ化 446">
            <a:extLst>
              <a:ext uri="{FF2B5EF4-FFF2-40B4-BE49-F238E27FC236}">
                <a16:creationId xmlns:a16="http://schemas.microsoft.com/office/drawing/2014/main" id="{74CE9053-0354-F6A8-1B01-A8882B3316BB}"/>
              </a:ext>
            </a:extLst>
          </p:cNvPr>
          <p:cNvGrpSpPr/>
          <p:nvPr/>
        </p:nvGrpSpPr>
        <p:grpSpPr>
          <a:xfrm rot="5400000">
            <a:off x="3043760" y="4277752"/>
            <a:ext cx="226800" cy="226800"/>
            <a:chOff x="6327424" y="2770735"/>
            <a:chExt cx="226800" cy="226800"/>
          </a:xfrm>
        </p:grpSpPr>
        <p:sp>
          <p:nvSpPr>
            <p:cNvPr id="451" name="Google Shape;135;p7">
              <a:extLst>
                <a:ext uri="{FF2B5EF4-FFF2-40B4-BE49-F238E27FC236}">
                  <a16:creationId xmlns:a16="http://schemas.microsoft.com/office/drawing/2014/main" id="{2435A50E-5C6D-8461-722E-79A78320FB8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2" name="直線コネクタ 451">
              <a:extLst>
                <a:ext uri="{FF2B5EF4-FFF2-40B4-BE49-F238E27FC236}">
                  <a16:creationId xmlns:a16="http://schemas.microsoft.com/office/drawing/2014/main" id="{5C4BCA91-079A-904B-795F-2CD7B4D4FCB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8" name="グループ化 447">
            <a:extLst>
              <a:ext uri="{FF2B5EF4-FFF2-40B4-BE49-F238E27FC236}">
                <a16:creationId xmlns:a16="http://schemas.microsoft.com/office/drawing/2014/main" id="{21F64704-1E2C-96B3-8B00-CD6E135C003E}"/>
              </a:ext>
            </a:extLst>
          </p:cNvPr>
          <p:cNvGrpSpPr/>
          <p:nvPr/>
        </p:nvGrpSpPr>
        <p:grpSpPr>
          <a:xfrm rot="5400000">
            <a:off x="3291125" y="4277752"/>
            <a:ext cx="226800" cy="226800"/>
            <a:chOff x="6327424" y="2770735"/>
            <a:chExt cx="226800" cy="226800"/>
          </a:xfrm>
        </p:grpSpPr>
        <p:sp>
          <p:nvSpPr>
            <p:cNvPr id="449" name="Google Shape;135;p7">
              <a:extLst>
                <a:ext uri="{FF2B5EF4-FFF2-40B4-BE49-F238E27FC236}">
                  <a16:creationId xmlns:a16="http://schemas.microsoft.com/office/drawing/2014/main" id="{BFF42AFE-C2CF-7150-6DE4-2958E4FA69B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0" name="直線コネクタ 449">
              <a:extLst>
                <a:ext uri="{FF2B5EF4-FFF2-40B4-BE49-F238E27FC236}">
                  <a16:creationId xmlns:a16="http://schemas.microsoft.com/office/drawing/2014/main" id="{B60C99DE-5BEA-184F-1333-6B7EEC4CBFE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9" name="グループ化 498">
            <a:extLst>
              <a:ext uri="{FF2B5EF4-FFF2-40B4-BE49-F238E27FC236}">
                <a16:creationId xmlns:a16="http://schemas.microsoft.com/office/drawing/2014/main" id="{84790B7F-D076-E7E4-FD94-7B0C2AC865EB}"/>
              </a:ext>
            </a:extLst>
          </p:cNvPr>
          <p:cNvGrpSpPr/>
          <p:nvPr/>
        </p:nvGrpSpPr>
        <p:grpSpPr>
          <a:xfrm rot="5400000">
            <a:off x="1387106" y="4817311"/>
            <a:ext cx="226800" cy="226800"/>
            <a:chOff x="6327424" y="2770735"/>
            <a:chExt cx="226800" cy="226800"/>
          </a:xfrm>
        </p:grpSpPr>
        <p:sp>
          <p:nvSpPr>
            <p:cNvPr id="507" name="Google Shape;135;p7">
              <a:extLst>
                <a:ext uri="{FF2B5EF4-FFF2-40B4-BE49-F238E27FC236}">
                  <a16:creationId xmlns:a16="http://schemas.microsoft.com/office/drawing/2014/main" id="{E83C3948-0441-B7EC-CB3D-929A2C5E2D7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CFB53667-C186-8616-1E95-3B087396386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0" name="Google Shape;255;p7">
            <a:extLst>
              <a:ext uri="{FF2B5EF4-FFF2-40B4-BE49-F238E27FC236}">
                <a16:creationId xmlns:a16="http://schemas.microsoft.com/office/drawing/2014/main" id="{6F04BED8-A468-082D-2185-3AA429EF6BFF}"/>
              </a:ext>
            </a:extLst>
          </p:cNvPr>
          <p:cNvSpPr/>
          <p:nvPr/>
        </p:nvSpPr>
        <p:spPr>
          <a:xfrm rot="10800000">
            <a:off x="881072" y="456891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1" name="グループ化 500">
            <a:extLst>
              <a:ext uri="{FF2B5EF4-FFF2-40B4-BE49-F238E27FC236}">
                <a16:creationId xmlns:a16="http://schemas.microsoft.com/office/drawing/2014/main" id="{F266FCC3-EFEA-9C3D-BBCF-5B80CC768315}"/>
              </a:ext>
            </a:extLst>
          </p:cNvPr>
          <p:cNvGrpSpPr/>
          <p:nvPr/>
        </p:nvGrpSpPr>
        <p:grpSpPr>
          <a:xfrm rot="5400000">
            <a:off x="900464" y="4817311"/>
            <a:ext cx="226800" cy="226800"/>
            <a:chOff x="6327424" y="2770735"/>
            <a:chExt cx="226800" cy="226800"/>
          </a:xfrm>
        </p:grpSpPr>
        <p:sp>
          <p:nvSpPr>
            <p:cNvPr id="505" name="Google Shape;135;p7">
              <a:extLst>
                <a:ext uri="{FF2B5EF4-FFF2-40B4-BE49-F238E27FC236}">
                  <a16:creationId xmlns:a16="http://schemas.microsoft.com/office/drawing/2014/main" id="{511ECE8F-A2A7-49DB-E4D8-460662CF21E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26EED293-639C-B322-0908-D4137751D10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2" name="グループ化 501">
            <a:extLst>
              <a:ext uri="{FF2B5EF4-FFF2-40B4-BE49-F238E27FC236}">
                <a16:creationId xmlns:a16="http://schemas.microsoft.com/office/drawing/2014/main" id="{9F0134BC-12D4-F135-2289-9AAB193518CD}"/>
              </a:ext>
            </a:extLst>
          </p:cNvPr>
          <p:cNvGrpSpPr/>
          <p:nvPr/>
        </p:nvGrpSpPr>
        <p:grpSpPr>
          <a:xfrm rot="5400000">
            <a:off x="1144956" y="4817311"/>
            <a:ext cx="226800" cy="226800"/>
            <a:chOff x="6327424" y="2770735"/>
            <a:chExt cx="226800" cy="226800"/>
          </a:xfrm>
        </p:grpSpPr>
        <p:sp>
          <p:nvSpPr>
            <p:cNvPr id="503" name="Google Shape;135;p7">
              <a:extLst>
                <a:ext uri="{FF2B5EF4-FFF2-40B4-BE49-F238E27FC236}">
                  <a16:creationId xmlns:a16="http://schemas.microsoft.com/office/drawing/2014/main" id="{DE01F76B-44DF-25BB-BCCC-C76C382E4AA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4" name="直線コネクタ 503">
              <a:extLst>
                <a:ext uri="{FF2B5EF4-FFF2-40B4-BE49-F238E27FC236}">
                  <a16:creationId xmlns:a16="http://schemas.microsoft.com/office/drawing/2014/main" id="{2AE2604A-82C3-8C20-1D2A-B1AB5B07994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9" name="グループ化 488">
            <a:extLst>
              <a:ext uri="{FF2B5EF4-FFF2-40B4-BE49-F238E27FC236}">
                <a16:creationId xmlns:a16="http://schemas.microsoft.com/office/drawing/2014/main" id="{CB91DFBB-42CD-AE93-B02F-381F4CCD7C8E}"/>
              </a:ext>
            </a:extLst>
          </p:cNvPr>
          <p:cNvGrpSpPr/>
          <p:nvPr/>
        </p:nvGrpSpPr>
        <p:grpSpPr>
          <a:xfrm rot="5400000">
            <a:off x="2492708" y="4822500"/>
            <a:ext cx="226800" cy="226800"/>
            <a:chOff x="6327424" y="2770735"/>
            <a:chExt cx="226800" cy="226800"/>
          </a:xfrm>
        </p:grpSpPr>
        <p:sp>
          <p:nvSpPr>
            <p:cNvPr id="497" name="Google Shape;135;p7">
              <a:extLst>
                <a:ext uri="{FF2B5EF4-FFF2-40B4-BE49-F238E27FC236}">
                  <a16:creationId xmlns:a16="http://schemas.microsoft.com/office/drawing/2014/main" id="{5D0320D9-03B8-CF11-9F95-2C35A7D622E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8" name="直線コネクタ 497">
              <a:extLst>
                <a:ext uri="{FF2B5EF4-FFF2-40B4-BE49-F238E27FC236}">
                  <a16:creationId xmlns:a16="http://schemas.microsoft.com/office/drawing/2014/main" id="{2387F75C-50A3-88EC-86C4-F94F6276159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0" name="Google Shape;255;p7">
            <a:extLst>
              <a:ext uri="{FF2B5EF4-FFF2-40B4-BE49-F238E27FC236}">
                <a16:creationId xmlns:a16="http://schemas.microsoft.com/office/drawing/2014/main" id="{C356EDE4-6D3A-E2CC-BE77-519E33B8EF2C}"/>
              </a:ext>
            </a:extLst>
          </p:cNvPr>
          <p:cNvSpPr/>
          <p:nvPr/>
        </p:nvSpPr>
        <p:spPr>
          <a:xfrm rot="10800000">
            <a:off x="1976225" y="456891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1" name="グループ化 490">
            <a:extLst>
              <a:ext uri="{FF2B5EF4-FFF2-40B4-BE49-F238E27FC236}">
                <a16:creationId xmlns:a16="http://schemas.microsoft.com/office/drawing/2014/main" id="{396E882C-FC87-938A-6C7E-0F7C4242CF52}"/>
              </a:ext>
            </a:extLst>
          </p:cNvPr>
          <p:cNvGrpSpPr/>
          <p:nvPr/>
        </p:nvGrpSpPr>
        <p:grpSpPr>
          <a:xfrm rot="5400000">
            <a:off x="1998016" y="4817311"/>
            <a:ext cx="226800" cy="226800"/>
            <a:chOff x="6327424" y="2770735"/>
            <a:chExt cx="226800" cy="226800"/>
          </a:xfrm>
        </p:grpSpPr>
        <p:sp>
          <p:nvSpPr>
            <p:cNvPr id="495" name="Google Shape;135;p7">
              <a:extLst>
                <a:ext uri="{FF2B5EF4-FFF2-40B4-BE49-F238E27FC236}">
                  <a16:creationId xmlns:a16="http://schemas.microsoft.com/office/drawing/2014/main" id="{06624681-F382-FEFB-31B1-AB3A22737C6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6" name="直線コネクタ 495">
              <a:extLst>
                <a:ext uri="{FF2B5EF4-FFF2-40B4-BE49-F238E27FC236}">
                  <a16:creationId xmlns:a16="http://schemas.microsoft.com/office/drawing/2014/main" id="{FA6AF7B5-DB1A-D942-D59B-894D2C3524A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2" name="グループ化 491">
            <a:extLst>
              <a:ext uri="{FF2B5EF4-FFF2-40B4-BE49-F238E27FC236}">
                <a16:creationId xmlns:a16="http://schemas.microsoft.com/office/drawing/2014/main" id="{9DD0FCE2-C060-666F-5F97-391FEFBF57A8}"/>
              </a:ext>
            </a:extLst>
          </p:cNvPr>
          <p:cNvGrpSpPr/>
          <p:nvPr/>
        </p:nvGrpSpPr>
        <p:grpSpPr>
          <a:xfrm rot="5400000">
            <a:off x="2248216" y="4822500"/>
            <a:ext cx="226800" cy="226800"/>
            <a:chOff x="6327424" y="2770735"/>
            <a:chExt cx="226800" cy="226800"/>
          </a:xfrm>
        </p:grpSpPr>
        <p:sp>
          <p:nvSpPr>
            <p:cNvPr id="493" name="Google Shape;135;p7">
              <a:extLst>
                <a:ext uri="{FF2B5EF4-FFF2-40B4-BE49-F238E27FC236}">
                  <a16:creationId xmlns:a16="http://schemas.microsoft.com/office/drawing/2014/main" id="{C13BE52F-9C5C-E5EC-E0E8-14A21CDD1B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4" name="直線コネクタ 493">
              <a:extLst>
                <a:ext uri="{FF2B5EF4-FFF2-40B4-BE49-F238E27FC236}">
                  <a16:creationId xmlns:a16="http://schemas.microsoft.com/office/drawing/2014/main" id="{1F64ECE0-7A0E-080E-019F-79AE47BF243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9" name="グループ化 478">
            <a:extLst>
              <a:ext uri="{FF2B5EF4-FFF2-40B4-BE49-F238E27FC236}">
                <a16:creationId xmlns:a16="http://schemas.microsoft.com/office/drawing/2014/main" id="{67A89EC2-022C-14B2-5630-8EB7E02A7030}"/>
              </a:ext>
            </a:extLst>
          </p:cNvPr>
          <p:cNvGrpSpPr/>
          <p:nvPr/>
        </p:nvGrpSpPr>
        <p:grpSpPr>
          <a:xfrm rot="5400000">
            <a:off x="3535479" y="4822698"/>
            <a:ext cx="226800" cy="226800"/>
            <a:chOff x="6327424" y="2770735"/>
            <a:chExt cx="226800" cy="226800"/>
          </a:xfrm>
        </p:grpSpPr>
        <p:sp>
          <p:nvSpPr>
            <p:cNvPr id="487" name="Google Shape;135;p7">
              <a:extLst>
                <a:ext uri="{FF2B5EF4-FFF2-40B4-BE49-F238E27FC236}">
                  <a16:creationId xmlns:a16="http://schemas.microsoft.com/office/drawing/2014/main" id="{914A81F5-3E5B-8085-83E6-88B0FB3645D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8" name="直線コネクタ 487">
              <a:extLst>
                <a:ext uri="{FF2B5EF4-FFF2-40B4-BE49-F238E27FC236}">
                  <a16:creationId xmlns:a16="http://schemas.microsoft.com/office/drawing/2014/main" id="{AD5B2AB3-CFC0-A84C-D8EF-A4702BDEFC2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0" name="Google Shape;255;p7">
            <a:extLst>
              <a:ext uri="{FF2B5EF4-FFF2-40B4-BE49-F238E27FC236}">
                <a16:creationId xmlns:a16="http://schemas.microsoft.com/office/drawing/2014/main" id="{EE1F938C-EC3C-EB44-2B45-8A3AE0DA1C42}"/>
              </a:ext>
            </a:extLst>
          </p:cNvPr>
          <p:cNvSpPr/>
          <p:nvPr/>
        </p:nvSpPr>
        <p:spPr>
          <a:xfrm rot="10800000">
            <a:off x="3018216" y="456891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1" name="グループ化 480">
            <a:extLst>
              <a:ext uri="{FF2B5EF4-FFF2-40B4-BE49-F238E27FC236}">
                <a16:creationId xmlns:a16="http://schemas.microsoft.com/office/drawing/2014/main" id="{DB3028C7-263C-8087-1B3C-E366AA2C9C35}"/>
              </a:ext>
            </a:extLst>
          </p:cNvPr>
          <p:cNvGrpSpPr/>
          <p:nvPr/>
        </p:nvGrpSpPr>
        <p:grpSpPr>
          <a:xfrm rot="5400000">
            <a:off x="3043760" y="4822698"/>
            <a:ext cx="226800" cy="226800"/>
            <a:chOff x="6327424" y="2770735"/>
            <a:chExt cx="226800" cy="226800"/>
          </a:xfrm>
        </p:grpSpPr>
        <p:sp>
          <p:nvSpPr>
            <p:cNvPr id="485" name="Google Shape;135;p7">
              <a:extLst>
                <a:ext uri="{FF2B5EF4-FFF2-40B4-BE49-F238E27FC236}">
                  <a16:creationId xmlns:a16="http://schemas.microsoft.com/office/drawing/2014/main" id="{2AA96480-127E-6405-052F-84744FEC751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6" name="直線コネクタ 485">
              <a:extLst>
                <a:ext uri="{FF2B5EF4-FFF2-40B4-BE49-F238E27FC236}">
                  <a16:creationId xmlns:a16="http://schemas.microsoft.com/office/drawing/2014/main" id="{57A358A5-A6FF-12C6-4D63-B57A65899A7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2" name="グループ化 481">
            <a:extLst>
              <a:ext uri="{FF2B5EF4-FFF2-40B4-BE49-F238E27FC236}">
                <a16:creationId xmlns:a16="http://schemas.microsoft.com/office/drawing/2014/main" id="{75A2071C-517B-F973-86D8-722618682D30}"/>
              </a:ext>
            </a:extLst>
          </p:cNvPr>
          <p:cNvGrpSpPr/>
          <p:nvPr/>
        </p:nvGrpSpPr>
        <p:grpSpPr>
          <a:xfrm rot="5400000">
            <a:off x="3291125" y="4822698"/>
            <a:ext cx="226800" cy="226800"/>
            <a:chOff x="6327424" y="2770735"/>
            <a:chExt cx="226800" cy="226800"/>
          </a:xfrm>
        </p:grpSpPr>
        <p:sp>
          <p:nvSpPr>
            <p:cNvPr id="483" name="Google Shape;135;p7">
              <a:extLst>
                <a:ext uri="{FF2B5EF4-FFF2-40B4-BE49-F238E27FC236}">
                  <a16:creationId xmlns:a16="http://schemas.microsoft.com/office/drawing/2014/main" id="{3E4A683B-90B8-8E03-510F-2A056CD6921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4" name="直線コネクタ 483">
              <a:extLst>
                <a:ext uri="{FF2B5EF4-FFF2-40B4-BE49-F238E27FC236}">
                  <a16:creationId xmlns:a16="http://schemas.microsoft.com/office/drawing/2014/main" id="{81FFF7DC-2BC2-C4EB-8194-19D015462D8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3" name="グループ化 532">
            <a:extLst>
              <a:ext uri="{FF2B5EF4-FFF2-40B4-BE49-F238E27FC236}">
                <a16:creationId xmlns:a16="http://schemas.microsoft.com/office/drawing/2014/main" id="{54320089-D69A-E6B4-454A-FA1F41A0A511}"/>
              </a:ext>
            </a:extLst>
          </p:cNvPr>
          <p:cNvGrpSpPr/>
          <p:nvPr/>
        </p:nvGrpSpPr>
        <p:grpSpPr>
          <a:xfrm rot="5400000">
            <a:off x="1387106" y="5371492"/>
            <a:ext cx="226800" cy="226800"/>
            <a:chOff x="6327424" y="2770735"/>
            <a:chExt cx="226800" cy="226800"/>
          </a:xfrm>
        </p:grpSpPr>
        <p:sp>
          <p:nvSpPr>
            <p:cNvPr id="541" name="Google Shape;135;p7">
              <a:extLst>
                <a:ext uri="{FF2B5EF4-FFF2-40B4-BE49-F238E27FC236}">
                  <a16:creationId xmlns:a16="http://schemas.microsoft.com/office/drawing/2014/main" id="{B0364595-D616-DEDA-A559-50B5DD34B93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2" name="直線コネクタ 541">
              <a:extLst>
                <a:ext uri="{FF2B5EF4-FFF2-40B4-BE49-F238E27FC236}">
                  <a16:creationId xmlns:a16="http://schemas.microsoft.com/office/drawing/2014/main" id="{AEFE0C96-0832-6320-BDD2-3CB7BA1DDE6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4" name="Google Shape;255;p7">
            <a:extLst>
              <a:ext uri="{FF2B5EF4-FFF2-40B4-BE49-F238E27FC236}">
                <a16:creationId xmlns:a16="http://schemas.microsoft.com/office/drawing/2014/main" id="{724CED2E-0900-E481-9532-B7A20330CE60}"/>
              </a:ext>
            </a:extLst>
          </p:cNvPr>
          <p:cNvSpPr/>
          <p:nvPr/>
        </p:nvSpPr>
        <p:spPr>
          <a:xfrm rot="10800000">
            <a:off x="881072" y="512309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35" name="グループ化 534">
            <a:extLst>
              <a:ext uri="{FF2B5EF4-FFF2-40B4-BE49-F238E27FC236}">
                <a16:creationId xmlns:a16="http://schemas.microsoft.com/office/drawing/2014/main" id="{1920D0A5-3550-54F0-2B05-2A0C2D6430D4}"/>
              </a:ext>
            </a:extLst>
          </p:cNvPr>
          <p:cNvGrpSpPr/>
          <p:nvPr/>
        </p:nvGrpSpPr>
        <p:grpSpPr>
          <a:xfrm rot="5400000">
            <a:off x="900464" y="5371492"/>
            <a:ext cx="226800" cy="226800"/>
            <a:chOff x="6327424" y="2770735"/>
            <a:chExt cx="226800" cy="226800"/>
          </a:xfrm>
        </p:grpSpPr>
        <p:sp>
          <p:nvSpPr>
            <p:cNvPr id="539" name="Google Shape;135;p7">
              <a:extLst>
                <a:ext uri="{FF2B5EF4-FFF2-40B4-BE49-F238E27FC236}">
                  <a16:creationId xmlns:a16="http://schemas.microsoft.com/office/drawing/2014/main" id="{1F0DC37C-C64B-3C30-4302-B9CCA796450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0" name="直線コネクタ 539">
              <a:extLst>
                <a:ext uri="{FF2B5EF4-FFF2-40B4-BE49-F238E27FC236}">
                  <a16:creationId xmlns:a16="http://schemas.microsoft.com/office/drawing/2014/main" id="{65799A86-EE91-3275-1D0A-743F685FCA4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6" name="グループ化 535">
            <a:extLst>
              <a:ext uri="{FF2B5EF4-FFF2-40B4-BE49-F238E27FC236}">
                <a16:creationId xmlns:a16="http://schemas.microsoft.com/office/drawing/2014/main" id="{50FEB539-85EA-D095-75D3-C9BD0F9A6608}"/>
              </a:ext>
            </a:extLst>
          </p:cNvPr>
          <p:cNvGrpSpPr/>
          <p:nvPr/>
        </p:nvGrpSpPr>
        <p:grpSpPr>
          <a:xfrm rot="5400000">
            <a:off x="1144956" y="5371492"/>
            <a:ext cx="226800" cy="226800"/>
            <a:chOff x="6327424" y="2770735"/>
            <a:chExt cx="226800" cy="226800"/>
          </a:xfrm>
        </p:grpSpPr>
        <p:sp>
          <p:nvSpPr>
            <p:cNvPr id="537" name="Google Shape;135;p7">
              <a:extLst>
                <a:ext uri="{FF2B5EF4-FFF2-40B4-BE49-F238E27FC236}">
                  <a16:creationId xmlns:a16="http://schemas.microsoft.com/office/drawing/2014/main" id="{BD10BCDD-1C0D-F663-5EF1-68F9E3DFA62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8" name="直線コネクタ 537">
              <a:extLst>
                <a:ext uri="{FF2B5EF4-FFF2-40B4-BE49-F238E27FC236}">
                  <a16:creationId xmlns:a16="http://schemas.microsoft.com/office/drawing/2014/main" id="{B49F49E1-99F1-FA58-F7B6-99A61E62822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3" name="グループ化 522">
            <a:extLst>
              <a:ext uri="{FF2B5EF4-FFF2-40B4-BE49-F238E27FC236}">
                <a16:creationId xmlns:a16="http://schemas.microsoft.com/office/drawing/2014/main" id="{6AB07AED-AC99-D8C9-2DE6-E63D732AE973}"/>
              </a:ext>
            </a:extLst>
          </p:cNvPr>
          <p:cNvGrpSpPr/>
          <p:nvPr/>
        </p:nvGrpSpPr>
        <p:grpSpPr>
          <a:xfrm rot="5400000">
            <a:off x="2492708" y="5376681"/>
            <a:ext cx="226800" cy="226800"/>
            <a:chOff x="6327424" y="2770735"/>
            <a:chExt cx="226800" cy="226800"/>
          </a:xfrm>
        </p:grpSpPr>
        <p:sp>
          <p:nvSpPr>
            <p:cNvPr id="531" name="Google Shape;135;p7">
              <a:extLst>
                <a:ext uri="{FF2B5EF4-FFF2-40B4-BE49-F238E27FC236}">
                  <a16:creationId xmlns:a16="http://schemas.microsoft.com/office/drawing/2014/main" id="{981CD8EE-7B5D-B79A-8AF3-EB970D3C985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2" name="直線コネクタ 531">
              <a:extLst>
                <a:ext uri="{FF2B5EF4-FFF2-40B4-BE49-F238E27FC236}">
                  <a16:creationId xmlns:a16="http://schemas.microsoft.com/office/drawing/2014/main" id="{361711C7-756B-77BE-8B9B-29102E1EAE5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4" name="Google Shape;255;p7">
            <a:extLst>
              <a:ext uri="{FF2B5EF4-FFF2-40B4-BE49-F238E27FC236}">
                <a16:creationId xmlns:a16="http://schemas.microsoft.com/office/drawing/2014/main" id="{C5C53B1D-F861-C529-AB0D-3DBA8D3D9D38}"/>
              </a:ext>
            </a:extLst>
          </p:cNvPr>
          <p:cNvSpPr/>
          <p:nvPr/>
        </p:nvSpPr>
        <p:spPr>
          <a:xfrm rot="10800000">
            <a:off x="1976225" y="512309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5" name="グループ化 524">
            <a:extLst>
              <a:ext uri="{FF2B5EF4-FFF2-40B4-BE49-F238E27FC236}">
                <a16:creationId xmlns:a16="http://schemas.microsoft.com/office/drawing/2014/main" id="{78E6381C-C35A-61AB-6BD7-D1A8C7354720}"/>
              </a:ext>
            </a:extLst>
          </p:cNvPr>
          <p:cNvGrpSpPr/>
          <p:nvPr/>
        </p:nvGrpSpPr>
        <p:grpSpPr>
          <a:xfrm rot="5400000">
            <a:off x="1998016" y="5371492"/>
            <a:ext cx="226800" cy="226800"/>
            <a:chOff x="6327424" y="2770735"/>
            <a:chExt cx="226800" cy="226800"/>
          </a:xfrm>
        </p:grpSpPr>
        <p:sp>
          <p:nvSpPr>
            <p:cNvPr id="529" name="Google Shape;135;p7">
              <a:extLst>
                <a:ext uri="{FF2B5EF4-FFF2-40B4-BE49-F238E27FC236}">
                  <a16:creationId xmlns:a16="http://schemas.microsoft.com/office/drawing/2014/main" id="{A54D6832-B0F2-8AD1-2D3A-0C12CFEBE40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0" name="直線コネクタ 529">
              <a:extLst>
                <a:ext uri="{FF2B5EF4-FFF2-40B4-BE49-F238E27FC236}">
                  <a16:creationId xmlns:a16="http://schemas.microsoft.com/office/drawing/2014/main" id="{2C64EBE4-182F-92F6-2F6D-A8A9D9C5AA0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6" name="グループ化 525">
            <a:extLst>
              <a:ext uri="{FF2B5EF4-FFF2-40B4-BE49-F238E27FC236}">
                <a16:creationId xmlns:a16="http://schemas.microsoft.com/office/drawing/2014/main" id="{819CECB9-C8D3-C8E9-C998-0E05475DB305}"/>
              </a:ext>
            </a:extLst>
          </p:cNvPr>
          <p:cNvGrpSpPr/>
          <p:nvPr/>
        </p:nvGrpSpPr>
        <p:grpSpPr>
          <a:xfrm rot="5400000">
            <a:off x="2248216" y="5376681"/>
            <a:ext cx="226800" cy="226800"/>
            <a:chOff x="6327424" y="2770735"/>
            <a:chExt cx="226800" cy="226800"/>
          </a:xfrm>
        </p:grpSpPr>
        <p:sp>
          <p:nvSpPr>
            <p:cNvPr id="527" name="Google Shape;135;p7">
              <a:extLst>
                <a:ext uri="{FF2B5EF4-FFF2-40B4-BE49-F238E27FC236}">
                  <a16:creationId xmlns:a16="http://schemas.microsoft.com/office/drawing/2014/main" id="{8932CEB1-4794-2632-F69F-F27C3B7C2C2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8" name="直線コネクタ 527">
              <a:extLst>
                <a:ext uri="{FF2B5EF4-FFF2-40B4-BE49-F238E27FC236}">
                  <a16:creationId xmlns:a16="http://schemas.microsoft.com/office/drawing/2014/main" id="{11F68E43-BF88-9550-30BE-73908224854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3" name="グループ化 512">
            <a:extLst>
              <a:ext uri="{FF2B5EF4-FFF2-40B4-BE49-F238E27FC236}">
                <a16:creationId xmlns:a16="http://schemas.microsoft.com/office/drawing/2014/main" id="{75165665-4E32-2873-4F9F-81E38B85B8AB}"/>
              </a:ext>
            </a:extLst>
          </p:cNvPr>
          <p:cNvGrpSpPr/>
          <p:nvPr/>
        </p:nvGrpSpPr>
        <p:grpSpPr>
          <a:xfrm rot="5400000">
            <a:off x="3535479" y="5376879"/>
            <a:ext cx="226800" cy="226800"/>
            <a:chOff x="6327424" y="2770735"/>
            <a:chExt cx="226800" cy="226800"/>
          </a:xfrm>
        </p:grpSpPr>
        <p:sp>
          <p:nvSpPr>
            <p:cNvPr id="521" name="Google Shape;135;p7">
              <a:extLst>
                <a:ext uri="{FF2B5EF4-FFF2-40B4-BE49-F238E27FC236}">
                  <a16:creationId xmlns:a16="http://schemas.microsoft.com/office/drawing/2014/main" id="{1231D093-C00F-B244-7838-D80477E0662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2" name="直線コネクタ 521">
              <a:extLst>
                <a:ext uri="{FF2B5EF4-FFF2-40B4-BE49-F238E27FC236}">
                  <a16:creationId xmlns:a16="http://schemas.microsoft.com/office/drawing/2014/main" id="{3FCB2327-E7AD-652E-A452-7617B2A6288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4" name="Google Shape;255;p7">
            <a:extLst>
              <a:ext uri="{FF2B5EF4-FFF2-40B4-BE49-F238E27FC236}">
                <a16:creationId xmlns:a16="http://schemas.microsoft.com/office/drawing/2014/main" id="{97FA030F-2134-186A-916D-AAB672075CF3}"/>
              </a:ext>
            </a:extLst>
          </p:cNvPr>
          <p:cNvSpPr/>
          <p:nvPr/>
        </p:nvSpPr>
        <p:spPr>
          <a:xfrm rot="10800000">
            <a:off x="3018216" y="512309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5" name="グループ化 514">
            <a:extLst>
              <a:ext uri="{FF2B5EF4-FFF2-40B4-BE49-F238E27FC236}">
                <a16:creationId xmlns:a16="http://schemas.microsoft.com/office/drawing/2014/main" id="{B5C221F3-6F0C-C528-578F-64055F24E12D}"/>
              </a:ext>
            </a:extLst>
          </p:cNvPr>
          <p:cNvGrpSpPr/>
          <p:nvPr/>
        </p:nvGrpSpPr>
        <p:grpSpPr>
          <a:xfrm rot="5400000">
            <a:off x="3043760" y="5376879"/>
            <a:ext cx="226800" cy="226800"/>
            <a:chOff x="6327424" y="2770735"/>
            <a:chExt cx="226800" cy="226800"/>
          </a:xfrm>
        </p:grpSpPr>
        <p:sp>
          <p:nvSpPr>
            <p:cNvPr id="519" name="Google Shape;135;p7">
              <a:extLst>
                <a:ext uri="{FF2B5EF4-FFF2-40B4-BE49-F238E27FC236}">
                  <a16:creationId xmlns:a16="http://schemas.microsoft.com/office/drawing/2014/main" id="{6EC35F76-A9F3-8DDC-BB98-4615F921326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0" name="直線コネクタ 519">
              <a:extLst>
                <a:ext uri="{FF2B5EF4-FFF2-40B4-BE49-F238E27FC236}">
                  <a16:creationId xmlns:a16="http://schemas.microsoft.com/office/drawing/2014/main" id="{53681DB7-652F-5995-DBBB-425A02D87FF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6" name="グループ化 515">
            <a:extLst>
              <a:ext uri="{FF2B5EF4-FFF2-40B4-BE49-F238E27FC236}">
                <a16:creationId xmlns:a16="http://schemas.microsoft.com/office/drawing/2014/main" id="{A03A7D0C-E2B4-6BF8-43EB-8F6B59438B0B}"/>
              </a:ext>
            </a:extLst>
          </p:cNvPr>
          <p:cNvGrpSpPr/>
          <p:nvPr/>
        </p:nvGrpSpPr>
        <p:grpSpPr>
          <a:xfrm rot="5400000">
            <a:off x="3291125" y="5376879"/>
            <a:ext cx="226800" cy="226800"/>
            <a:chOff x="6327424" y="2770735"/>
            <a:chExt cx="226800" cy="226800"/>
          </a:xfrm>
        </p:grpSpPr>
        <p:sp>
          <p:nvSpPr>
            <p:cNvPr id="517" name="Google Shape;135;p7">
              <a:extLst>
                <a:ext uri="{FF2B5EF4-FFF2-40B4-BE49-F238E27FC236}">
                  <a16:creationId xmlns:a16="http://schemas.microsoft.com/office/drawing/2014/main" id="{DBE63396-D3EC-20FF-823E-6A805669F55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8" name="直線コネクタ 517">
              <a:extLst>
                <a:ext uri="{FF2B5EF4-FFF2-40B4-BE49-F238E27FC236}">
                  <a16:creationId xmlns:a16="http://schemas.microsoft.com/office/drawing/2014/main" id="{2B960296-D54C-5E9A-8BB8-CECE222BCD2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7" name="グループ化 556">
            <a:extLst>
              <a:ext uri="{FF2B5EF4-FFF2-40B4-BE49-F238E27FC236}">
                <a16:creationId xmlns:a16="http://schemas.microsoft.com/office/drawing/2014/main" id="{44D54E0B-4C91-D253-88AC-3248368435AA}"/>
              </a:ext>
            </a:extLst>
          </p:cNvPr>
          <p:cNvGrpSpPr/>
          <p:nvPr/>
        </p:nvGrpSpPr>
        <p:grpSpPr>
          <a:xfrm rot="5400000">
            <a:off x="2492708" y="5940100"/>
            <a:ext cx="226800" cy="226800"/>
            <a:chOff x="6327424" y="2770735"/>
            <a:chExt cx="226800" cy="226800"/>
          </a:xfrm>
        </p:grpSpPr>
        <p:sp>
          <p:nvSpPr>
            <p:cNvPr id="565" name="Google Shape;135;p7">
              <a:extLst>
                <a:ext uri="{FF2B5EF4-FFF2-40B4-BE49-F238E27FC236}">
                  <a16:creationId xmlns:a16="http://schemas.microsoft.com/office/drawing/2014/main" id="{849B4D25-FC95-0237-44F6-3E99FC821EC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6" name="直線コネクタ 565">
              <a:extLst>
                <a:ext uri="{FF2B5EF4-FFF2-40B4-BE49-F238E27FC236}">
                  <a16:creationId xmlns:a16="http://schemas.microsoft.com/office/drawing/2014/main" id="{B86796E1-2394-BEFE-F341-88D6E42A9F8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8" name="Google Shape;255;p7">
            <a:extLst>
              <a:ext uri="{FF2B5EF4-FFF2-40B4-BE49-F238E27FC236}">
                <a16:creationId xmlns:a16="http://schemas.microsoft.com/office/drawing/2014/main" id="{CFA77C8B-F44B-4235-3B4B-2B2E7E257C30}"/>
              </a:ext>
            </a:extLst>
          </p:cNvPr>
          <p:cNvSpPr/>
          <p:nvPr/>
        </p:nvSpPr>
        <p:spPr>
          <a:xfrm rot="10800000">
            <a:off x="1976225" y="568651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9" name="グループ化 558">
            <a:extLst>
              <a:ext uri="{FF2B5EF4-FFF2-40B4-BE49-F238E27FC236}">
                <a16:creationId xmlns:a16="http://schemas.microsoft.com/office/drawing/2014/main" id="{B6B26ED9-68B9-4C2B-D7F1-1B5590479E88}"/>
              </a:ext>
            </a:extLst>
          </p:cNvPr>
          <p:cNvGrpSpPr/>
          <p:nvPr/>
        </p:nvGrpSpPr>
        <p:grpSpPr>
          <a:xfrm rot="5400000">
            <a:off x="1998016" y="5934911"/>
            <a:ext cx="226800" cy="226800"/>
            <a:chOff x="6327424" y="2770735"/>
            <a:chExt cx="226800" cy="226800"/>
          </a:xfrm>
        </p:grpSpPr>
        <p:sp>
          <p:nvSpPr>
            <p:cNvPr id="563" name="Google Shape;135;p7">
              <a:extLst>
                <a:ext uri="{FF2B5EF4-FFF2-40B4-BE49-F238E27FC236}">
                  <a16:creationId xmlns:a16="http://schemas.microsoft.com/office/drawing/2014/main" id="{616BE05D-F884-9019-8504-CD12AF12E81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4" name="直線コネクタ 563">
              <a:extLst>
                <a:ext uri="{FF2B5EF4-FFF2-40B4-BE49-F238E27FC236}">
                  <a16:creationId xmlns:a16="http://schemas.microsoft.com/office/drawing/2014/main" id="{33AE0D3B-02EA-C6C2-A3A5-7A0527759C5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0" name="グループ化 559">
            <a:extLst>
              <a:ext uri="{FF2B5EF4-FFF2-40B4-BE49-F238E27FC236}">
                <a16:creationId xmlns:a16="http://schemas.microsoft.com/office/drawing/2014/main" id="{D55A1CA7-4365-455E-1411-19C15296FF51}"/>
              </a:ext>
            </a:extLst>
          </p:cNvPr>
          <p:cNvGrpSpPr/>
          <p:nvPr/>
        </p:nvGrpSpPr>
        <p:grpSpPr>
          <a:xfrm rot="5400000">
            <a:off x="2248216" y="5940100"/>
            <a:ext cx="226800" cy="226800"/>
            <a:chOff x="6327424" y="2770735"/>
            <a:chExt cx="226800" cy="226800"/>
          </a:xfrm>
        </p:grpSpPr>
        <p:sp>
          <p:nvSpPr>
            <p:cNvPr id="561" name="Google Shape;135;p7">
              <a:extLst>
                <a:ext uri="{FF2B5EF4-FFF2-40B4-BE49-F238E27FC236}">
                  <a16:creationId xmlns:a16="http://schemas.microsoft.com/office/drawing/2014/main" id="{57697E96-9C2D-3DC7-9871-689997F4409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2" name="直線コネクタ 561">
              <a:extLst>
                <a:ext uri="{FF2B5EF4-FFF2-40B4-BE49-F238E27FC236}">
                  <a16:creationId xmlns:a16="http://schemas.microsoft.com/office/drawing/2014/main" id="{FB5D1EDB-06E7-A50B-C153-BBAB983B04B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7" name="グループ化 546">
            <a:extLst>
              <a:ext uri="{FF2B5EF4-FFF2-40B4-BE49-F238E27FC236}">
                <a16:creationId xmlns:a16="http://schemas.microsoft.com/office/drawing/2014/main" id="{B37712EF-0E43-4FFB-3A99-B2B41C81A3C9}"/>
              </a:ext>
            </a:extLst>
          </p:cNvPr>
          <p:cNvGrpSpPr/>
          <p:nvPr/>
        </p:nvGrpSpPr>
        <p:grpSpPr>
          <a:xfrm rot="5400000">
            <a:off x="3535479" y="5940298"/>
            <a:ext cx="226800" cy="226800"/>
            <a:chOff x="6327424" y="2770735"/>
            <a:chExt cx="226800" cy="226800"/>
          </a:xfrm>
        </p:grpSpPr>
        <p:sp>
          <p:nvSpPr>
            <p:cNvPr id="555" name="Google Shape;135;p7">
              <a:extLst>
                <a:ext uri="{FF2B5EF4-FFF2-40B4-BE49-F238E27FC236}">
                  <a16:creationId xmlns:a16="http://schemas.microsoft.com/office/drawing/2014/main" id="{0CE2C02F-F3A2-A672-E266-E399F10E6E3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6" name="直線コネクタ 555">
              <a:extLst>
                <a:ext uri="{FF2B5EF4-FFF2-40B4-BE49-F238E27FC236}">
                  <a16:creationId xmlns:a16="http://schemas.microsoft.com/office/drawing/2014/main" id="{947965F4-E58D-CB6E-E3B5-FBF6605A25F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8" name="Google Shape;255;p7">
            <a:extLst>
              <a:ext uri="{FF2B5EF4-FFF2-40B4-BE49-F238E27FC236}">
                <a16:creationId xmlns:a16="http://schemas.microsoft.com/office/drawing/2014/main" id="{B1E6ED35-EBB3-8DBB-49DA-54375242B93B}"/>
              </a:ext>
            </a:extLst>
          </p:cNvPr>
          <p:cNvSpPr/>
          <p:nvPr/>
        </p:nvSpPr>
        <p:spPr>
          <a:xfrm rot="10800000">
            <a:off x="3018216" y="568651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9" name="グループ化 548">
            <a:extLst>
              <a:ext uri="{FF2B5EF4-FFF2-40B4-BE49-F238E27FC236}">
                <a16:creationId xmlns:a16="http://schemas.microsoft.com/office/drawing/2014/main" id="{26902B2B-6595-1522-60A8-192577BFC087}"/>
              </a:ext>
            </a:extLst>
          </p:cNvPr>
          <p:cNvGrpSpPr/>
          <p:nvPr/>
        </p:nvGrpSpPr>
        <p:grpSpPr>
          <a:xfrm rot="5400000">
            <a:off x="3043760" y="5940298"/>
            <a:ext cx="226800" cy="226800"/>
            <a:chOff x="6327424" y="2770735"/>
            <a:chExt cx="226800" cy="226800"/>
          </a:xfrm>
        </p:grpSpPr>
        <p:sp>
          <p:nvSpPr>
            <p:cNvPr id="553" name="Google Shape;135;p7">
              <a:extLst>
                <a:ext uri="{FF2B5EF4-FFF2-40B4-BE49-F238E27FC236}">
                  <a16:creationId xmlns:a16="http://schemas.microsoft.com/office/drawing/2014/main" id="{536A0A0D-289A-508D-0FC9-50140B2B8C0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4" name="直線コネクタ 553">
              <a:extLst>
                <a:ext uri="{FF2B5EF4-FFF2-40B4-BE49-F238E27FC236}">
                  <a16:creationId xmlns:a16="http://schemas.microsoft.com/office/drawing/2014/main" id="{EA651B35-E6E1-EAFF-7CC1-B22F36D1EE4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0" name="グループ化 549">
            <a:extLst>
              <a:ext uri="{FF2B5EF4-FFF2-40B4-BE49-F238E27FC236}">
                <a16:creationId xmlns:a16="http://schemas.microsoft.com/office/drawing/2014/main" id="{8D16906A-0DB0-C155-2CAF-CC485080FCA0}"/>
              </a:ext>
            </a:extLst>
          </p:cNvPr>
          <p:cNvGrpSpPr/>
          <p:nvPr/>
        </p:nvGrpSpPr>
        <p:grpSpPr>
          <a:xfrm rot="5400000">
            <a:off x="3291125" y="5940298"/>
            <a:ext cx="226800" cy="226800"/>
            <a:chOff x="6327424" y="2770735"/>
            <a:chExt cx="226800" cy="226800"/>
          </a:xfrm>
        </p:grpSpPr>
        <p:sp>
          <p:nvSpPr>
            <p:cNvPr id="551" name="Google Shape;135;p7">
              <a:extLst>
                <a:ext uri="{FF2B5EF4-FFF2-40B4-BE49-F238E27FC236}">
                  <a16:creationId xmlns:a16="http://schemas.microsoft.com/office/drawing/2014/main" id="{1FE687AD-A10B-3F89-F8DF-C7F52033021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2" name="直線コネクタ 551">
              <a:extLst>
                <a:ext uri="{FF2B5EF4-FFF2-40B4-BE49-F238E27FC236}">
                  <a16:creationId xmlns:a16="http://schemas.microsoft.com/office/drawing/2014/main" id="{DE11AF5F-51BC-C1E4-3421-B32231207D2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Hiragino Kaku Gothic Pro W3</vt:lpstr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福田啓</cp:lastModifiedBy>
  <cp:revision>9</cp:revision>
  <dcterms:modified xsi:type="dcterms:W3CDTF">2024-01-28T03:37:00Z</dcterms:modified>
</cp:coreProperties>
</file>