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362700" cy="848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6" d="100"/>
          <a:sy n="66" d="100"/>
        </p:scale>
        <p:origin x="25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477201" y="2629916"/>
            <a:ext cx="5408297" cy="178155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54405" y="4750815"/>
            <a:ext cx="4453891" cy="21209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51227"/>
            <a:ext cx="5726431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51227"/>
            <a:ext cx="5726431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18134" y="1951227"/>
            <a:ext cx="2767776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18134" y="339736"/>
            <a:ext cx="5726431" cy="1639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79506"/>
            <a:ext cx="5726431" cy="6504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777592" y="7889747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/>
          <p:nvPr/>
        </p:nvSpPr>
        <p:spPr>
          <a:xfrm>
            <a:off x="3673461" y="6415183"/>
            <a:ext cx="2404111" cy="497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ct val="101600"/>
              </a:lnSpc>
              <a:defRPr sz="1300" spc="-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※プロジェクター</a:t>
            </a:r>
            <a:r>
              <a:rPr spc="94"/>
              <a:t>使用の際</a:t>
            </a:r>
            <a:r>
              <a:rPr spc="5"/>
              <a:t>は、</a:t>
            </a:r>
            <a:r>
              <a:rPr spc="94"/>
              <a:t>最前列の中央の机一</a:t>
            </a:r>
            <a:r>
              <a:rPr spc="65"/>
              <a:t>台を</a:t>
            </a:r>
            <a:r>
              <a:rPr spc="-30"/>
              <a:t>抜く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293613" y="6908175"/>
            <a:ext cx="861695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300" spc="-11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控え室</a:t>
            </a:r>
          </a:p>
        </p:txBody>
      </p:sp>
      <p:grpSp>
        <p:nvGrpSpPr>
          <p:cNvPr id="84" name="object 4"/>
          <p:cNvGrpSpPr/>
          <p:nvPr/>
        </p:nvGrpSpPr>
        <p:grpSpPr>
          <a:xfrm>
            <a:off x="371448" y="6339755"/>
            <a:ext cx="2169731" cy="1883988"/>
            <a:chOff x="0" y="5569486"/>
            <a:chExt cx="2169730" cy="1883987"/>
          </a:xfrm>
        </p:grpSpPr>
        <p:sp>
          <p:nvSpPr>
            <p:cNvPr id="66" name="object 5"/>
            <p:cNvSpPr/>
            <p:nvPr/>
          </p:nvSpPr>
          <p:spPr>
            <a:xfrm flipH="1">
              <a:off x="3" y="5569487"/>
              <a:ext cx="47444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object 6"/>
            <p:cNvSpPr/>
            <p:nvPr/>
          </p:nvSpPr>
          <p:spPr>
            <a:xfrm flipH="1">
              <a:off x="0" y="5569490"/>
              <a:ext cx="47444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object 7"/>
            <p:cNvSpPr/>
            <p:nvPr/>
          </p:nvSpPr>
          <p:spPr>
            <a:xfrm flipH="1">
              <a:off x="153885" y="5569486"/>
              <a:ext cx="1" cy="36223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flipH="1">
              <a:off x="153886" y="5569490"/>
              <a:ext cx="1" cy="36221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flipH="1">
              <a:off x="3" y="7086968"/>
              <a:ext cx="47444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 flipH="1">
              <a:off x="0" y="7086972"/>
              <a:ext cx="47444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 flipH="1">
              <a:off x="153885" y="6544526"/>
              <a:ext cx="1" cy="542443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 flipH="1">
              <a:off x="153886" y="6544526"/>
              <a:ext cx="1" cy="542443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flipH="1">
              <a:off x="461752" y="7086971"/>
              <a:ext cx="1" cy="347448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 flipV="1">
              <a:off x="461747" y="7086974"/>
              <a:ext cx="1" cy="34744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flipH="1">
              <a:off x="461752" y="7266260"/>
              <a:ext cx="542443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 flipH="1">
              <a:off x="461750" y="7266260"/>
              <a:ext cx="542443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>
              <a:off x="2169725" y="7086962"/>
              <a:ext cx="1" cy="36651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flipV="1">
              <a:off x="2169729" y="7086974"/>
              <a:ext cx="1" cy="36649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 flipH="1">
              <a:off x="1617005" y="7259904"/>
              <a:ext cx="55271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flipH="1">
              <a:off x="1617012" y="7259910"/>
              <a:ext cx="55271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5" name="object 23"/>
          <p:cNvSpPr txBox="1"/>
          <p:nvPr/>
        </p:nvSpPr>
        <p:spPr>
          <a:xfrm rot="16200000">
            <a:off x="282956" y="6921017"/>
            <a:ext cx="469266" cy="195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700"/>
              </a:lnSpc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3.5m</a:t>
            </a:r>
          </a:p>
        </p:txBody>
      </p:sp>
      <p:sp>
        <p:nvSpPr>
          <p:cNvPr id="86" name="object 24"/>
          <p:cNvSpPr txBox="1"/>
          <p:nvPr/>
        </p:nvSpPr>
        <p:spPr>
          <a:xfrm>
            <a:off x="1448283" y="7961507"/>
            <a:ext cx="469266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4.0m</a:t>
            </a:r>
          </a:p>
        </p:txBody>
      </p:sp>
      <p:sp>
        <p:nvSpPr>
          <p:cNvPr id="87" name="object 25"/>
          <p:cNvSpPr txBox="1">
            <a:spLocks noGrp="1"/>
          </p:cNvSpPr>
          <p:nvPr>
            <p:ph type="title"/>
          </p:nvPr>
        </p:nvSpPr>
        <p:spPr>
          <a:xfrm>
            <a:off x="2372041" y="137387"/>
            <a:ext cx="1618617" cy="608332"/>
          </a:xfrm>
          <a:prstGeom prst="rect">
            <a:avLst/>
          </a:prstGeom>
        </p:spPr>
        <p:txBody>
          <a:bodyPr/>
          <a:lstStyle/>
          <a:p>
            <a:pPr indent="25400" algn="ctr">
              <a:spcBef>
                <a:spcPts val="100"/>
              </a:spcBef>
            </a:pPr>
            <a:r>
              <a:rPr dirty="0"/>
              <a:t>501</a:t>
            </a:r>
            <a:r>
              <a:rPr sz="4200" spc="-100" baseline="9919"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88" name="object 26"/>
          <p:cNvSpPr txBox="1"/>
          <p:nvPr/>
        </p:nvSpPr>
        <p:spPr>
          <a:xfrm>
            <a:off x="1389722" y="716232"/>
            <a:ext cx="3728721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tabLst>
                <a:tab pos="2362200" algn="l"/>
              </a:tabLst>
              <a:defRPr sz="2000" spc="-9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pc="175" dirty="0"/>
              <a:t>島型3</a:t>
            </a:r>
            <a:r>
              <a:rPr spc="175" dirty="0"/>
              <a:t>人</a:t>
            </a:r>
            <a:r>
              <a:rPr spc="135" dirty="0"/>
              <a:t>掛</a:t>
            </a:r>
            <a:r>
              <a:rPr spc="-50" dirty="0"/>
              <a:t>け</a:t>
            </a:r>
            <a:r>
              <a:rPr lang="ja-JP" altLang="en-US" spc="-50"/>
              <a:t>　</a:t>
            </a:r>
            <a:r>
              <a:rPr sz="3400" spc="300" baseline="-2414" dirty="0"/>
              <a:t>最大</a:t>
            </a:r>
            <a:r>
              <a:rPr lang="en-US" sz="3400" spc="315" baseline="-2414" dirty="0"/>
              <a:t>54</a:t>
            </a:r>
            <a:r>
              <a:rPr sz="3400" spc="225" baseline="-2414" dirty="0"/>
              <a:t>名</a:t>
            </a:r>
          </a:p>
        </p:txBody>
      </p:sp>
      <p:grpSp>
        <p:nvGrpSpPr>
          <p:cNvPr id="105" name="object 34"/>
          <p:cNvGrpSpPr/>
          <p:nvPr/>
        </p:nvGrpSpPr>
        <p:grpSpPr>
          <a:xfrm>
            <a:off x="1220321" y="1245763"/>
            <a:ext cx="3862260" cy="6516221"/>
            <a:chOff x="0" y="0"/>
            <a:chExt cx="3862259" cy="6516221"/>
          </a:xfrm>
        </p:grpSpPr>
        <p:sp>
          <p:nvSpPr>
            <p:cNvPr id="96" name="object 35"/>
            <p:cNvSpPr/>
            <p:nvPr/>
          </p:nvSpPr>
          <p:spPr>
            <a:xfrm>
              <a:off x="2136088" y="0"/>
              <a:ext cx="1726172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7" name="object 36"/>
            <p:cNvSpPr/>
            <p:nvPr/>
          </p:nvSpPr>
          <p:spPr>
            <a:xfrm flipH="1" flipV="1">
              <a:off x="45675" y="0"/>
              <a:ext cx="1460360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98" name="object 37" descr="object 3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73528" y="4948117"/>
              <a:ext cx="179248" cy="1973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9" name="object 38"/>
            <p:cNvSpPr/>
            <p:nvPr/>
          </p:nvSpPr>
          <p:spPr>
            <a:xfrm>
              <a:off x="1485660" y="5727851"/>
              <a:ext cx="404497" cy="36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709" y="21450"/>
                  </a:lnTo>
                  <a:lnTo>
                    <a:pt x="5318" y="21009"/>
                  </a:lnTo>
                  <a:lnTo>
                    <a:pt x="7807" y="20286"/>
                  </a:lnTo>
                  <a:lnTo>
                    <a:pt x="10154" y="19293"/>
                  </a:lnTo>
                  <a:lnTo>
                    <a:pt x="12340" y="18041"/>
                  </a:lnTo>
                  <a:lnTo>
                    <a:pt x="14345" y="16540"/>
                  </a:lnTo>
                  <a:lnTo>
                    <a:pt x="16149" y="14802"/>
                  </a:lnTo>
                  <a:lnTo>
                    <a:pt x="17730" y="12838"/>
                  </a:lnTo>
                  <a:lnTo>
                    <a:pt x="19069" y="10658"/>
                  </a:lnTo>
                  <a:lnTo>
                    <a:pt x="20146" y="8273"/>
                  </a:lnTo>
                  <a:lnTo>
                    <a:pt x="20940" y="5695"/>
                  </a:lnTo>
                  <a:lnTo>
                    <a:pt x="21432" y="2933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0" name="object 39"/>
            <p:cNvSpPr/>
            <p:nvPr/>
          </p:nvSpPr>
          <p:spPr>
            <a:xfrm>
              <a:off x="1890151" y="5727851"/>
              <a:ext cx="404496" cy="36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68" y="2933"/>
                  </a:lnTo>
                  <a:lnTo>
                    <a:pt x="660" y="5695"/>
                  </a:lnTo>
                  <a:lnTo>
                    <a:pt x="1454" y="8273"/>
                  </a:lnTo>
                  <a:lnTo>
                    <a:pt x="2531" y="10658"/>
                  </a:lnTo>
                  <a:lnTo>
                    <a:pt x="3870" y="12838"/>
                  </a:lnTo>
                  <a:lnTo>
                    <a:pt x="5451" y="14802"/>
                  </a:lnTo>
                  <a:lnTo>
                    <a:pt x="7255" y="16540"/>
                  </a:lnTo>
                  <a:lnTo>
                    <a:pt x="9259" y="18041"/>
                  </a:lnTo>
                  <a:lnTo>
                    <a:pt x="11446" y="19293"/>
                  </a:lnTo>
                  <a:lnTo>
                    <a:pt x="13793" y="20286"/>
                  </a:lnTo>
                  <a:lnTo>
                    <a:pt x="16282" y="21009"/>
                  </a:lnTo>
                  <a:lnTo>
                    <a:pt x="18891" y="21450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101" name="object 40" descr="object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913685"/>
              <a:ext cx="197342" cy="179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2" name="object 41" descr="object 4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1" y="4885707"/>
              <a:ext cx="197341" cy="179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3" name="object 42"/>
            <p:cNvSpPr/>
            <p:nvPr/>
          </p:nvSpPr>
          <p:spPr>
            <a:xfrm>
              <a:off x="948115" y="5253971"/>
              <a:ext cx="369254" cy="40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50" y="2709"/>
                  </a:lnTo>
                  <a:lnTo>
                    <a:pt x="591" y="5318"/>
                  </a:lnTo>
                  <a:lnTo>
                    <a:pt x="1314" y="7807"/>
                  </a:lnTo>
                  <a:lnTo>
                    <a:pt x="2307" y="10154"/>
                  </a:lnTo>
                  <a:lnTo>
                    <a:pt x="3559" y="12340"/>
                  </a:lnTo>
                  <a:lnTo>
                    <a:pt x="5060" y="14345"/>
                  </a:lnTo>
                  <a:lnTo>
                    <a:pt x="6798" y="16149"/>
                  </a:lnTo>
                  <a:lnTo>
                    <a:pt x="8762" y="17730"/>
                  </a:lnTo>
                  <a:lnTo>
                    <a:pt x="10942" y="19069"/>
                  </a:lnTo>
                  <a:lnTo>
                    <a:pt x="13327" y="20146"/>
                  </a:lnTo>
                  <a:lnTo>
                    <a:pt x="15905" y="20940"/>
                  </a:lnTo>
                  <a:lnTo>
                    <a:pt x="18667" y="21432"/>
                  </a:lnTo>
                  <a:lnTo>
                    <a:pt x="21600" y="2160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4" name="object 43"/>
            <p:cNvSpPr/>
            <p:nvPr/>
          </p:nvSpPr>
          <p:spPr>
            <a:xfrm>
              <a:off x="948115" y="6111727"/>
              <a:ext cx="369254" cy="40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150" y="18891"/>
                  </a:lnTo>
                  <a:lnTo>
                    <a:pt x="591" y="16282"/>
                  </a:lnTo>
                  <a:lnTo>
                    <a:pt x="1314" y="13793"/>
                  </a:lnTo>
                  <a:lnTo>
                    <a:pt x="2307" y="11446"/>
                  </a:lnTo>
                  <a:lnTo>
                    <a:pt x="3559" y="9260"/>
                  </a:lnTo>
                  <a:lnTo>
                    <a:pt x="5060" y="7255"/>
                  </a:lnTo>
                  <a:lnTo>
                    <a:pt x="6798" y="5451"/>
                  </a:lnTo>
                  <a:lnTo>
                    <a:pt x="8762" y="3870"/>
                  </a:lnTo>
                  <a:lnTo>
                    <a:pt x="10942" y="2531"/>
                  </a:lnTo>
                  <a:lnTo>
                    <a:pt x="13327" y="1454"/>
                  </a:lnTo>
                  <a:lnTo>
                    <a:pt x="15905" y="660"/>
                  </a:lnTo>
                  <a:lnTo>
                    <a:pt x="18667" y="168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06" name="object 44"/>
          <p:cNvSpPr txBox="1"/>
          <p:nvPr/>
        </p:nvSpPr>
        <p:spPr>
          <a:xfrm>
            <a:off x="2850480" y="1126861"/>
            <a:ext cx="489585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9.</a:t>
            </a:r>
            <a:r>
              <a:rPr lang="en-US" dirty="0"/>
              <a:t>2</a:t>
            </a:r>
            <a:r>
              <a:rPr dirty="0"/>
              <a:t>m</a:t>
            </a:r>
          </a:p>
        </p:txBody>
      </p:sp>
      <p:grpSp>
        <p:nvGrpSpPr>
          <p:cNvPr id="111" name="object 45"/>
          <p:cNvGrpSpPr/>
          <p:nvPr/>
        </p:nvGrpSpPr>
        <p:grpSpPr>
          <a:xfrm>
            <a:off x="1265993" y="1058104"/>
            <a:ext cx="4226452" cy="5288455"/>
            <a:chOff x="0" y="0"/>
            <a:chExt cx="4226450" cy="5288454"/>
          </a:xfrm>
        </p:grpSpPr>
        <p:sp>
          <p:nvSpPr>
            <p:cNvPr id="107" name="object 46"/>
            <p:cNvSpPr/>
            <p:nvPr/>
          </p:nvSpPr>
          <p:spPr>
            <a:xfrm>
              <a:off x="3816582" y="0"/>
              <a:ext cx="1" cy="62722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8" name="object 47"/>
            <p:cNvSpPr/>
            <p:nvPr/>
          </p:nvSpPr>
          <p:spPr>
            <a:xfrm flipV="1">
              <a:off x="4226450" y="646369"/>
              <a:ext cx="1" cy="1726172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9" name="object 48"/>
            <p:cNvSpPr/>
            <p:nvPr/>
          </p:nvSpPr>
          <p:spPr>
            <a:xfrm flipH="1">
              <a:off x="0" y="68433"/>
              <a:ext cx="1" cy="55544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0" name="object 49"/>
            <p:cNvSpPr/>
            <p:nvPr/>
          </p:nvSpPr>
          <p:spPr>
            <a:xfrm flipH="1">
              <a:off x="4226450" y="3002594"/>
              <a:ext cx="1" cy="228586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12" name="object 50"/>
          <p:cNvSpPr txBox="1"/>
          <p:nvPr/>
        </p:nvSpPr>
        <p:spPr>
          <a:xfrm rot="16200000">
            <a:off x="5165390" y="3644880"/>
            <a:ext cx="603886" cy="195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700"/>
              </a:lnSpc>
              <a:defRPr sz="1500" spc="-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11.0m</a:t>
            </a:r>
          </a:p>
        </p:txBody>
      </p:sp>
      <p:sp>
        <p:nvSpPr>
          <p:cNvPr id="113" name="object 51"/>
          <p:cNvSpPr/>
          <p:nvPr/>
        </p:nvSpPr>
        <p:spPr>
          <a:xfrm>
            <a:off x="2537689" y="6908185"/>
            <a:ext cx="1" cy="449315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" name="object 53"/>
          <p:cNvSpPr/>
          <p:nvPr/>
        </p:nvSpPr>
        <p:spPr>
          <a:xfrm>
            <a:off x="5107936" y="1704478"/>
            <a:ext cx="627229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" name="object 54"/>
          <p:cNvSpPr/>
          <p:nvPr/>
        </p:nvSpPr>
        <p:spPr>
          <a:xfrm>
            <a:off x="2277666" y="1662277"/>
            <a:ext cx="1261250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" name="object 55"/>
          <p:cNvSpPr/>
          <p:nvPr/>
        </p:nvSpPr>
        <p:spPr>
          <a:xfrm>
            <a:off x="3751726" y="1720015"/>
            <a:ext cx="121932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" name="object 56"/>
          <p:cNvSpPr/>
          <p:nvPr/>
        </p:nvSpPr>
        <p:spPr>
          <a:xfrm>
            <a:off x="3751726" y="1679259"/>
            <a:ext cx="1307632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" name="object 57"/>
          <p:cNvSpPr/>
          <p:nvPr/>
        </p:nvSpPr>
        <p:spPr>
          <a:xfrm>
            <a:off x="2277665" y="1720015"/>
            <a:ext cx="1307632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object 58"/>
          <p:cNvSpPr/>
          <p:nvPr/>
        </p:nvSpPr>
        <p:spPr>
          <a:xfrm>
            <a:off x="5112867" y="6346562"/>
            <a:ext cx="61894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object 59"/>
          <p:cNvSpPr/>
          <p:nvPr/>
        </p:nvSpPr>
        <p:spPr>
          <a:xfrm>
            <a:off x="3495909" y="1720015"/>
            <a:ext cx="1586663" cy="5256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5" y="0"/>
                </a:moveTo>
                <a:lnTo>
                  <a:pt x="21600" y="0"/>
                </a:lnTo>
                <a:lnTo>
                  <a:pt x="21600" y="18982"/>
                </a:lnTo>
                <a:lnTo>
                  <a:pt x="1217" y="18982"/>
                </a:lnTo>
                <a:lnTo>
                  <a:pt x="1217" y="21600"/>
                </a:lnTo>
                <a:lnTo>
                  <a:pt x="0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object 60"/>
          <p:cNvSpPr/>
          <p:nvPr/>
        </p:nvSpPr>
        <p:spPr>
          <a:xfrm>
            <a:off x="1265995" y="1720016"/>
            <a:ext cx="1306641" cy="4791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24" y="0"/>
                </a:moveTo>
                <a:lnTo>
                  <a:pt x="0" y="0"/>
                </a:lnTo>
                <a:lnTo>
                  <a:pt x="0" y="20827"/>
                </a:lnTo>
                <a:lnTo>
                  <a:pt x="21600" y="20827"/>
                </a:lnTo>
                <a:lnTo>
                  <a:pt x="21600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" name="object 61"/>
          <p:cNvSpPr/>
          <p:nvPr/>
        </p:nvSpPr>
        <p:spPr>
          <a:xfrm>
            <a:off x="845896" y="6339753"/>
            <a:ext cx="1691794" cy="15174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36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6556" y="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" name="object 62"/>
          <p:cNvSpPr/>
          <p:nvPr/>
        </p:nvSpPr>
        <p:spPr>
          <a:xfrm>
            <a:off x="2572632" y="6976956"/>
            <a:ext cx="114301" cy="1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5" name="object 193"/>
          <p:cNvSpPr/>
          <p:nvPr/>
        </p:nvSpPr>
        <p:spPr>
          <a:xfrm>
            <a:off x="2031757" y="6135038"/>
            <a:ext cx="175261" cy="175261"/>
          </a:xfrm>
          <a:prstGeom prst="rect">
            <a:avLst/>
          </a:prstGeom>
          <a:ln w="1271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object 194" descr="object 19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001" y="1644831"/>
            <a:ext cx="179248" cy="19734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C2CBA94-91FE-364A-1894-2B7FDD072D89}"/>
              </a:ext>
            </a:extLst>
          </p:cNvPr>
          <p:cNvGrpSpPr/>
          <p:nvPr/>
        </p:nvGrpSpPr>
        <p:grpSpPr>
          <a:xfrm>
            <a:off x="3993850" y="7112466"/>
            <a:ext cx="1585089" cy="230401"/>
            <a:chOff x="3005189" y="6541500"/>
            <a:chExt cx="1585089" cy="230401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D7F68B0D-2207-5DF9-AF01-554E1D4E59BA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24" name="円/楕円 23">
                <a:extLst>
                  <a:ext uri="{FF2B5EF4-FFF2-40B4-BE49-F238E27FC236}">
                    <a16:creationId xmlns:a16="http://schemas.microsoft.com/office/drawing/2014/main" id="{5655931A-39D1-1FD4-E90E-C4F754DB752C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/楕円 24">
                <a:extLst>
                  <a:ext uri="{FF2B5EF4-FFF2-40B4-BE49-F238E27FC236}">
                    <a16:creationId xmlns:a16="http://schemas.microsoft.com/office/drawing/2014/main" id="{DE149639-A92D-4D71-1CBA-F601FFB1B72C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2B08171-5033-834F-EF8C-74D0665222D4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3E3EAA7-701F-A0DE-56B8-B4E9D0499650}"/>
              </a:ext>
            </a:extLst>
          </p:cNvPr>
          <p:cNvGrpSpPr/>
          <p:nvPr/>
        </p:nvGrpSpPr>
        <p:grpSpPr>
          <a:xfrm>
            <a:off x="3651829" y="6175737"/>
            <a:ext cx="264766" cy="125964"/>
            <a:chOff x="3005189" y="6541500"/>
            <a:chExt cx="484283" cy="230401"/>
          </a:xfrm>
        </p:grpSpPr>
        <p:sp>
          <p:nvSpPr>
            <p:cNvPr id="27" name="円/楕円 26">
              <a:extLst>
                <a:ext uri="{FF2B5EF4-FFF2-40B4-BE49-F238E27FC236}">
                  <a16:creationId xmlns:a16="http://schemas.microsoft.com/office/drawing/2014/main" id="{197A35BE-3411-6B2D-6F3F-CD3309B3D348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>
              <a:extLst>
                <a:ext uri="{FF2B5EF4-FFF2-40B4-BE49-F238E27FC236}">
                  <a16:creationId xmlns:a16="http://schemas.microsoft.com/office/drawing/2014/main" id="{B644F2C6-DD8F-2FAE-3804-8695A4ED0083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F557A96-FC7C-94CD-E26D-FE3C0BF8F94A}"/>
              </a:ext>
            </a:extLst>
          </p:cNvPr>
          <p:cNvSpPr/>
          <p:nvPr/>
        </p:nvSpPr>
        <p:spPr>
          <a:xfrm>
            <a:off x="2026899" y="6131470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281" name="グループ化 280">
            <a:extLst>
              <a:ext uri="{FF2B5EF4-FFF2-40B4-BE49-F238E27FC236}">
                <a16:creationId xmlns:a16="http://schemas.microsoft.com/office/drawing/2014/main" id="{1EF7BADD-6831-FAD1-1419-5977AB79675E}"/>
              </a:ext>
            </a:extLst>
          </p:cNvPr>
          <p:cNvGrpSpPr/>
          <p:nvPr/>
        </p:nvGrpSpPr>
        <p:grpSpPr>
          <a:xfrm>
            <a:off x="1418150" y="6194774"/>
            <a:ext cx="264766" cy="125964"/>
            <a:chOff x="3005189" y="6541500"/>
            <a:chExt cx="484283" cy="230401"/>
          </a:xfrm>
        </p:grpSpPr>
        <p:sp>
          <p:nvSpPr>
            <p:cNvPr id="282" name="円/楕円 26">
              <a:extLst>
                <a:ext uri="{FF2B5EF4-FFF2-40B4-BE49-F238E27FC236}">
                  <a16:creationId xmlns:a16="http://schemas.microsoft.com/office/drawing/2014/main" id="{4F16E98D-2F04-0642-2388-C3919141F842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円/楕円 27">
              <a:extLst>
                <a:ext uri="{FF2B5EF4-FFF2-40B4-BE49-F238E27FC236}">
                  <a16:creationId xmlns:a16="http://schemas.microsoft.com/office/drawing/2014/main" id="{EE9FF17A-20B9-B1D7-B8F4-148DD495B6A6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303" name="object 2">
            <a:extLst>
              <a:ext uri="{FF2B5EF4-FFF2-40B4-BE49-F238E27FC236}">
                <a16:creationId xmlns:a16="http://schemas.microsoft.com/office/drawing/2014/main" id="{7003DA10-8834-FF91-380C-61A9ED1AAE91}"/>
              </a:ext>
            </a:extLst>
          </p:cNvPr>
          <p:cNvSpPr txBox="1"/>
          <p:nvPr/>
        </p:nvSpPr>
        <p:spPr>
          <a:xfrm>
            <a:off x="5276005" y="219532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304" name="object 3">
            <a:extLst>
              <a:ext uri="{FF2B5EF4-FFF2-40B4-BE49-F238E27FC236}">
                <a16:creationId xmlns:a16="http://schemas.microsoft.com/office/drawing/2014/main" id="{85A18E89-A0C3-B576-0665-B6BE6AB07B44}"/>
              </a:ext>
            </a:extLst>
          </p:cNvPr>
          <p:cNvSpPr txBox="1"/>
          <p:nvPr/>
        </p:nvSpPr>
        <p:spPr>
          <a:xfrm>
            <a:off x="5890082" y="442226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grpSp>
        <p:nvGrpSpPr>
          <p:cNvPr id="305" name="グループ化 304">
            <a:extLst>
              <a:ext uri="{FF2B5EF4-FFF2-40B4-BE49-F238E27FC236}">
                <a16:creationId xmlns:a16="http://schemas.microsoft.com/office/drawing/2014/main" id="{B7EBCE30-AC52-CFB2-4CEC-D5AAD3CF4D2E}"/>
              </a:ext>
            </a:extLst>
          </p:cNvPr>
          <p:cNvGrpSpPr/>
          <p:nvPr/>
        </p:nvGrpSpPr>
        <p:grpSpPr>
          <a:xfrm>
            <a:off x="4971054" y="344578"/>
            <a:ext cx="919027" cy="420935"/>
            <a:chOff x="7875497" y="543444"/>
            <a:chExt cx="919027" cy="420935"/>
          </a:xfrm>
        </p:grpSpPr>
        <p:sp>
          <p:nvSpPr>
            <p:cNvPr id="306" name="正方形/長方形 305">
              <a:extLst>
                <a:ext uri="{FF2B5EF4-FFF2-40B4-BE49-F238E27FC236}">
                  <a16:creationId xmlns:a16="http://schemas.microsoft.com/office/drawing/2014/main" id="{D3E060D7-BF22-ED01-D7F3-BA783074112D}"/>
                </a:ext>
              </a:extLst>
            </p:cNvPr>
            <p:cNvSpPr/>
            <p:nvPr/>
          </p:nvSpPr>
          <p:spPr>
            <a:xfrm>
              <a:off x="7875497" y="543444"/>
              <a:ext cx="919027" cy="420935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255;p7">
              <a:extLst>
                <a:ext uri="{FF2B5EF4-FFF2-40B4-BE49-F238E27FC236}">
                  <a16:creationId xmlns:a16="http://schemas.microsoft.com/office/drawing/2014/main" id="{33D4AF1F-C340-06D5-0603-1B8C79D2A95F}"/>
                </a:ext>
              </a:extLst>
            </p:cNvPr>
            <p:cNvSpPr/>
            <p:nvPr/>
          </p:nvSpPr>
          <p:spPr>
            <a:xfrm>
              <a:off x="7996532" y="598752"/>
              <a:ext cx="756000" cy="241200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8" name="object 262">
            <a:extLst>
              <a:ext uri="{FF2B5EF4-FFF2-40B4-BE49-F238E27FC236}">
                <a16:creationId xmlns:a16="http://schemas.microsoft.com/office/drawing/2014/main" id="{46659381-11D6-5C38-8820-1F3968039D01}"/>
              </a:ext>
            </a:extLst>
          </p:cNvPr>
          <p:cNvSpPr txBox="1"/>
          <p:nvPr/>
        </p:nvSpPr>
        <p:spPr>
          <a:xfrm>
            <a:off x="5249874" y="730893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299" name="object 263">
            <a:extLst>
              <a:ext uri="{FF2B5EF4-FFF2-40B4-BE49-F238E27FC236}">
                <a16:creationId xmlns:a16="http://schemas.microsoft.com/office/drawing/2014/main" id="{C3F9B4DF-86CF-89D8-BCBC-E55C1B7DA082}"/>
              </a:ext>
            </a:extLst>
          </p:cNvPr>
          <p:cNvSpPr txBox="1"/>
          <p:nvPr/>
        </p:nvSpPr>
        <p:spPr>
          <a:xfrm>
            <a:off x="5601943" y="1003568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300" name="グループ化 299">
            <a:extLst>
              <a:ext uri="{FF2B5EF4-FFF2-40B4-BE49-F238E27FC236}">
                <a16:creationId xmlns:a16="http://schemas.microsoft.com/office/drawing/2014/main" id="{D125ABE3-302B-B43F-F7A1-0BC1DCDCFCDE}"/>
              </a:ext>
            </a:extLst>
          </p:cNvPr>
          <p:cNvGrpSpPr/>
          <p:nvPr/>
        </p:nvGrpSpPr>
        <p:grpSpPr>
          <a:xfrm>
            <a:off x="5301919" y="937802"/>
            <a:ext cx="194400" cy="194400"/>
            <a:chOff x="5374616" y="7449420"/>
            <a:chExt cx="194400" cy="194400"/>
          </a:xfrm>
        </p:grpSpPr>
        <p:sp>
          <p:nvSpPr>
            <p:cNvPr id="301" name="Google Shape;135;p7">
              <a:extLst>
                <a:ext uri="{FF2B5EF4-FFF2-40B4-BE49-F238E27FC236}">
                  <a16:creationId xmlns:a16="http://schemas.microsoft.com/office/drawing/2014/main" id="{D3C717B0-1A97-C846-DEFA-B683CB7F4DB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2" name="直線コネクタ 301">
              <a:extLst>
                <a:ext uri="{FF2B5EF4-FFF2-40B4-BE49-F238E27FC236}">
                  <a16:creationId xmlns:a16="http://schemas.microsoft.com/office/drawing/2014/main" id="{E56A3F58-E4FC-B949-9850-2E17A57AC5F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F681A020-66D4-19F9-5E50-2D06A075D693}"/>
              </a:ext>
            </a:extLst>
          </p:cNvPr>
          <p:cNvGrpSpPr/>
          <p:nvPr/>
        </p:nvGrpSpPr>
        <p:grpSpPr>
          <a:xfrm rot="16200000">
            <a:off x="2112413" y="2054714"/>
            <a:ext cx="226800" cy="226800"/>
            <a:chOff x="6327424" y="2770735"/>
            <a:chExt cx="226800" cy="226800"/>
          </a:xfrm>
        </p:grpSpPr>
        <p:sp>
          <p:nvSpPr>
            <p:cNvPr id="159" name="Google Shape;135;p7">
              <a:extLst>
                <a:ext uri="{FF2B5EF4-FFF2-40B4-BE49-F238E27FC236}">
                  <a16:creationId xmlns:a16="http://schemas.microsoft.com/office/drawing/2014/main" id="{C845213A-A77B-A11F-36C9-F84B1656C62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C98DE5F2-92A0-2CE6-892E-9255329D9FC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2" name="Google Shape;255;p7">
            <a:extLst>
              <a:ext uri="{FF2B5EF4-FFF2-40B4-BE49-F238E27FC236}">
                <a16:creationId xmlns:a16="http://schemas.microsoft.com/office/drawing/2014/main" id="{996879CB-3A8C-9DFC-F3FC-B43CA84A207B}"/>
              </a:ext>
            </a:extLst>
          </p:cNvPr>
          <p:cNvSpPr/>
          <p:nvPr/>
        </p:nvSpPr>
        <p:spPr>
          <a:xfrm>
            <a:off x="2101617" y="22815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CF52D431-04C0-EA03-FBF7-0C2D9B59AB2D}"/>
              </a:ext>
            </a:extLst>
          </p:cNvPr>
          <p:cNvGrpSpPr/>
          <p:nvPr/>
        </p:nvGrpSpPr>
        <p:grpSpPr>
          <a:xfrm rot="16200000">
            <a:off x="2358863" y="2054714"/>
            <a:ext cx="226800" cy="226800"/>
            <a:chOff x="6327424" y="2770735"/>
            <a:chExt cx="226800" cy="226800"/>
          </a:xfrm>
        </p:grpSpPr>
        <p:sp>
          <p:nvSpPr>
            <p:cNvPr id="157" name="Google Shape;135;p7">
              <a:extLst>
                <a:ext uri="{FF2B5EF4-FFF2-40B4-BE49-F238E27FC236}">
                  <a16:creationId xmlns:a16="http://schemas.microsoft.com/office/drawing/2014/main" id="{5D3125A6-AC70-F653-850A-6AC35E620AF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ABE47B41-C750-7626-5E4B-B9CE800C664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EE48B548-6427-F7E4-CC1F-23BB43223F2D}"/>
              </a:ext>
            </a:extLst>
          </p:cNvPr>
          <p:cNvGrpSpPr/>
          <p:nvPr/>
        </p:nvGrpSpPr>
        <p:grpSpPr>
          <a:xfrm rot="16200000">
            <a:off x="2606153" y="2054714"/>
            <a:ext cx="226800" cy="226800"/>
            <a:chOff x="6327424" y="2770735"/>
            <a:chExt cx="226800" cy="226800"/>
          </a:xfrm>
        </p:grpSpPr>
        <p:sp>
          <p:nvSpPr>
            <p:cNvPr id="155" name="Google Shape;135;p7">
              <a:extLst>
                <a:ext uri="{FF2B5EF4-FFF2-40B4-BE49-F238E27FC236}">
                  <a16:creationId xmlns:a16="http://schemas.microsoft.com/office/drawing/2014/main" id="{60142DC3-83EB-7596-D398-6184C88CBC8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9FFCD62F-3E00-6ED9-896E-C8EC2BDC8B1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7" name="グループ化 636">
            <a:extLst>
              <a:ext uri="{FF2B5EF4-FFF2-40B4-BE49-F238E27FC236}">
                <a16:creationId xmlns:a16="http://schemas.microsoft.com/office/drawing/2014/main" id="{9E1BE0C0-EB64-4F9D-DE1B-06A46B595AD1}"/>
              </a:ext>
            </a:extLst>
          </p:cNvPr>
          <p:cNvGrpSpPr/>
          <p:nvPr/>
        </p:nvGrpSpPr>
        <p:grpSpPr>
          <a:xfrm rot="5400000">
            <a:off x="2612821" y="2776358"/>
            <a:ext cx="226800" cy="226800"/>
            <a:chOff x="6327424" y="2770735"/>
            <a:chExt cx="226800" cy="226800"/>
          </a:xfrm>
        </p:grpSpPr>
        <p:sp>
          <p:nvSpPr>
            <p:cNvPr id="261" name="Google Shape;135;p7">
              <a:extLst>
                <a:ext uri="{FF2B5EF4-FFF2-40B4-BE49-F238E27FC236}">
                  <a16:creationId xmlns:a16="http://schemas.microsoft.com/office/drawing/2014/main" id="{2929DA6D-0A7E-DC8D-78D6-DADE8BBBE4A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2" name="直線コネクタ 261">
              <a:extLst>
                <a:ext uri="{FF2B5EF4-FFF2-40B4-BE49-F238E27FC236}">
                  <a16:creationId xmlns:a16="http://schemas.microsoft.com/office/drawing/2014/main" id="{73E5EE3A-4F02-FB97-298C-58D00190EC8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8" name="Google Shape;255;p7">
            <a:extLst>
              <a:ext uri="{FF2B5EF4-FFF2-40B4-BE49-F238E27FC236}">
                <a16:creationId xmlns:a16="http://schemas.microsoft.com/office/drawing/2014/main" id="{781EA158-C114-5A7C-98A3-C35E3E1971A6}"/>
              </a:ext>
            </a:extLst>
          </p:cNvPr>
          <p:cNvSpPr/>
          <p:nvPr/>
        </p:nvSpPr>
        <p:spPr>
          <a:xfrm rot="10800000">
            <a:off x="2101617" y="252795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9" name="グループ化 638">
            <a:extLst>
              <a:ext uri="{FF2B5EF4-FFF2-40B4-BE49-F238E27FC236}">
                <a16:creationId xmlns:a16="http://schemas.microsoft.com/office/drawing/2014/main" id="{57BB1FCB-068C-E100-5CE4-6FFF5C1B0746}"/>
              </a:ext>
            </a:extLst>
          </p:cNvPr>
          <p:cNvGrpSpPr/>
          <p:nvPr/>
        </p:nvGrpSpPr>
        <p:grpSpPr>
          <a:xfrm rot="5400000">
            <a:off x="2366371" y="2776358"/>
            <a:ext cx="226800" cy="226800"/>
            <a:chOff x="6327424" y="2770735"/>
            <a:chExt cx="226800" cy="226800"/>
          </a:xfrm>
        </p:grpSpPr>
        <p:sp>
          <p:nvSpPr>
            <p:cNvPr id="259" name="Google Shape;135;p7">
              <a:extLst>
                <a:ext uri="{FF2B5EF4-FFF2-40B4-BE49-F238E27FC236}">
                  <a16:creationId xmlns:a16="http://schemas.microsoft.com/office/drawing/2014/main" id="{B36F3447-98CC-3182-922D-ED235BF9B5D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0" name="直線コネクタ 259">
              <a:extLst>
                <a:ext uri="{FF2B5EF4-FFF2-40B4-BE49-F238E27FC236}">
                  <a16:creationId xmlns:a16="http://schemas.microsoft.com/office/drawing/2014/main" id="{57F8292B-A143-28BF-2439-AF01BF375EA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6" name="グループ化 255">
            <a:extLst>
              <a:ext uri="{FF2B5EF4-FFF2-40B4-BE49-F238E27FC236}">
                <a16:creationId xmlns:a16="http://schemas.microsoft.com/office/drawing/2014/main" id="{420436C5-BB8C-0355-2073-4191BEA2F313}"/>
              </a:ext>
            </a:extLst>
          </p:cNvPr>
          <p:cNvGrpSpPr/>
          <p:nvPr/>
        </p:nvGrpSpPr>
        <p:grpSpPr>
          <a:xfrm rot="5400000">
            <a:off x="2119081" y="2776358"/>
            <a:ext cx="226800" cy="226800"/>
            <a:chOff x="6327424" y="2770735"/>
            <a:chExt cx="226800" cy="226800"/>
          </a:xfrm>
        </p:grpSpPr>
        <p:sp>
          <p:nvSpPr>
            <p:cNvPr id="257" name="Google Shape;135;p7">
              <a:extLst>
                <a:ext uri="{FF2B5EF4-FFF2-40B4-BE49-F238E27FC236}">
                  <a16:creationId xmlns:a16="http://schemas.microsoft.com/office/drawing/2014/main" id="{CE0F91BD-96B1-1109-C157-47418D16142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58" name="直線コネクタ 257">
              <a:extLst>
                <a:ext uri="{FF2B5EF4-FFF2-40B4-BE49-F238E27FC236}">
                  <a16:creationId xmlns:a16="http://schemas.microsoft.com/office/drawing/2014/main" id="{92FEEAC1-0C39-5059-05BB-98603AB1B5E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4" name="グループ化 263">
            <a:extLst>
              <a:ext uri="{FF2B5EF4-FFF2-40B4-BE49-F238E27FC236}">
                <a16:creationId xmlns:a16="http://schemas.microsoft.com/office/drawing/2014/main" id="{4F85B0D7-879A-A9D7-D065-A32264B9B56E}"/>
              </a:ext>
            </a:extLst>
          </p:cNvPr>
          <p:cNvGrpSpPr/>
          <p:nvPr/>
        </p:nvGrpSpPr>
        <p:grpSpPr>
          <a:xfrm>
            <a:off x="3094384" y="2208252"/>
            <a:ext cx="226800" cy="226800"/>
            <a:chOff x="6327424" y="2770735"/>
            <a:chExt cx="226800" cy="226800"/>
          </a:xfrm>
        </p:grpSpPr>
        <p:sp>
          <p:nvSpPr>
            <p:cNvPr id="272" name="Google Shape;135;p7">
              <a:extLst>
                <a:ext uri="{FF2B5EF4-FFF2-40B4-BE49-F238E27FC236}">
                  <a16:creationId xmlns:a16="http://schemas.microsoft.com/office/drawing/2014/main" id="{8D293F73-8FF5-2001-B204-0E6627C617A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3" name="直線コネクタ 272">
              <a:extLst>
                <a:ext uri="{FF2B5EF4-FFF2-40B4-BE49-F238E27FC236}">
                  <a16:creationId xmlns:a16="http://schemas.microsoft.com/office/drawing/2014/main" id="{2856B5C4-15D1-66FA-5305-7D0C3E4F1A2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5" name="Google Shape;255;p7">
            <a:extLst>
              <a:ext uri="{FF2B5EF4-FFF2-40B4-BE49-F238E27FC236}">
                <a16:creationId xmlns:a16="http://schemas.microsoft.com/office/drawing/2014/main" id="{F1DB2EC2-B92E-BFE4-A55E-88CBDEE994EA}"/>
              </a:ext>
            </a:extLst>
          </p:cNvPr>
          <p:cNvSpPr/>
          <p:nvPr/>
        </p:nvSpPr>
        <p:spPr>
          <a:xfrm rot="5400000">
            <a:off x="2595784" y="244765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66" name="グループ化 265">
            <a:extLst>
              <a:ext uri="{FF2B5EF4-FFF2-40B4-BE49-F238E27FC236}">
                <a16:creationId xmlns:a16="http://schemas.microsoft.com/office/drawing/2014/main" id="{A09EB20C-9DAC-E491-A39E-1897F3786E78}"/>
              </a:ext>
            </a:extLst>
          </p:cNvPr>
          <p:cNvGrpSpPr/>
          <p:nvPr/>
        </p:nvGrpSpPr>
        <p:grpSpPr>
          <a:xfrm>
            <a:off x="3094384" y="2454702"/>
            <a:ext cx="226800" cy="226800"/>
            <a:chOff x="6327424" y="2770735"/>
            <a:chExt cx="226800" cy="226800"/>
          </a:xfrm>
        </p:grpSpPr>
        <p:sp>
          <p:nvSpPr>
            <p:cNvPr id="270" name="Google Shape;135;p7">
              <a:extLst>
                <a:ext uri="{FF2B5EF4-FFF2-40B4-BE49-F238E27FC236}">
                  <a16:creationId xmlns:a16="http://schemas.microsoft.com/office/drawing/2014/main" id="{38DFBB67-5089-41B7-DC46-0FDA67E2453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6209C733-8DD2-440D-2F05-D119782089E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7" name="グループ化 266">
            <a:extLst>
              <a:ext uri="{FF2B5EF4-FFF2-40B4-BE49-F238E27FC236}">
                <a16:creationId xmlns:a16="http://schemas.microsoft.com/office/drawing/2014/main" id="{C3C5F7D5-9AE1-6BEE-1700-626EA918AD1C}"/>
              </a:ext>
            </a:extLst>
          </p:cNvPr>
          <p:cNvGrpSpPr/>
          <p:nvPr/>
        </p:nvGrpSpPr>
        <p:grpSpPr>
          <a:xfrm>
            <a:off x="3094384" y="2701992"/>
            <a:ext cx="226800" cy="226800"/>
            <a:chOff x="6327424" y="2770735"/>
            <a:chExt cx="226800" cy="226800"/>
          </a:xfrm>
        </p:grpSpPr>
        <p:sp>
          <p:nvSpPr>
            <p:cNvPr id="268" name="Google Shape;135;p7">
              <a:extLst>
                <a:ext uri="{FF2B5EF4-FFF2-40B4-BE49-F238E27FC236}">
                  <a16:creationId xmlns:a16="http://schemas.microsoft.com/office/drawing/2014/main" id="{E1590EC6-2008-F312-FE02-BAD4BEEB9C1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9" name="直線コネクタ 268">
              <a:extLst>
                <a:ext uri="{FF2B5EF4-FFF2-40B4-BE49-F238E27FC236}">
                  <a16:creationId xmlns:a16="http://schemas.microsoft.com/office/drawing/2014/main" id="{94C29FC4-0740-5422-68D3-FBADD39BCC6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6" name="グループ化 645">
            <a:extLst>
              <a:ext uri="{FF2B5EF4-FFF2-40B4-BE49-F238E27FC236}">
                <a16:creationId xmlns:a16="http://schemas.microsoft.com/office/drawing/2014/main" id="{A73B2BEA-BE5F-6E64-56A0-828F76B621FF}"/>
              </a:ext>
            </a:extLst>
          </p:cNvPr>
          <p:cNvGrpSpPr/>
          <p:nvPr/>
        </p:nvGrpSpPr>
        <p:grpSpPr>
          <a:xfrm rot="16200000">
            <a:off x="2112413" y="3440168"/>
            <a:ext cx="226800" cy="226800"/>
            <a:chOff x="6327424" y="2770735"/>
            <a:chExt cx="226800" cy="226800"/>
          </a:xfrm>
        </p:grpSpPr>
        <p:sp>
          <p:nvSpPr>
            <p:cNvPr id="654" name="Google Shape;135;p7">
              <a:extLst>
                <a:ext uri="{FF2B5EF4-FFF2-40B4-BE49-F238E27FC236}">
                  <a16:creationId xmlns:a16="http://schemas.microsoft.com/office/drawing/2014/main" id="{DD37906D-BAAF-73EA-3A81-891F252F9DE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5" name="直線コネクタ 654">
              <a:extLst>
                <a:ext uri="{FF2B5EF4-FFF2-40B4-BE49-F238E27FC236}">
                  <a16:creationId xmlns:a16="http://schemas.microsoft.com/office/drawing/2014/main" id="{C3B92E2C-D362-FBA3-FC8A-EE1E71A0D49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7" name="Google Shape;255;p7">
            <a:extLst>
              <a:ext uri="{FF2B5EF4-FFF2-40B4-BE49-F238E27FC236}">
                <a16:creationId xmlns:a16="http://schemas.microsoft.com/office/drawing/2014/main" id="{75DE92D9-F75D-3431-11E1-332AE7C3DCBD}"/>
              </a:ext>
            </a:extLst>
          </p:cNvPr>
          <p:cNvSpPr/>
          <p:nvPr/>
        </p:nvSpPr>
        <p:spPr>
          <a:xfrm>
            <a:off x="2101617" y="366696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48" name="グループ化 647">
            <a:extLst>
              <a:ext uri="{FF2B5EF4-FFF2-40B4-BE49-F238E27FC236}">
                <a16:creationId xmlns:a16="http://schemas.microsoft.com/office/drawing/2014/main" id="{38EE4F35-036D-77A3-5CE8-AECAD3A8E00C}"/>
              </a:ext>
            </a:extLst>
          </p:cNvPr>
          <p:cNvGrpSpPr/>
          <p:nvPr/>
        </p:nvGrpSpPr>
        <p:grpSpPr>
          <a:xfrm rot="16200000">
            <a:off x="2358863" y="3440168"/>
            <a:ext cx="226800" cy="226800"/>
            <a:chOff x="6327424" y="2770735"/>
            <a:chExt cx="226800" cy="226800"/>
          </a:xfrm>
        </p:grpSpPr>
        <p:sp>
          <p:nvSpPr>
            <p:cNvPr id="652" name="Google Shape;135;p7">
              <a:extLst>
                <a:ext uri="{FF2B5EF4-FFF2-40B4-BE49-F238E27FC236}">
                  <a16:creationId xmlns:a16="http://schemas.microsoft.com/office/drawing/2014/main" id="{D3B6FA92-F560-EAE3-9D1B-EC74EA9F223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3" name="直線コネクタ 652">
              <a:extLst>
                <a:ext uri="{FF2B5EF4-FFF2-40B4-BE49-F238E27FC236}">
                  <a16:creationId xmlns:a16="http://schemas.microsoft.com/office/drawing/2014/main" id="{107893B1-5B55-E156-8BB9-B1A9F166FA6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9" name="グループ化 648">
            <a:extLst>
              <a:ext uri="{FF2B5EF4-FFF2-40B4-BE49-F238E27FC236}">
                <a16:creationId xmlns:a16="http://schemas.microsoft.com/office/drawing/2014/main" id="{B3F3A42A-F0B3-2451-DB44-56DE4DF453DD}"/>
              </a:ext>
            </a:extLst>
          </p:cNvPr>
          <p:cNvGrpSpPr/>
          <p:nvPr/>
        </p:nvGrpSpPr>
        <p:grpSpPr>
          <a:xfrm rot="16200000">
            <a:off x="2606153" y="3440168"/>
            <a:ext cx="226800" cy="226800"/>
            <a:chOff x="6327424" y="2770735"/>
            <a:chExt cx="226800" cy="226800"/>
          </a:xfrm>
        </p:grpSpPr>
        <p:sp>
          <p:nvSpPr>
            <p:cNvPr id="650" name="Google Shape;135;p7">
              <a:extLst>
                <a:ext uri="{FF2B5EF4-FFF2-40B4-BE49-F238E27FC236}">
                  <a16:creationId xmlns:a16="http://schemas.microsoft.com/office/drawing/2014/main" id="{6AC33BB7-D733-B8F8-3E63-51CF6CB1401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1" name="直線コネクタ 650">
              <a:extLst>
                <a:ext uri="{FF2B5EF4-FFF2-40B4-BE49-F238E27FC236}">
                  <a16:creationId xmlns:a16="http://schemas.microsoft.com/office/drawing/2014/main" id="{49B9D1A7-1059-A81A-20CB-F22F39C49D8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6" name="グループ化 315">
            <a:extLst>
              <a:ext uri="{FF2B5EF4-FFF2-40B4-BE49-F238E27FC236}">
                <a16:creationId xmlns:a16="http://schemas.microsoft.com/office/drawing/2014/main" id="{58616D59-8EC0-FF84-80BE-8659D59EAB3A}"/>
              </a:ext>
            </a:extLst>
          </p:cNvPr>
          <p:cNvGrpSpPr/>
          <p:nvPr/>
        </p:nvGrpSpPr>
        <p:grpSpPr>
          <a:xfrm rot="5400000">
            <a:off x="2612821" y="4161812"/>
            <a:ext cx="226800" cy="226800"/>
            <a:chOff x="6327424" y="2770735"/>
            <a:chExt cx="226800" cy="226800"/>
          </a:xfrm>
        </p:grpSpPr>
        <p:sp>
          <p:nvSpPr>
            <p:cNvPr id="644" name="Google Shape;135;p7">
              <a:extLst>
                <a:ext uri="{FF2B5EF4-FFF2-40B4-BE49-F238E27FC236}">
                  <a16:creationId xmlns:a16="http://schemas.microsoft.com/office/drawing/2014/main" id="{72E5E6FD-BDC7-1581-4B86-EAA1C39F55E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5" name="直線コネクタ 644">
              <a:extLst>
                <a:ext uri="{FF2B5EF4-FFF2-40B4-BE49-F238E27FC236}">
                  <a16:creationId xmlns:a16="http://schemas.microsoft.com/office/drawing/2014/main" id="{48A68277-762B-3012-A779-7630E87A262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7" name="Google Shape;255;p7">
            <a:extLst>
              <a:ext uri="{FF2B5EF4-FFF2-40B4-BE49-F238E27FC236}">
                <a16:creationId xmlns:a16="http://schemas.microsoft.com/office/drawing/2014/main" id="{ED6DA976-5768-05C0-4018-373AF733B1D8}"/>
              </a:ext>
            </a:extLst>
          </p:cNvPr>
          <p:cNvSpPr/>
          <p:nvPr/>
        </p:nvSpPr>
        <p:spPr>
          <a:xfrm rot="10800000">
            <a:off x="2101617" y="391341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18" name="グループ化 317">
            <a:extLst>
              <a:ext uri="{FF2B5EF4-FFF2-40B4-BE49-F238E27FC236}">
                <a16:creationId xmlns:a16="http://schemas.microsoft.com/office/drawing/2014/main" id="{191C124E-AEE6-55D1-7EEA-BBDCB718D37F}"/>
              </a:ext>
            </a:extLst>
          </p:cNvPr>
          <p:cNvGrpSpPr/>
          <p:nvPr/>
        </p:nvGrpSpPr>
        <p:grpSpPr>
          <a:xfrm rot="5400000">
            <a:off x="2366371" y="4161812"/>
            <a:ext cx="226800" cy="226800"/>
            <a:chOff x="6327424" y="2770735"/>
            <a:chExt cx="226800" cy="226800"/>
          </a:xfrm>
        </p:grpSpPr>
        <p:sp>
          <p:nvSpPr>
            <p:cNvPr id="642" name="Google Shape;135;p7">
              <a:extLst>
                <a:ext uri="{FF2B5EF4-FFF2-40B4-BE49-F238E27FC236}">
                  <a16:creationId xmlns:a16="http://schemas.microsoft.com/office/drawing/2014/main" id="{F1C9C6B6-82E7-BF0E-8CB5-01A38F3BD69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3" name="直線コネクタ 642">
              <a:extLst>
                <a:ext uri="{FF2B5EF4-FFF2-40B4-BE49-F238E27FC236}">
                  <a16:creationId xmlns:a16="http://schemas.microsoft.com/office/drawing/2014/main" id="{1E434936-2B31-397B-EE23-46321C56039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9" name="グループ化 318">
            <a:extLst>
              <a:ext uri="{FF2B5EF4-FFF2-40B4-BE49-F238E27FC236}">
                <a16:creationId xmlns:a16="http://schemas.microsoft.com/office/drawing/2014/main" id="{E3F40F1E-B07D-168D-C42A-07F6CE955461}"/>
              </a:ext>
            </a:extLst>
          </p:cNvPr>
          <p:cNvGrpSpPr/>
          <p:nvPr/>
        </p:nvGrpSpPr>
        <p:grpSpPr>
          <a:xfrm rot="5400000">
            <a:off x="2119081" y="4161812"/>
            <a:ext cx="226800" cy="226800"/>
            <a:chOff x="6327424" y="2770735"/>
            <a:chExt cx="226800" cy="226800"/>
          </a:xfrm>
        </p:grpSpPr>
        <p:sp>
          <p:nvSpPr>
            <p:cNvPr id="640" name="Google Shape;135;p7">
              <a:extLst>
                <a:ext uri="{FF2B5EF4-FFF2-40B4-BE49-F238E27FC236}">
                  <a16:creationId xmlns:a16="http://schemas.microsoft.com/office/drawing/2014/main" id="{46A780F1-29F6-6B35-8435-F3E0A889F6A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1" name="直線コネクタ 640">
              <a:extLst>
                <a:ext uri="{FF2B5EF4-FFF2-40B4-BE49-F238E27FC236}">
                  <a16:creationId xmlns:a16="http://schemas.microsoft.com/office/drawing/2014/main" id="{2A701FFC-3321-D54C-8BB4-82CEBB6495D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9" name="グループ化 278">
            <a:extLst>
              <a:ext uri="{FF2B5EF4-FFF2-40B4-BE49-F238E27FC236}">
                <a16:creationId xmlns:a16="http://schemas.microsoft.com/office/drawing/2014/main" id="{07BF9904-4C8D-9171-A0BF-2E2E4622A890}"/>
              </a:ext>
            </a:extLst>
          </p:cNvPr>
          <p:cNvGrpSpPr/>
          <p:nvPr/>
        </p:nvGrpSpPr>
        <p:grpSpPr>
          <a:xfrm>
            <a:off x="3094384" y="3593706"/>
            <a:ext cx="226800" cy="226800"/>
            <a:chOff x="6327424" y="2770735"/>
            <a:chExt cx="226800" cy="226800"/>
          </a:xfrm>
        </p:grpSpPr>
        <p:sp>
          <p:nvSpPr>
            <p:cNvPr id="292" name="Google Shape;135;p7">
              <a:extLst>
                <a:ext uri="{FF2B5EF4-FFF2-40B4-BE49-F238E27FC236}">
                  <a16:creationId xmlns:a16="http://schemas.microsoft.com/office/drawing/2014/main" id="{91C46196-1ED4-5D0B-99C6-0E31881A754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5" name="直線コネクタ 314">
              <a:extLst>
                <a:ext uri="{FF2B5EF4-FFF2-40B4-BE49-F238E27FC236}">
                  <a16:creationId xmlns:a16="http://schemas.microsoft.com/office/drawing/2014/main" id="{8FAAC679-949D-B745-0C8E-682F20515CE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0" name="Google Shape;255;p7">
            <a:extLst>
              <a:ext uri="{FF2B5EF4-FFF2-40B4-BE49-F238E27FC236}">
                <a16:creationId xmlns:a16="http://schemas.microsoft.com/office/drawing/2014/main" id="{F32E8ACF-97D7-E691-0E6A-AEB7D6F09ADF}"/>
              </a:ext>
            </a:extLst>
          </p:cNvPr>
          <p:cNvSpPr/>
          <p:nvPr/>
        </p:nvSpPr>
        <p:spPr>
          <a:xfrm rot="5400000">
            <a:off x="2595784" y="383311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84" name="グループ化 283">
            <a:extLst>
              <a:ext uri="{FF2B5EF4-FFF2-40B4-BE49-F238E27FC236}">
                <a16:creationId xmlns:a16="http://schemas.microsoft.com/office/drawing/2014/main" id="{F3821058-1755-AA59-0CCA-CA75F261742A}"/>
              </a:ext>
            </a:extLst>
          </p:cNvPr>
          <p:cNvGrpSpPr/>
          <p:nvPr/>
        </p:nvGrpSpPr>
        <p:grpSpPr>
          <a:xfrm>
            <a:off x="3094384" y="3840156"/>
            <a:ext cx="226800" cy="226800"/>
            <a:chOff x="6327424" y="2770735"/>
            <a:chExt cx="226800" cy="226800"/>
          </a:xfrm>
        </p:grpSpPr>
        <p:sp>
          <p:nvSpPr>
            <p:cNvPr id="290" name="Google Shape;135;p7">
              <a:extLst>
                <a:ext uri="{FF2B5EF4-FFF2-40B4-BE49-F238E27FC236}">
                  <a16:creationId xmlns:a16="http://schemas.microsoft.com/office/drawing/2014/main" id="{BE229F03-50EF-22C4-FE67-08BF4F2AE19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91" name="直線コネクタ 290">
              <a:extLst>
                <a:ext uri="{FF2B5EF4-FFF2-40B4-BE49-F238E27FC236}">
                  <a16:creationId xmlns:a16="http://schemas.microsoft.com/office/drawing/2014/main" id="{F88BAE4D-71E4-528F-D1C2-B9613F284AA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5" name="グループ化 284">
            <a:extLst>
              <a:ext uri="{FF2B5EF4-FFF2-40B4-BE49-F238E27FC236}">
                <a16:creationId xmlns:a16="http://schemas.microsoft.com/office/drawing/2014/main" id="{91ADB1DB-9B3E-D0AB-56D8-67003CEEF3A3}"/>
              </a:ext>
            </a:extLst>
          </p:cNvPr>
          <p:cNvGrpSpPr/>
          <p:nvPr/>
        </p:nvGrpSpPr>
        <p:grpSpPr>
          <a:xfrm>
            <a:off x="3094384" y="4087446"/>
            <a:ext cx="226800" cy="226800"/>
            <a:chOff x="6327424" y="2770735"/>
            <a:chExt cx="226800" cy="226800"/>
          </a:xfrm>
        </p:grpSpPr>
        <p:sp>
          <p:nvSpPr>
            <p:cNvPr id="286" name="Google Shape;135;p7">
              <a:extLst>
                <a:ext uri="{FF2B5EF4-FFF2-40B4-BE49-F238E27FC236}">
                  <a16:creationId xmlns:a16="http://schemas.microsoft.com/office/drawing/2014/main" id="{D93FA18D-1437-8D7D-EBDD-A74BB7FDC4A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87" name="直線コネクタ 286">
              <a:extLst>
                <a:ext uri="{FF2B5EF4-FFF2-40B4-BE49-F238E27FC236}">
                  <a16:creationId xmlns:a16="http://schemas.microsoft.com/office/drawing/2014/main" id="{7DF15676-2747-937D-41C3-A74B71026C3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0" name="グループ化 679">
            <a:extLst>
              <a:ext uri="{FF2B5EF4-FFF2-40B4-BE49-F238E27FC236}">
                <a16:creationId xmlns:a16="http://schemas.microsoft.com/office/drawing/2014/main" id="{8A043704-01B7-759A-B3D0-7EBE53010D31}"/>
              </a:ext>
            </a:extLst>
          </p:cNvPr>
          <p:cNvGrpSpPr/>
          <p:nvPr/>
        </p:nvGrpSpPr>
        <p:grpSpPr>
          <a:xfrm rot="16200000">
            <a:off x="2096679" y="4837917"/>
            <a:ext cx="226800" cy="226800"/>
            <a:chOff x="6327424" y="2770735"/>
            <a:chExt cx="226800" cy="226800"/>
          </a:xfrm>
        </p:grpSpPr>
        <p:sp>
          <p:nvSpPr>
            <p:cNvPr id="688" name="Google Shape;135;p7">
              <a:extLst>
                <a:ext uri="{FF2B5EF4-FFF2-40B4-BE49-F238E27FC236}">
                  <a16:creationId xmlns:a16="http://schemas.microsoft.com/office/drawing/2014/main" id="{54700B20-1D7C-3811-449B-E21DF429B71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9" name="直線コネクタ 688">
              <a:extLst>
                <a:ext uri="{FF2B5EF4-FFF2-40B4-BE49-F238E27FC236}">
                  <a16:creationId xmlns:a16="http://schemas.microsoft.com/office/drawing/2014/main" id="{AFA44CF1-0543-1586-2677-FF79D7420FA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81" name="Google Shape;255;p7">
            <a:extLst>
              <a:ext uri="{FF2B5EF4-FFF2-40B4-BE49-F238E27FC236}">
                <a16:creationId xmlns:a16="http://schemas.microsoft.com/office/drawing/2014/main" id="{A4ED9B77-5E4C-15DA-53A3-91593995A6D6}"/>
              </a:ext>
            </a:extLst>
          </p:cNvPr>
          <p:cNvSpPr/>
          <p:nvPr/>
        </p:nvSpPr>
        <p:spPr>
          <a:xfrm>
            <a:off x="2085883" y="506471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82" name="グループ化 681">
            <a:extLst>
              <a:ext uri="{FF2B5EF4-FFF2-40B4-BE49-F238E27FC236}">
                <a16:creationId xmlns:a16="http://schemas.microsoft.com/office/drawing/2014/main" id="{E45FF915-8E45-72DA-8630-CAB3096C02FC}"/>
              </a:ext>
            </a:extLst>
          </p:cNvPr>
          <p:cNvGrpSpPr/>
          <p:nvPr/>
        </p:nvGrpSpPr>
        <p:grpSpPr>
          <a:xfrm rot="16200000">
            <a:off x="2343129" y="4837917"/>
            <a:ext cx="226800" cy="226800"/>
            <a:chOff x="6327424" y="2770735"/>
            <a:chExt cx="226800" cy="226800"/>
          </a:xfrm>
        </p:grpSpPr>
        <p:sp>
          <p:nvSpPr>
            <p:cNvPr id="686" name="Google Shape;135;p7">
              <a:extLst>
                <a:ext uri="{FF2B5EF4-FFF2-40B4-BE49-F238E27FC236}">
                  <a16:creationId xmlns:a16="http://schemas.microsoft.com/office/drawing/2014/main" id="{CC09A0BB-2560-CE67-1641-740824888FC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7" name="直線コネクタ 686">
              <a:extLst>
                <a:ext uri="{FF2B5EF4-FFF2-40B4-BE49-F238E27FC236}">
                  <a16:creationId xmlns:a16="http://schemas.microsoft.com/office/drawing/2014/main" id="{638A5792-A2BC-39DD-4830-F998411A621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3" name="グループ化 682">
            <a:extLst>
              <a:ext uri="{FF2B5EF4-FFF2-40B4-BE49-F238E27FC236}">
                <a16:creationId xmlns:a16="http://schemas.microsoft.com/office/drawing/2014/main" id="{5AE5FCCA-2EAD-4DE0-C474-FCA4405DFA16}"/>
              </a:ext>
            </a:extLst>
          </p:cNvPr>
          <p:cNvGrpSpPr/>
          <p:nvPr/>
        </p:nvGrpSpPr>
        <p:grpSpPr>
          <a:xfrm rot="16200000">
            <a:off x="2590419" y="4837917"/>
            <a:ext cx="226800" cy="226800"/>
            <a:chOff x="6327424" y="2770735"/>
            <a:chExt cx="226800" cy="226800"/>
          </a:xfrm>
        </p:grpSpPr>
        <p:sp>
          <p:nvSpPr>
            <p:cNvPr id="684" name="Google Shape;135;p7">
              <a:extLst>
                <a:ext uri="{FF2B5EF4-FFF2-40B4-BE49-F238E27FC236}">
                  <a16:creationId xmlns:a16="http://schemas.microsoft.com/office/drawing/2014/main" id="{89CAB15F-E17D-7156-0498-409AC030B06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5" name="直線コネクタ 684">
              <a:extLst>
                <a:ext uri="{FF2B5EF4-FFF2-40B4-BE49-F238E27FC236}">
                  <a16:creationId xmlns:a16="http://schemas.microsoft.com/office/drawing/2014/main" id="{AE9C2D53-F6F5-660A-36FE-4B6352ABE45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0" name="グループ化 669">
            <a:extLst>
              <a:ext uri="{FF2B5EF4-FFF2-40B4-BE49-F238E27FC236}">
                <a16:creationId xmlns:a16="http://schemas.microsoft.com/office/drawing/2014/main" id="{4BF5FA1B-526A-9834-8173-67DE53A2DAFE}"/>
              </a:ext>
            </a:extLst>
          </p:cNvPr>
          <p:cNvGrpSpPr/>
          <p:nvPr/>
        </p:nvGrpSpPr>
        <p:grpSpPr>
          <a:xfrm rot="5400000">
            <a:off x="2597087" y="5559561"/>
            <a:ext cx="226800" cy="226800"/>
            <a:chOff x="6327424" y="2770735"/>
            <a:chExt cx="226800" cy="226800"/>
          </a:xfrm>
        </p:grpSpPr>
        <p:sp>
          <p:nvSpPr>
            <p:cNvPr id="678" name="Google Shape;135;p7">
              <a:extLst>
                <a:ext uri="{FF2B5EF4-FFF2-40B4-BE49-F238E27FC236}">
                  <a16:creationId xmlns:a16="http://schemas.microsoft.com/office/drawing/2014/main" id="{F4B90B55-7F70-B8FB-BF99-8B853B28BA2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79" name="直線コネクタ 678">
              <a:extLst>
                <a:ext uri="{FF2B5EF4-FFF2-40B4-BE49-F238E27FC236}">
                  <a16:creationId xmlns:a16="http://schemas.microsoft.com/office/drawing/2014/main" id="{3B990854-73A5-A8F3-93D7-5C25902BDDF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1" name="Google Shape;255;p7">
            <a:extLst>
              <a:ext uri="{FF2B5EF4-FFF2-40B4-BE49-F238E27FC236}">
                <a16:creationId xmlns:a16="http://schemas.microsoft.com/office/drawing/2014/main" id="{8A26B4E5-2968-4677-3AE9-B8154E64CD6D}"/>
              </a:ext>
            </a:extLst>
          </p:cNvPr>
          <p:cNvSpPr/>
          <p:nvPr/>
        </p:nvSpPr>
        <p:spPr>
          <a:xfrm rot="10800000">
            <a:off x="2085883" y="531116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72" name="グループ化 671">
            <a:extLst>
              <a:ext uri="{FF2B5EF4-FFF2-40B4-BE49-F238E27FC236}">
                <a16:creationId xmlns:a16="http://schemas.microsoft.com/office/drawing/2014/main" id="{451C497B-8462-3C40-4929-B947A8C8238C}"/>
              </a:ext>
            </a:extLst>
          </p:cNvPr>
          <p:cNvGrpSpPr/>
          <p:nvPr/>
        </p:nvGrpSpPr>
        <p:grpSpPr>
          <a:xfrm rot="5400000">
            <a:off x="2350637" y="5559561"/>
            <a:ext cx="226800" cy="226800"/>
            <a:chOff x="6327424" y="2770735"/>
            <a:chExt cx="226800" cy="226800"/>
          </a:xfrm>
        </p:grpSpPr>
        <p:sp>
          <p:nvSpPr>
            <p:cNvPr id="676" name="Google Shape;135;p7">
              <a:extLst>
                <a:ext uri="{FF2B5EF4-FFF2-40B4-BE49-F238E27FC236}">
                  <a16:creationId xmlns:a16="http://schemas.microsoft.com/office/drawing/2014/main" id="{03D2735F-98F0-4ED1-577A-D98DD53B2D6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77" name="直線コネクタ 676">
              <a:extLst>
                <a:ext uri="{FF2B5EF4-FFF2-40B4-BE49-F238E27FC236}">
                  <a16:creationId xmlns:a16="http://schemas.microsoft.com/office/drawing/2014/main" id="{1104B7CF-5824-74A2-89D5-8457CC48D11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3" name="グループ化 672">
            <a:extLst>
              <a:ext uri="{FF2B5EF4-FFF2-40B4-BE49-F238E27FC236}">
                <a16:creationId xmlns:a16="http://schemas.microsoft.com/office/drawing/2014/main" id="{0A22465F-B3A7-8399-8015-DE9EA927A051}"/>
              </a:ext>
            </a:extLst>
          </p:cNvPr>
          <p:cNvGrpSpPr/>
          <p:nvPr/>
        </p:nvGrpSpPr>
        <p:grpSpPr>
          <a:xfrm rot="5400000">
            <a:off x="2103347" y="5559561"/>
            <a:ext cx="226800" cy="226800"/>
            <a:chOff x="6327424" y="2770735"/>
            <a:chExt cx="226800" cy="226800"/>
          </a:xfrm>
        </p:grpSpPr>
        <p:sp>
          <p:nvSpPr>
            <p:cNvPr id="674" name="Google Shape;135;p7">
              <a:extLst>
                <a:ext uri="{FF2B5EF4-FFF2-40B4-BE49-F238E27FC236}">
                  <a16:creationId xmlns:a16="http://schemas.microsoft.com/office/drawing/2014/main" id="{369F31A8-80B9-94B1-B75B-136B05E8312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75" name="直線コネクタ 674">
              <a:extLst>
                <a:ext uri="{FF2B5EF4-FFF2-40B4-BE49-F238E27FC236}">
                  <a16:creationId xmlns:a16="http://schemas.microsoft.com/office/drawing/2014/main" id="{C833A4CB-7B04-CDF7-0A6B-587B2DD1766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0" name="グループ化 659">
            <a:extLst>
              <a:ext uri="{FF2B5EF4-FFF2-40B4-BE49-F238E27FC236}">
                <a16:creationId xmlns:a16="http://schemas.microsoft.com/office/drawing/2014/main" id="{1E63DE17-C8D5-BBF7-B204-48650587ADE8}"/>
              </a:ext>
            </a:extLst>
          </p:cNvPr>
          <p:cNvGrpSpPr/>
          <p:nvPr/>
        </p:nvGrpSpPr>
        <p:grpSpPr>
          <a:xfrm>
            <a:off x="3078650" y="4991455"/>
            <a:ext cx="226800" cy="226800"/>
            <a:chOff x="6327424" y="2770735"/>
            <a:chExt cx="226800" cy="226800"/>
          </a:xfrm>
        </p:grpSpPr>
        <p:sp>
          <p:nvSpPr>
            <p:cNvPr id="668" name="Google Shape;135;p7">
              <a:extLst>
                <a:ext uri="{FF2B5EF4-FFF2-40B4-BE49-F238E27FC236}">
                  <a16:creationId xmlns:a16="http://schemas.microsoft.com/office/drawing/2014/main" id="{48D3FC68-F7E6-3612-3185-B7BE354F4E5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9" name="直線コネクタ 668">
              <a:extLst>
                <a:ext uri="{FF2B5EF4-FFF2-40B4-BE49-F238E27FC236}">
                  <a16:creationId xmlns:a16="http://schemas.microsoft.com/office/drawing/2014/main" id="{012BDBCF-F571-2050-73A7-897E0CEFF1F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61" name="Google Shape;255;p7">
            <a:extLst>
              <a:ext uri="{FF2B5EF4-FFF2-40B4-BE49-F238E27FC236}">
                <a16:creationId xmlns:a16="http://schemas.microsoft.com/office/drawing/2014/main" id="{E3489374-29BA-0EE3-360A-89F91E084902}"/>
              </a:ext>
            </a:extLst>
          </p:cNvPr>
          <p:cNvSpPr/>
          <p:nvPr/>
        </p:nvSpPr>
        <p:spPr>
          <a:xfrm rot="5400000">
            <a:off x="2580050" y="5230859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62" name="グループ化 661">
            <a:extLst>
              <a:ext uri="{FF2B5EF4-FFF2-40B4-BE49-F238E27FC236}">
                <a16:creationId xmlns:a16="http://schemas.microsoft.com/office/drawing/2014/main" id="{3F9D066E-754F-305B-3CE8-3A3D3B4AE9D8}"/>
              </a:ext>
            </a:extLst>
          </p:cNvPr>
          <p:cNvGrpSpPr/>
          <p:nvPr/>
        </p:nvGrpSpPr>
        <p:grpSpPr>
          <a:xfrm>
            <a:off x="3078650" y="5237905"/>
            <a:ext cx="226800" cy="226800"/>
            <a:chOff x="6327424" y="2770735"/>
            <a:chExt cx="226800" cy="226800"/>
          </a:xfrm>
        </p:grpSpPr>
        <p:sp>
          <p:nvSpPr>
            <p:cNvPr id="666" name="Google Shape;135;p7">
              <a:extLst>
                <a:ext uri="{FF2B5EF4-FFF2-40B4-BE49-F238E27FC236}">
                  <a16:creationId xmlns:a16="http://schemas.microsoft.com/office/drawing/2014/main" id="{095E3AF1-0692-41DA-0FFF-113A6BCBB18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7" name="直線コネクタ 666">
              <a:extLst>
                <a:ext uri="{FF2B5EF4-FFF2-40B4-BE49-F238E27FC236}">
                  <a16:creationId xmlns:a16="http://schemas.microsoft.com/office/drawing/2014/main" id="{1DFA0944-F6FB-CDFB-D2F9-695498D3F73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3" name="グループ化 662">
            <a:extLst>
              <a:ext uri="{FF2B5EF4-FFF2-40B4-BE49-F238E27FC236}">
                <a16:creationId xmlns:a16="http://schemas.microsoft.com/office/drawing/2014/main" id="{AFD7F76E-5F2D-A8C6-A276-DC07095A2666}"/>
              </a:ext>
            </a:extLst>
          </p:cNvPr>
          <p:cNvGrpSpPr/>
          <p:nvPr/>
        </p:nvGrpSpPr>
        <p:grpSpPr>
          <a:xfrm>
            <a:off x="3078650" y="5485195"/>
            <a:ext cx="226800" cy="226800"/>
            <a:chOff x="6327424" y="2770735"/>
            <a:chExt cx="226800" cy="226800"/>
          </a:xfrm>
        </p:grpSpPr>
        <p:sp>
          <p:nvSpPr>
            <p:cNvPr id="664" name="Google Shape;135;p7">
              <a:extLst>
                <a:ext uri="{FF2B5EF4-FFF2-40B4-BE49-F238E27FC236}">
                  <a16:creationId xmlns:a16="http://schemas.microsoft.com/office/drawing/2014/main" id="{EB3A81F8-1F9A-FA7D-7D15-63D03278688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5" name="直線コネクタ 664">
              <a:extLst>
                <a:ext uri="{FF2B5EF4-FFF2-40B4-BE49-F238E27FC236}">
                  <a16:creationId xmlns:a16="http://schemas.microsoft.com/office/drawing/2014/main" id="{6A66524A-47BD-B42E-CEBC-8DE0774DC56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4" name="グループ化 713">
            <a:extLst>
              <a:ext uri="{FF2B5EF4-FFF2-40B4-BE49-F238E27FC236}">
                <a16:creationId xmlns:a16="http://schemas.microsoft.com/office/drawing/2014/main" id="{5917E5FD-653D-60DB-E87E-96958257502B}"/>
              </a:ext>
            </a:extLst>
          </p:cNvPr>
          <p:cNvGrpSpPr/>
          <p:nvPr/>
        </p:nvGrpSpPr>
        <p:grpSpPr>
          <a:xfrm rot="16200000">
            <a:off x="3594850" y="2054714"/>
            <a:ext cx="226800" cy="226800"/>
            <a:chOff x="6327424" y="2770735"/>
            <a:chExt cx="226800" cy="226800"/>
          </a:xfrm>
        </p:grpSpPr>
        <p:sp>
          <p:nvSpPr>
            <p:cNvPr id="722" name="Google Shape;135;p7">
              <a:extLst>
                <a:ext uri="{FF2B5EF4-FFF2-40B4-BE49-F238E27FC236}">
                  <a16:creationId xmlns:a16="http://schemas.microsoft.com/office/drawing/2014/main" id="{45BCA962-0B0F-4266-83D7-E169A78298D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3" name="直線コネクタ 722">
              <a:extLst>
                <a:ext uri="{FF2B5EF4-FFF2-40B4-BE49-F238E27FC236}">
                  <a16:creationId xmlns:a16="http://schemas.microsoft.com/office/drawing/2014/main" id="{E7AEF61C-20D6-9DE2-8FB8-47E8E6E65AF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5" name="Google Shape;255;p7">
            <a:extLst>
              <a:ext uri="{FF2B5EF4-FFF2-40B4-BE49-F238E27FC236}">
                <a16:creationId xmlns:a16="http://schemas.microsoft.com/office/drawing/2014/main" id="{AE392626-415A-E5EC-76AD-F6E0EC25F962}"/>
              </a:ext>
            </a:extLst>
          </p:cNvPr>
          <p:cNvSpPr/>
          <p:nvPr/>
        </p:nvSpPr>
        <p:spPr>
          <a:xfrm>
            <a:off x="3584054" y="22815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16" name="グループ化 715">
            <a:extLst>
              <a:ext uri="{FF2B5EF4-FFF2-40B4-BE49-F238E27FC236}">
                <a16:creationId xmlns:a16="http://schemas.microsoft.com/office/drawing/2014/main" id="{7EC6AFEA-25CC-AA42-F1BC-97A6025C727F}"/>
              </a:ext>
            </a:extLst>
          </p:cNvPr>
          <p:cNvGrpSpPr/>
          <p:nvPr/>
        </p:nvGrpSpPr>
        <p:grpSpPr>
          <a:xfrm rot="16200000">
            <a:off x="3841300" y="2054714"/>
            <a:ext cx="226800" cy="226800"/>
            <a:chOff x="6327424" y="2770735"/>
            <a:chExt cx="226800" cy="226800"/>
          </a:xfrm>
        </p:grpSpPr>
        <p:sp>
          <p:nvSpPr>
            <p:cNvPr id="720" name="Google Shape;135;p7">
              <a:extLst>
                <a:ext uri="{FF2B5EF4-FFF2-40B4-BE49-F238E27FC236}">
                  <a16:creationId xmlns:a16="http://schemas.microsoft.com/office/drawing/2014/main" id="{F707CC92-E507-A9B5-D3CC-C2FD05E33A0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1" name="直線コネクタ 720">
              <a:extLst>
                <a:ext uri="{FF2B5EF4-FFF2-40B4-BE49-F238E27FC236}">
                  <a16:creationId xmlns:a16="http://schemas.microsoft.com/office/drawing/2014/main" id="{1908324A-8D4C-5F25-A1C2-6A90FBA2523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7" name="グループ化 716">
            <a:extLst>
              <a:ext uri="{FF2B5EF4-FFF2-40B4-BE49-F238E27FC236}">
                <a16:creationId xmlns:a16="http://schemas.microsoft.com/office/drawing/2014/main" id="{E6557C0E-95C6-D6DC-6021-5B2A17B57352}"/>
              </a:ext>
            </a:extLst>
          </p:cNvPr>
          <p:cNvGrpSpPr/>
          <p:nvPr/>
        </p:nvGrpSpPr>
        <p:grpSpPr>
          <a:xfrm rot="16200000">
            <a:off x="4088590" y="2054714"/>
            <a:ext cx="226800" cy="226800"/>
            <a:chOff x="6327424" y="2770735"/>
            <a:chExt cx="226800" cy="226800"/>
          </a:xfrm>
        </p:grpSpPr>
        <p:sp>
          <p:nvSpPr>
            <p:cNvPr id="718" name="Google Shape;135;p7">
              <a:extLst>
                <a:ext uri="{FF2B5EF4-FFF2-40B4-BE49-F238E27FC236}">
                  <a16:creationId xmlns:a16="http://schemas.microsoft.com/office/drawing/2014/main" id="{860FDD1D-34BA-3E2B-5299-ADD749974D0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19" name="直線コネクタ 718">
              <a:extLst>
                <a:ext uri="{FF2B5EF4-FFF2-40B4-BE49-F238E27FC236}">
                  <a16:creationId xmlns:a16="http://schemas.microsoft.com/office/drawing/2014/main" id="{FD038CB0-348C-2BBD-B80E-19F781FBF18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4" name="グループ化 703">
            <a:extLst>
              <a:ext uri="{FF2B5EF4-FFF2-40B4-BE49-F238E27FC236}">
                <a16:creationId xmlns:a16="http://schemas.microsoft.com/office/drawing/2014/main" id="{FE4FB01E-84E3-725B-C8BF-5E6AD807DA6C}"/>
              </a:ext>
            </a:extLst>
          </p:cNvPr>
          <p:cNvGrpSpPr/>
          <p:nvPr/>
        </p:nvGrpSpPr>
        <p:grpSpPr>
          <a:xfrm rot="5400000">
            <a:off x="4095258" y="2776358"/>
            <a:ext cx="226800" cy="226800"/>
            <a:chOff x="6327424" y="2770735"/>
            <a:chExt cx="226800" cy="226800"/>
          </a:xfrm>
        </p:grpSpPr>
        <p:sp>
          <p:nvSpPr>
            <p:cNvPr id="712" name="Google Shape;135;p7">
              <a:extLst>
                <a:ext uri="{FF2B5EF4-FFF2-40B4-BE49-F238E27FC236}">
                  <a16:creationId xmlns:a16="http://schemas.microsoft.com/office/drawing/2014/main" id="{F113423E-F9D1-F552-DB98-90A07834B3E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13" name="直線コネクタ 712">
              <a:extLst>
                <a:ext uri="{FF2B5EF4-FFF2-40B4-BE49-F238E27FC236}">
                  <a16:creationId xmlns:a16="http://schemas.microsoft.com/office/drawing/2014/main" id="{667888AA-393F-28CD-8AC7-60E99908B15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5" name="Google Shape;255;p7">
            <a:extLst>
              <a:ext uri="{FF2B5EF4-FFF2-40B4-BE49-F238E27FC236}">
                <a16:creationId xmlns:a16="http://schemas.microsoft.com/office/drawing/2014/main" id="{F4E14926-5376-B2F0-7AA2-D3BDD48855E2}"/>
              </a:ext>
            </a:extLst>
          </p:cNvPr>
          <p:cNvSpPr/>
          <p:nvPr/>
        </p:nvSpPr>
        <p:spPr>
          <a:xfrm rot="10800000">
            <a:off x="3584054" y="252795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06" name="グループ化 705">
            <a:extLst>
              <a:ext uri="{FF2B5EF4-FFF2-40B4-BE49-F238E27FC236}">
                <a16:creationId xmlns:a16="http://schemas.microsoft.com/office/drawing/2014/main" id="{C6DE6360-C5BD-411E-0EF8-5C0F3C5A36D9}"/>
              </a:ext>
            </a:extLst>
          </p:cNvPr>
          <p:cNvGrpSpPr/>
          <p:nvPr/>
        </p:nvGrpSpPr>
        <p:grpSpPr>
          <a:xfrm rot="5400000">
            <a:off x="3848808" y="2776358"/>
            <a:ext cx="226800" cy="226800"/>
            <a:chOff x="6327424" y="2770735"/>
            <a:chExt cx="226800" cy="226800"/>
          </a:xfrm>
        </p:grpSpPr>
        <p:sp>
          <p:nvSpPr>
            <p:cNvPr id="710" name="Google Shape;135;p7">
              <a:extLst>
                <a:ext uri="{FF2B5EF4-FFF2-40B4-BE49-F238E27FC236}">
                  <a16:creationId xmlns:a16="http://schemas.microsoft.com/office/drawing/2014/main" id="{0BA4E073-DED9-48E1-3F56-B081926C2D4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11" name="直線コネクタ 710">
              <a:extLst>
                <a:ext uri="{FF2B5EF4-FFF2-40B4-BE49-F238E27FC236}">
                  <a16:creationId xmlns:a16="http://schemas.microsoft.com/office/drawing/2014/main" id="{6D382491-D953-4DAD-4093-17C5F55DDB1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7" name="グループ化 706">
            <a:extLst>
              <a:ext uri="{FF2B5EF4-FFF2-40B4-BE49-F238E27FC236}">
                <a16:creationId xmlns:a16="http://schemas.microsoft.com/office/drawing/2014/main" id="{D925F837-7821-BEBA-00C3-03D78365E769}"/>
              </a:ext>
            </a:extLst>
          </p:cNvPr>
          <p:cNvGrpSpPr/>
          <p:nvPr/>
        </p:nvGrpSpPr>
        <p:grpSpPr>
          <a:xfrm rot="5400000">
            <a:off x="3601518" y="2776358"/>
            <a:ext cx="226800" cy="226800"/>
            <a:chOff x="6327424" y="2770735"/>
            <a:chExt cx="226800" cy="226800"/>
          </a:xfrm>
        </p:grpSpPr>
        <p:sp>
          <p:nvSpPr>
            <p:cNvPr id="708" name="Google Shape;135;p7">
              <a:extLst>
                <a:ext uri="{FF2B5EF4-FFF2-40B4-BE49-F238E27FC236}">
                  <a16:creationId xmlns:a16="http://schemas.microsoft.com/office/drawing/2014/main" id="{D7ABACBA-06AC-785D-3446-1C06C305C1F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9" name="直線コネクタ 708">
              <a:extLst>
                <a:ext uri="{FF2B5EF4-FFF2-40B4-BE49-F238E27FC236}">
                  <a16:creationId xmlns:a16="http://schemas.microsoft.com/office/drawing/2014/main" id="{7AC3A777-CA6D-5583-DCB4-49362A886AE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4" name="グループ化 693">
            <a:extLst>
              <a:ext uri="{FF2B5EF4-FFF2-40B4-BE49-F238E27FC236}">
                <a16:creationId xmlns:a16="http://schemas.microsoft.com/office/drawing/2014/main" id="{B3C2CDC5-A7E8-7D23-D64C-D3150C214326}"/>
              </a:ext>
            </a:extLst>
          </p:cNvPr>
          <p:cNvGrpSpPr/>
          <p:nvPr/>
        </p:nvGrpSpPr>
        <p:grpSpPr>
          <a:xfrm>
            <a:off x="4576821" y="2208252"/>
            <a:ext cx="226800" cy="226800"/>
            <a:chOff x="6327424" y="2770735"/>
            <a:chExt cx="226800" cy="226800"/>
          </a:xfrm>
        </p:grpSpPr>
        <p:sp>
          <p:nvSpPr>
            <p:cNvPr id="702" name="Google Shape;135;p7">
              <a:extLst>
                <a:ext uri="{FF2B5EF4-FFF2-40B4-BE49-F238E27FC236}">
                  <a16:creationId xmlns:a16="http://schemas.microsoft.com/office/drawing/2014/main" id="{658B90C9-BBCC-B931-D106-380DE4CCDD1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3" name="直線コネクタ 702">
              <a:extLst>
                <a:ext uri="{FF2B5EF4-FFF2-40B4-BE49-F238E27FC236}">
                  <a16:creationId xmlns:a16="http://schemas.microsoft.com/office/drawing/2014/main" id="{FAC8989C-F7AD-81E9-D462-E7F667C072B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5" name="Google Shape;255;p7">
            <a:extLst>
              <a:ext uri="{FF2B5EF4-FFF2-40B4-BE49-F238E27FC236}">
                <a16:creationId xmlns:a16="http://schemas.microsoft.com/office/drawing/2014/main" id="{E33E476B-9907-72F2-8593-2693245AEDC1}"/>
              </a:ext>
            </a:extLst>
          </p:cNvPr>
          <p:cNvSpPr/>
          <p:nvPr/>
        </p:nvSpPr>
        <p:spPr>
          <a:xfrm rot="5400000">
            <a:off x="4078221" y="244765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96" name="グループ化 695">
            <a:extLst>
              <a:ext uri="{FF2B5EF4-FFF2-40B4-BE49-F238E27FC236}">
                <a16:creationId xmlns:a16="http://schemas.microsoft.com/office/drawing/2014/main" id="{F88EB4FB-6CCA-E769-BF1F-E8B4637A472C}"/>
              </a:ext>
            </a:extLst>
          </p:cNvPr>
          <p:cNvGrpSpPr/>
          <p:nvPr/>
        </p:nvGrpSpPr>
        <p:grpSpPr>
          <a:xfrm>
            <a:off x="4576821" y="2454702"/>
            <a:ext cx="226800" cy="226800"/>
            <a:chOff x="6327424" y="2770735"/>
            <a:chExt cx="226800" cy="226800"/>
          </a:xfrm>
        </p:grpSpPr>
        <p:sp>
          <p:nvSpPr>
            <p:cNvPr id="700" name="Google Shape;135;p7">
              <a:extLst>
                <a:ext uri="{FF2B5EF4-FFF2-40B4-BE49-F238E27FC236}">
                  <a16:creationId xmlns:a16="http://schemas.microsoft.com/office/drawing/2014/main" id="{AE8848F6-A9C9-7B33-69C2-9FAACA6B6BE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1" name="直線コネクタ 700">
              <a:extLst>
                <a:ext uri="{FF2B5EF4-FFF2-40B4-BE49-F238E27FC236}">
                  <a16:creationId xmlns:a16="http://schemas.microsoft.com/office/drawing/2014/main" id="{FD4EF04C-E31F-D26B-D091-44A482F7B64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7" name="グループ化 696">
            <a:extLst>
              <a:ext uri="{FF2B5EF4-FFF2-40B4-BE49-F238E27FC236}">
                <a16:creationId xmlns:a16="http://schemas.microsoft.com/office/drawing/2014/main" id="{EF790314-77CC-6311-7BF4-71DC6C1A5D6B}"/>
              </a:ext>
            </a:extLst>
          </p:cNvPr>
          <p:cNvGrpSpPr/>
          <p:nvPr/>
        </p:nvGrpSpPr>
        <p:grpSpPr>
          <a:xfrm>
            <a:off x="4576821" y="2701992"/>
            <a:ext cx="226800" cy="226800"/>
            <a:chOff x="6327424" y="2770735"/>
            <a:chExt cx="226800" cy="226800"/>
          </a:xfrm>
        </p:grpSpPr>
        <p:sp>
          <p:nvSpPr>
            <p:cNvPr id="698" name="Google Shape;135;p7">
              <a:extLst>
                <a:ext uri="{FF2B5EF4-FFF2-40B4-BE49-F238E27FC236}">
                  <a16:creationId xmlns:a16="http://schemas.microsoft.com/office/drawing/2014/main" id="{6DEC9E0E-9162-4161-622D-275A359649A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9" name="直線コネクタ 698">
              <a:extLst>
                <a:ext uri="{FF2B5EF4-FFF2-40B4-BE49-F238E27FC236}">
                  <a16:creationId xmlns:a16="http://schemas.microsoft.com/office/drawing/2014/main" id="{6EC5C885-6DBE-E7A3-6D64-170BE8BE7C3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8" name="グループ化 747">
            <a:extLst>
              <a:ext uri="{FF2B5EF4-FFF2-40B4-BE49-F238E27FC236}">
                <a16:creationId xmlns:a16="http://schemas.microsoft.com/office/drawing/2014/main" id="{B597B1EE-703A-B660-93C3-E688983C65FE}"/>
              </a:ext>
            </a:extLst>
          </p:cNvPr>
          <p:cNvGrpSpPr/>
          <p:nvPr/>
        </p:nvGrpSpPr>
        <p:grpSpPr>
          <a:xfrm rot="16200000">
            <a:off x="3594850" y="3440168"/>
            <a:ext cx="226800" cy="226800"/>
            <a:chOff x="6327424" y="2770735"/>
            <a:chExt cx="226800" cy="226800"/>
          </a:xfrm>
        </p:grpSpPr>
        <p:sp>
          <p:nvSpPr>
            <p:cNvPr id="756" name="Google Shape;135;p7">
              <a:extLst>
                <a:ext uri="{FF2B5EF4-FFF2-40B4-BE49-F238E27FC236}">
                  <a16:creationId xmlns:a16="http://schemas.microsoft.com/office/drawing/2014/main" id="{CF5C03CE-025E-ADF7-E629-B6FF0A55A1C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7" name="直線コネクタ 756">
              <a:extLst>
                <a:ext uri="{FF2B5EF4-FFF2-40B4-BE49-F238E27FC236}">
                  <a16:creationId xmlns:a16="http://schemas.microsoft.com/office/drawing/2014/main" id="{24EAB7A2-C222-8608-1B94-2659771F22B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9" name="Google Shape;255;p7">
            <a:extLst>
              <a:ext uri="{FF2B5EF4-FFF2-40B4-BE49-F238E27FC236}">
                <a16:creationId xmlns:a16="http://schemas.microsoft.com/office/drawing/2014/main" id="{C27A0806-70FC-50BF-9FE5-946FB6341F7F}"/>
              </a:ext>
            </a:extLst>
          </p:cNvPr>
          <p:cNvSpPr/>
          <p:nvPr/>
        </p:nvSpPr>
        <p:spPr>
          <a:xfrm>
            <a:off x="3584054" y="366696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50" name="グループ化 749">
            <a:extLst>
              <a:ext uri="{FF2B5EF4-FFF2-40B4-BE49-F238E27FC236}">
                <a16:creationId xmlns:a16="http://schemas.microsoft.com/office/drawing/2014/main" id="{26A9E563-F833-FC86-6724-90814DE54FD5}"/>
              </a:ext>
            </a:extLst>
          </p:cNvPr>
          <p:cNvGrpSpPr/>
          <p:nvPr/>
        </p:nvGrpSpPr>
        <p:grpSpPr>
          <a:xfrm rot="16200000">
            <a:off x="3841300" y="3440168"/>
            <a:ext cx="226800" cy="226800"/>
            <a:chOff x="6327424" y="2770735"/>
            <a:chExt cx="226800" cy="226800"/>
          </a:xfrm>
        </p:grpSpPr>
        <p:sp>
          <p:nvSpPr>
            <p:cNvPr id="754" name="Google Shape;135;p7">
              <a:extLst>
                <a:ext uri="{FF2B5EF4-FFF2-40B4-BE49-F238E27FC236}">
                  <a16:creationId xmlns:a16="http://schemas.microsoft.com/office/drawing/2014/main" id="{BB6A2D0F-9E25-3BA5-5882-BEB0605070E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5" name="直線コネクタ 754">
              <a:extLst>
                <a:ext uri="{FF2B5EF4-FFF2-40B4-BE49-F238E27FC236}">
                  <a16:creationId xmlns:a16="http://schemas.microsoft.com/office/drawing/2014/main" id="{BF1158C6-4D2C-E3D1-741D-4A01DD357CA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1" name="グループ化 750">
            <a:extLst>
              <a:ext uri="{FF2B5EF4-FFF2-40B4-BE49-F238E27FC236}">
                <a16:creationId xmlns:a16="http://schemas.microsoft.com/office/drawing/2014/main" id="{D5121E24-FD46-63A7-FC45-5643A0B9ECC5}"/>
              </a:ext>
            </a:extLst>
          </p:cNvPr>
          <p:cNvGrpSpPr/>
          <p:nvPr/>
        </p:nvGrpSpPr>
        <p:grpSpPr>
          <a:xfrm rot="16200000">
            <a:off x="4088590" y="3440168"/>
            <a:ext cx="226800" cy="226800"/>
            <a:chOff x="6327424" y="2770735"/>
            <a:chExt cx="226800" cy="226800"/>
          </a:xfrm>
        </p:grpSpPr>
        <p:sp>
          <p:nvSpPr>
            <p:cNvPr id="752" name="Google Shape;135;p7">
              <a:extLst>
                <a:ext uri="{FF2B5EF4-FFF2-40B4-BE49-F238E27FC236}">
                  <a16:creationId xmlns:a16="http://schemas.microsoft.com/office/drawing/2014/main" id="{7B8D1842-CF9B-BC56-F09E-4B549EA460D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3" name="直線コネクタ 752">
              <a:extLst>
                <a:ext uri="{FF2B5EF4-FFF2-40B4-BE49-F238E27FC236}">
                  <a16:creationId xmlns:a16="http://schemas.microsoft.com/office/drawing/2014/main" id="{04C42DFD-AB7B-C15E-19A2-710D69101BD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8" name="グループ化 737">
            <a:extLst>
              <a:ext uri="{FF2B5EF4-FFF2-40B4-BE49-F238E27FC236}">
                <a16:creationId xmlns:a16="http://schemas.microsoft.com/office/drawing/2014/main" id="{187639BA-C895-2CAB-35E8-E56815E4856A}"/>
              </a:ext>
            </a:extLst>
          </p:cNvPr>
          <p:cNvGrpSpPr/>
          <p:nvPr/>
        </p:nvGrpSpPr>
        <p:grpSpPr>
          <a:xfrm rot="5400000">
            <a:off x="4095258" y="4161812"/>
            <a:ext cx="226800" cy="226800"/>
            <a:chOff x="6327424" y="2770735"/>
            <a:chExt cx="226800" cy="226800"/>
          </a:xfrm>
        </p:grpSpPr>
        <p:sp>
          <p:nvSpPr>
            <p:cNvPr id="746" name="Google Shape;135;p7">
              <a:extLst>
                <a:ext uri="{FF2B5EF4-FFF2-40B4-BE49-F238E27FC236}">
                  <a16:creationId xmlns:a16="http://schemas.microsoft.com/office/drawing/2014/main" id="{2D670570-F5E5-6616-EC3E-CBD92AA320F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7" name="直線コネクタ 746">
              <a:extLst>
                <a:ext uri="{FF2B5EF4-FFF2-40B4-BE49-F238E27FC236}">
                  <a16:creationId xmlns:a16="http://schemas.microsoft.com/office/drawing/2014/main" id="{3938247F-80F7-1A5C-84DB-A42767B2151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9" name="Google Shape;255;p7">
            <a:extLst>
              <a:ext uri="{FF2B5EF4-FFF2-40B4-BE49-F238E27FC236}">
                <a16:creationId xmlns:a16="http://schemas.microsoft.com/office/drawing/2014/main" id="{968217C3-AF4B-0181-5500-7268D4F79879}"/>
              </a:ext>
            </a:extLst>
          </p:cNvPr>
          <p:cNvSpPr/>
          <p:nvPr/>
        </p:nvSpPr>
        <p:spPr>
          <a:xfrm rot="10800000">
            <a:off x="3584054" y="391341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40" name="グループ化 739">
            <a:extLst>
              <a:ext uri="{FF2B5EF4-FFF2-40B4-BE49-F238E27FC236}">
                <a16:creationId xmlns:a16="http://schemas.microsoft.com/office/drawing/2014/main" id="{3D1A2FDF-1417-F34A-7BF7-9DD68A31E8E3}"/>
              </a:ext>
            </a:extLst>
          </p:cNvPr>
          <p:cNvGrpSpPr/>
          <p:nvPr/>
        </p:nvGrpSpPr>
        <p:grpSpPr>
          <a:xfrm rot="5400000">
            <a:off x="3848808" y="4161812"/>
            <a:ext cx="226800" cy="226800"/>
            <a:chOff x="6327424" y="2770735"/>
            <a:chExt cx="226800" cy="226800"/>
          </a:xfrm>
        </p:grpSpPr>
        <p:sp>
          <p:nvSpPr>
            <p:cNvPr id="744" name="Google Shape;135;p7">
              <a:extLst>
                <a:ext uri="{FF2B5EF4-FFF2-40B4-BE49-F238E27FC236}">
                  <a16:creationId xmlns:a16="http://schemas.microsoft.com/office/drawing/2014/main" id="{18C17412-8CE4-F864-1302-8F79D88ACDE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5" name="直線コネクタ 744">
              <a:extLst>
                <a:ext uri="{FF2B5EF4-FFF2-40B4-BE49-F238E27FC236}">
                  <a16:creationId xmlns:a16="http://schemas.microsoft.com/office/drawing/2014/main" id="{59EA784F-BDDF-78BB-334E-8DDDD94A3BC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1" name="グループ化 740">
            <a:extLst>
              <a:ext uri="{FF2B5EF4-FFF2-40B4-BE49-F238E27FC236}">
                <a16:creationId xmlns:a16="http://schemas.microsoft.com/office/drawing/2014/main" id="{90156573-F68D-CA07-D626-BC5E346A30D7}"/>
              </a:ext>
            </a:extLst>
          </p:cNvPr>
          <p:cNvGrpSpPr/>
          <p:nvPr/>
        </p:nvGrpSpPr>
        <p:grpSpPr>
          <a:xfrm rot="5400000">
            <a:off x="3601518" y="4161812"/>
            <a:ext cx="226800" cy="226800"/>
            <a:chOff x="6327424" y="2770735"/>
            <a:chExt cx="226800" cy="226800"/>
          </a:xfrm>
        </p:grpSpPr>
        <p:sp>
          <p:nvSpPr>
            <p:cNvPr id="742" name="Google Shape;135;p7">
              <a:extLst>
                <a:ext uri="{FF2B5EF4-FFF2-40B4-BE49-F238E27FC236}">
                  <a16:creationId xmlns:a16="http://schemas.microsoft.com/office/drawing/2014/main" id="{775D502E-0231-9B26-84E2-3FCBE27F8C3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3" name="直線コネクタ 742">
              <a:extLst>
                <a:ext uri="{FF2B5EF4-FFF2-40B4-BE49-F238E27FC236}">
                  <a16:creationId xmlns:a16="http://schemas.microsoft.com/office/drawing/2014/main" id="{208E4698-F206-2762-3839-175C497184D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8" name="グループ化 727">
            <a:extLst>
              <a:ext uri="{FF2B5EF4-FFF2-40B4-BE49-F238E27FC236}">
                <a16:creationId xmlns:a16="http://schemas.microsoft.com/office/drawing/2014/main" id="{C97D89C3-39A2-8CE1-BD7A-9E9ABE45BFD2}"/>
              </a:ext>
            </a:extLst>
          </p:cNvPr>
          <p:cNvGrpSpPr/>
          <p:nvPr/>
        </p:nvGrpSpPr>
        <p:grpSpPr>
          <a:xfrm>
            <a:off x="4576821" y="3593706"/>
            <a:ext cx="226800" cy="226800"/>
            <a:chOff x="6327424" y="2770735"/>
            <a:chExt cx="226800" cy="226800"/>
          </a:xfrm>
        </p:grpSpPr>
        <p:sp>
          <p:nvSpPr>
            <p:cNvPr id="736" name="Google Shape;135;p7">
              <a:extLst>
                <a:ext uri="{FF2B5EF4-FFF2-40B4-BE49-F238E27FC236}">
                  <a16:creationId xmlns:a16="http://schemas.microsoft.com/office/drawing/2014/main" id="{B33E9E6F-ADCB-6155-4205-3E96488FC8E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7" name="直線コネクタ 736">
              <a:extLst>
                <a:ext uri="{FF2B5EF4-FFF2-40B4-BE49-F238E27FC236}">
                  <a16:creationId xmlns:a16="http://schemas.microsoft.com/office/drawing/2014/main" id="{8B5C6E68-28A9-EACE-EA13-65AD4A23013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9" name="Google Shape;255;p7">
            <a:extLst>
              <a:ext uri="{FF2B5EF4-FFF2-40B4-BE49-F238E27FC236}">
                <a16:creationId xmlns:a16="http://schemas.microsoft.com/office/drawing/2014/main" id="{EE8C5418-A42E-EB44-E113-3C6655780F03}"/>
              </a:ext>
            </a:extLst>
          </p:cNvPr>
          <p:cNvSpPr/>
          <p:nvPr/>
        </p:nvSpPr>
        <p:spPr>
          <a:xfrm rot="5400000">
            <a:off x="4078221" y="383311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30" name="グループ化 729">
            <a:extLst>
              <a:ext uri="{FF2B5EF4-FFF2-40B4-BE49-F238E27FC236}">
                <a16:creationId xmlns:a16="http://schemas.microsoft.com/office/drawing/2014/main" id="{B97BAB18-90E8-3CC0-A8ED-F167C34F2C6E}"/>
              </a:ext>
            </a:extLst>
          </p:cNvPr>
          <p:cNvGrpSpPr/>
          <p:nvPr/>
        </p:nvGrpSpPr>
        <p:grpSpPr>
          <a:xfrm>
            <a:off x="4576821" y="3840156"/>
            <a:ext cx="226800" cy="226800"/>
            <a:chOff x="6327424" y="2770735"/>
            <a:chExt cx="226800" cy="226800"/>
          </a:xfrm>
        </p:grpSpPr>
        <p:sp>
          <p:nvSpPr>
            <p:cNvPr id="734" name="Google Shape;135;p7">
              <a:extLst>
                <a:ext uri="{FF2B5EF4-FFF2-40B4-BE49-F238E27FC236}">
                  <a16:creationId xmlns:a16="http://schemas.microsoft.com/office/drawing/2014/main" id="{79C23C16-7F5B-83DB-4E0C-7F7BCCE9549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5" name="直線コネクタ 734">
              <a:extLst>
                <a:ext uri="{FF2B5EF4-FFF2-40B4-BE49-F238E27FC236}">
                  <a16:creationId xmlns:a16="http://schemas.microsoft.com/office/drawing/2014/main" id="{882F7625-0772-282A-47C1-B635CFF6B5F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1" name="グループ化 730">
            <a:extLst>
              <a:ext uri="{FF2B5EF4-FFF2-40B4-BE49-F238E27FC236}">
                <a16:creationId xmlns:a16="http://schemas.microsoft.com/office/drawing/2014/main" id="{FE5AE85A-551D-9643-F96C-1F24952230C5}"/>
              </a:ext>
            </a:extLst>
          </p:cNvPr>
          <p:cNvGrpSpPr/>
          <p:nvPr/>
        </p:nvGrpSpPr>
        <p:grpSpPr>
          <a:xfrm>
            <a:off x="4576821" y="4087446"/>
            <a:ext cx="226800" cy="226800"/>
            <a:chOff x="6327424" y="2770735"/>
            <a:chExt cx="226800" cy="226800"/>
          </a:xfrm>
        </p:grpSpPr>
        <p:sp>
          <p:nvSpPr>
            <p:cNvPr id="732" name="Google Shape;135;p7">
              <a:extLst>
                <a:ext uri="{FF2B5EF4-FFF2-40B4-BE49-F238E27FC236}">
                  <a16:creationId xmlns:a16="http://schemas.microsoft.com/office/drawing/2014/main" id="{CD7D0968-6033-014F-830F-69F1D6156B0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3" name="直線コネクタ 732">
              <a:extLst>
                <a:ext uri="{FF2B5EF4-FFF2-40B4-BE49-F238E27FC236}">
                  <a16:creationId xmlns:a16="http://schemas.microsoft.com/office/drawing/2014/main" id="{F86F2370-0CA7-0C6B-6D1F-C8C94E5AF7D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2" name="グループ化 781">
            <a:extLst>
              <a:ext uri="{FF2B5EF4-FFF2-40B4-BE49-F238E27FC236}">
                <a16:creationId xmlns:a16="http://schemas.microsoft.com/office/drawing/2014/main" id="{2E075FD8-72B4-3D50-2F6F-77F3E8BC1CCF}"/>
              </a:ext>
            </a:extLst>
          </p:cNvPr>
          <p:cNvGrpSpPr/>
          <p:nvPr/>
        </p:nvGrpSpPr>
        <p:grpSpPr>
          <a:xfrm rot="16200000">
            <a:off x="3579116" y="4837917"/>
            <a:ext cx="226800" cy="226800"/>
            <a:chOff x="6327424" y="2770735"/>
            <a:chExt cx="226800" cy="226800"/>
          </a:xfrm>
        </p:grpSpPr>
        <p:sp>
          <p:nvSpPr>
            <p:cNvPr id="790" name="Google Shape;135;p7">
              <a:extLst>
                <a:ext uri="{FF2B5EF4-FFF2-40B4-BE49-F238E27FC236}">
                  <a16:creationId xmlns:a16="http://schemas.microsoft.com/office/drawing/2014/main" id="{34307C9D-1F94-CB63-A796-B28DE15DF39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1" name="直線コネクタ 790">
              <a:extLst>
                <a:ext uri="{FF2B5EF4-FFF2-40B4-BE49-F238E27FC236}">
                  <a16:creationId xmlns:a16="http://schemas.microsoft.com/office/drawing/2014/main" id="{DD51053D-CC79-F407-EF54-9B38B6C3B44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3" name="Google Shape;255;p7">
            <a:extLst>
              <a:ext uri="{FF2B5EF4-FFF2-40B4-BE49-F238E27FC236}">
                <a16:creationId xmlns:a16="http://schemas.microsoft.com/office/drawing/2014/main" id="{EE7DABC4-5197-90EF-9B05-3949652E9A6A}"/>
              </a:ext>
            </a:extLst>
          </p:cNvPr>
          <p:cNvSpPr/>
          <p:nvPr/>
        </p:nvSpPr>
        <p:spPr>
          <a:xfrm>
            <a:off x="3568320" y="506471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84" name="グループ化 783">
            <a:extLst>
              <a:ext uri="{FF2B5EF4-FFF2-40B4-BE49-F238E27FC236}">
                <a16:creationId xmlns:a16="http://schemas.microsoft.com/office/drawing/2014/main" id="{0E80E917-4806-9CA5-4779-4A81389E9B76}"/>
              </a:ext>
            </a:extLst>
          </p:cNvPr>
          <p:cNvGrpSpPr/>
          <p:nvPr/>
        </p:nvGrpSpPr>
        <p:grpSpPr>
          <a:xfrm rot="16200000">
            <a:off x="3825566" y="4837917"/>
            <a:ext cx="226800" cy="226800"/>
            <a:chOff x="6327424" y="2770735"/>
            <a:chExt cx="226800" cy="226800"/>
          </a:xfrm>
        </p:grpSpPr>
        <p:sp>
          <p:nvSpPr>
            <p:cNvPr id="788" name="Google Shape;135;p7">
              <a:extLst>
                <a:ext uri="{FF2B5EF4-FFF2-40B4-BE49-F238E27FC236}">
                  <a16:creationId xmlns:a16="http://schemas.microsoft.com/office/drawing/2014/main" id="{1FE6AEC6-5C93-4D9B-8254-8D8106111A3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9" name="直線コネクタ 788">
              <a:extLst>
                <a:ext uri="{FF2B5EF4-FFF2-40B4-BE49-F238E27FC236}">
                  <a16:creationId xmlns:a16="http://schemas.microsoft.com/office/drawing/2014/main" id="{E0153A10-049D-9CA0-B3F0-B36057F3F2F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5" name="グループ化 784">
            <a:extLst>
              <a:ext uri="{FF2B5EF4-FFF2-40B4-BE49-F238E27FC236}">
                <a16:creationId xmlns:a16="http://schemas.microsoft.com/office/drawing/2014/main" id="{8B1F7746-BDC9-6AE0-61D1-6F4DD8CC5CFA}"/>
              </a:ext>
            </a:extLst>
          </p:cNvPr>
          <p:cNvGrpSpPr/>
          <p:nvPr/>
        </p:nvGrpSpPr>
        <p:grpSpPr>
          <a:xfrm rot="16200000">
            <a:off x="4072856" y="4837917"/>
            <a:ext cx="226800" cy="226800"/>
            <a:chOff x="6327424" y="2770735"/>
            <a:chExt cx="226800" cy="226800"/>
          </a:xfrm>
        </p:grpSpPr>
        <p:sp>
          <p:nvSpPr>
            <p:cNvPr id="786" name="Google Shape;135;p7">
              <a:extLst>
                <a:ext uri="{FF2B5EF4-FFF2-40B4-BE49-F238E27FC236}">
                  <a16:creationId xmlns:a16="http://schemas.microsoft.com/office/drawing/2014/main" id="{B8C34B8A-ED3D-CCEA-E246-87670244583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7" name="直線コネクタ 786">
              <a:extLst>
                <a:ext uri="{FF2B5EF4-FFF2-40B4-BE49-F238E27FC236}">
                  <a16:creationId xmlns:a16="http://schemas.microsoft.com/office/drawing/2014/main" id="{9D7E1A78-D936-C54A-C521-4DA490D2C5A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2" name="グループ化 771">
            <a:extLst>
              <a:ext uri="{FF2B5EF4-FFF2-40B4-BE49-F238E27FC236}">
                <a16:creationId xmlns:a16="http://schemas.microsoft.com/office/drawing/2014/main" id="{C93BD1BF-13EA-6235-72AE-CA56812B12E9}"/>
              </a:ext>
            </a:extLst>
          </p:cNvPr>
          <p:cNvGrpSpPr/>
          <p:nvPr/>
        </p:nvGrpSpPr>
        <p:grpSpPr>
          <a:xfrm rot="5400000">
            <a:off x="4079524" y="5559561"/>
            <a:ext cx="226800" cy="226800"/>
            <a:chOff x="6327424" y="2770735"/>
            <a:chExt cx="226800" cy="226800"/>
          </a:xfrm>
        </p:grpSpPr>
        <p:sp>
          <p:nvSpPr>
            <p:cNvPr id="780" name="Google Shape;135;p7">
              <a:extLst>
                <a:ext uri="{FF2B5EF4-FFF2-40B4-BE49-F238E27FC236}">
                  <a16:creationId xmlns:a16="http://schemas.microsoft.com/office/drawing/2014/main" id="{4306D0A7-7E9D-A5B6-55A4-E8EABEA78BA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1" name="直線コネクタ 780">
              <a:extLst>
                <a:ext uri="{FF2B5EF4-FFF2-40B4-BE49-F238E27FC236}">
                  <a16:creationId xmlns:a16="http://schemas.microsoft.com/office/drawing/2014/main" id="{7BC6BBD5-EA46-27A6-C648-6A660B6C220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73" name="Google Shape;255;p7">
            <a:extLst>
              <a:ext uri="{FF2B5EF4-FFF2-40B4-BE49-F238E27FC236}">
                <a16:creationId xmlns:a16="http://schemas.microsoft.com/office/drawing/2014/main" id="{1FEB31D8-FA0F-C05D-CC56-34862C1660DA}"/>
              </a:ext>
            </a:extLst>
          </p:cNvPr>
          <p:cNvSpPr/>
          <p:nvPr/>
        </p:nvSpPr>
        <p:spPr>
          <a:xfrm rot="10800000">
            <a:off x="3568320" y="531116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74" name="グループ化 773">
            <a:extLst>
              <a:ext uri="{FF2B5EF4-FFF2-40B4-BE49-F238E27FC236}">
                <a16:creationId xmlns:a16="http://schemas.microsoft.com/office/drawing/2014/main" id="{5BE513A3-4A0E-8D99-B103-79D43E91DD5A}"/>
              </a:ext>
            </a:extLst>
          </p:cNvPr>
          <p:cNvGrpSpPr/>
          <p:nvPr/>
        </p:nvGrpSpPr>
        <p:grpSpPr>
          <a:xfrm rot="5400000">
            <a:off x="3833074" y="5559561"/>
            <a:ext cx="226800" cy="226800"/>
            <a:chOff x="6327424" y="2770735"/>
            <a:chExt cx="226800" cy="226800"/>
          </a:xfrm>
        </p:grpSpPr>
        <p:sp>
          <p:nvSpPr>
            <p:cNvPr id="778" name="Google Shape;135;p7">
              <a:extLst>
                <a:ext uri="{FF2B5EF4-FFF2-40B4-BE49-F238E27FC236}">
                  <a16:creationId xmlns:a16="http://schemas.microsoft.com/office/drawing/2014/main" id="{9329AC0F-6C54-361E-4985-AFCA3AF1738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9" name="直線コネクタ 778">
              <a:extLst>
                <a:ext uri="{FF2B5EF4-FFF2-40B4-BE49-F238E27FC236}">
                  <a16:creationId xmlns:a16="http://schemas.microsoft.com/office/drawing/2014/main" id="{CCF59EE9-EBB9-78B6-5D39-1A592A9F94D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5" name="グループ化 774">
            <a:extLst>
              <a:ext uri="{FF2B5EF4-FFF2-40B4-BE49-F238E27FC236}">
                <a16:creationId xmlns:a16="http://schemas.microsoft.com/office/drawing/2014/main" id="{ED38A214-77A8-8AE3-A2D7-6B62EED9A9DF}"/>
              </a:ext>
            </a:extLst>
          </p:cNvPr>
          <p:cNvGrpSpPr/>
          <p:nvPr/>
        </p:nvGrpSpPr>
        <p:grpSpPr>
          <a:xfrm rot="5400000">
            <a:off x="3585784" y="5559561"/>
            <a:ext cx="226800" cy="226800"/>
            <a:chOff x="6327424" y="2770735"/>
            <a:chExt cx="226800" cy="226800"/>
          </a:xfrm>
        </p:grpSpPr>
        <p:sp>
          <p:nvSpPr>
            <p:cNvPr id="776" name="Google Shape;135;p7">
              <a:extLst>
                <a:ext uri="{FF2B5EF4-FFF2-40B4-BE49-F238E27FC236}">
                  <a16:creationId xmlns:a16="http://schemas.microsoft.com/office/drawing/2014/main" id="{798408CB-D420-36C2-6C22-A28D24D4384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7" name="直線コネクタ 776">
              <a:extLst>
                <a:ext uri="{FF2B5EF4-FFF2-40B4-BE49-F238E27FC236}">
                  <a16:creationId xmlns:a16="http://schemas.microsoft.com/office/drawing/2014/main" id="{0587D071-15EA-9F83-DF23-137B9A61EB8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2" name="グループ化 761">
            <a:extLst>
              <a:ext uri="{FF2B5EF4-FFF2-40B4-BE49-F238E27FC236}">
                <a16:creationId xmlns:a16="http://schemas.microsoft.com/office/drawing/2014/main" id="{5E7BC7BD-7ACC-BD32-A56A-C36ADCB9920E}"/>
              </a:ext>
            </a:extLst>
          </p:cNvPr>
          <p:cNvGrpSpPr/>
          <p:nvPr/>
        </p:nvGrpSpPr>
        <p:grpSpPr>
          <a:xfrm>
            <a:off x="4561087" y="4991455"/>
            <a:ext cx="226800" cy="226800"/>
            <a:chOff x="6327424" y="2770735"/>
            <a:chExt cx="226800" cy="226800"/>
          </a:xfrm>
        </p:grpSpPr>
        <p:sp>
          <p:nvSpPr>
            <p:cNvPr id="770" name="Google Shape;135;p7">
              <a:extLst>
                <a:ext uri="{FF2B5EF4-FFF2-40B4-BE49-F238E27FC236}">
                  <a16:creationId xmlns:a16="http://schemas.microsoft.com/office/drawing/2014/main" id="{F477B2EC-BE11-1798-B3E5-4F37D937A5B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1" name="直線コネクタ 770">
              <a:extLst>
                <a:ext uri="{FF2B5EF4-FFF2-40B4-BE49-F238E27FC236}">
                  <a16:creationId xmlns:a16="http://schemas.microsoft.com/office/drawing/2014/main" id="{7E7AFB77-723A-7B05-5F26-59210F8FCBC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3" name="Google Shape;255;p7">
            <a:extLst>
              <a:ext uri="{FF2B5EF4-FFF2-40B4-BE49-F238E27FC236}">
                <a16:creationId xmlns:a16="http://schemas.microsoft.com/office/drawing/2014/main" id="{75F5B2A5-AEA7-B8D8-9B90-6BDC45D47E8A}"/>
              </a:ext>
            </a:extLst>
          </p:cNvPr>
          <p:cNvSpPr/>
          <p:nvPr/>
        </p:nvSpPr>
        <p:spPr>
          <a:xfrm rot="5400000">
            <a:off x="4062487" y="5230859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64" name="グループ化 763">
            <a:extLst>
              <a:ext uri="{FF2B5EF4-FFF2-40B4-BE49-F238E27FC236}">
                <a16:creationId xmlns:a16="http://schemas.microsoft.com/office/drawing/2014/main" id="{FDE4B1DC-2745-A1F7-EC2F-8A71E4C28112}"/>
              </a:ext>
            </a:extLst>
          </p:cNvPr>
          <p:cNvGrpSpPr/>
          <p:nvPr/>
        </p:nvGrpSpPr>
        <p:grpSpPr>
          <a:xfrm>
            <a:off x="4561087" y="5237905"/>
            <a:ext cx="226800" cy="226800"/>
            <a:chOff x="6327424" y="2770735"/>
            <a:chExt cx="226800" cy="226800"/>
          </a:xfrm>
        </p:grpSpPr>
        <p:sp>
          <p:nvSpPr>
            <p:cNvPr id="768" name="Google Shape;135;p7">
              <a:extLst>
                <a:ext uri="{FF2B5EF4-FFF2-40B4-BE49-F238E27FC236}">
                  <a16:creationId xmlns:a16="http://schemas.microsoft.com/office/drawing/2014/main" id="{CA587FAF-A417-73D3-17AF-FBF657B97E5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9" name="直線コネクタ 768">
              <a:extLst>
                <a:ext uri="{FF2B5EF4-FFF2-40B4-BE49-F238E27FC236}">
                  <a16:creationId xmlns:a16="http://schemas.microsoft.com/office/drawing/2014/main" id="{4C9CE1CA-EB0D-1107-CCAE-B104E666ADE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5" name="グループ化 764">
            <a:extLst>
              <a:ext uri="{FF2B5EF4-FFF2-40B4-BE49-F238E27FC236}">
                <a16:creationId xmlns:a16="http://schemas.microsoft.com/office/drawing/2014/main" id="{C52978FA-19AF-804B-59A3-F5ECB8D03C07}"/>
              </a:ext>
            </a:extLst>
          </p:cNvPr>
          <p:cNvGrpSpPr/>
          <p:nvPr/>
        </p:nvGrpSpPr>
        <p:grpSpPr>
          <a:xfrm>
            <a:off x="4561087" y="5485195"/>
            <a:ext cx="226800" cy="226800"/>
            <a:chOff x="6327424" y="2770735"/>
            <a:chExt cx="226800" cy="226800"/>
          </a:xfrm>
        </p:grpSpPr>
        <p:sp>
          <p:nvSpPr>
            <p:cNvPr id="766" name="Google Shape;135;p7">
              <a:extLst>
                <a:ext uri="{FF2B5EF4-FFF2-40B4-BE49-F238E27FC236}">
                  <a16:creationId xmlns:a16="http://schemas.microsoft.com/office/drawing/2014/main" id="{08525993-A6A2-DBC0-DC32-247CDD26D67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7" name="直線コネクタ 766">
              <a:extLst>
                <a:ext uri="{FF2B5EF4-FFF2-40B4-BE49-F238E27FC236}">
                  <a16:creationId xmlns:a16="http://schemas.microsoft.com/office/drawing/2014/main" id="{0D1AA4A0-57A7-5BB2-5357-7462FBE4871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501号室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501号室</dc:title>
  <cp:lastModifiedBy>福田啓</cp:lastModifiedBy>
  <cp:revision>11</cp:revision>
  <dcterms:modified xsi:type="dcterms:W3CDTF">2024-01-28T03:49:39Z</dcterms:modified>
</cp:coreProperties>
</file>