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6362700" cy="848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6" d="100"/>
          <a:sy n="66" d="100"/>
        </p:scale>
        <p:origin x="250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477201" y="2629916"/>
            <a:ext cx="5408297" cy="17815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954405" y="4750815"/>
            <a:ext cx="4453891" cy="21209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51227"/>
            <a:ext cx="5726431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318134" y="1951227"/>
            <a:ext cx="2767776" cy="5599178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xfrm>
            <a:off x="1969529" y="126807"/>
            <a:ext cx="1618614" cy="60833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18134" y="339736"/>
            <a:ext cx="5726431" cy="16397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318134" y="1979506"/>
            <a:ext cx="5726431" cy="65040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5777592" y="7889747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8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>
            <a:off x="3673461" y="6415183"/>
            <a:ext cx="2404111" cy="4979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101600"/>
              </a:lnSpc>
              <a:defRPr sz="1300" spc="-3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dirty="0"/>
              <a:t>※</a:t>
            </a:r>
            <a:r>
              <a:rPr dirty="0" err="1"/>
              <a:t>プロジェクター</a:t>
            </a:r>
            <a:r>
              <a:rPr spc="94" dirty="0" err="1"/>
              <a:t>使用の際</a:t>
            </a:r>
            <a:r>
              <a:rPr spc="5" dirty="0" err="1"/>
              <a:t>は、</a:t>
            </a:r>
            <a:r>
              <a:rPr spc="94" dirty="0" err="1"/>
              <a:t>最前列の中央の机一</a:t>
            </a:r>
            <a:r>
              <a:rPr spc="65" dirty="0" err="1"/>
              <a:t>台を</a:t>
            </a:r>
            <a:r>
              <a:rPr spc="-30" dirty="0" err="1"/>
              <a:t>抜く</a:t>
            </a:r>
            <a:endParaRPr spc="-30" dirty="0"/>
          </a:p>
        </p:txBody>
      </p:sp>
      <p:sp>
        <p:nvSpPr>
          <p:cNvPr id="65" name="object 3"/>
          <p:cNvSpPr txBox="1"/>
          <p:nvPr/>
        </p:nvSpPr>
        <p:spPr>
          <a:xfrm>
            <a:off x="1293613" y="6908175"/>
            <a:ext cx="861695" cy="292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300" spc="-114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控え室</a:t>
            </a:r>
          </a:p>
        </p:txBody>
      </p:sp>
      <p:grpSp>
        <p:nvGrpSpPr>
          <p:cNvPr id="84" name="object 4"/>
          <p:cNvGrpSpPr/>
          <p:nvPr/>
        </p:nvGrpSpPr>
        <p:grpSpPr>
          <a:xfrm>
            <a:off x="371448" y="6339755"/>
            <a:ext cx="2169731" cy="1883988"/>
            <a:chOff x="0" y="5569486"/>
            <a:chExt cx="2169730" cy="1883987"/>
          </a:xfrm>
        </p:grpSpPr>
        <p:sp>
          <p:nvSpPr>
            <p:cNvPr id="66" name="object 5"/>
            <p:cNvSpPr/>
            <p:nvPr/>
          </p:nvSpPr>
          <p:spPr>
            <a:xfrm flipH="1">
              <a:off x="3" y="5569487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7" name="object 6"/>
            <p:cNvSpPr/>
            <p:nvPr/>
          </p:nvSpPr>
          <p:spPr>
            <a:xfrm flipH="1">
              <a:off x="0" y="5569490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8" name="object 7"/>
            <p:cNvSpPr/>
            <p:nvPr/>
          </p:nvSpPr>
          <p:spPr>
            <a:xfrm flipH="1">
              <a:off x="153885" y="5569486"/>
              <a:ext cx="1" cy="36223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69" name="object 8"/>
            <p:cNvSpPr/>
            <p:nvPr/>
          </p:nvSpPr>
          <p:spPr>
            <a:xfrm flipH="1">
              <a:off x="153886" y="5569490"/>
              <a:ext cx="1" cy="36221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0" name="object 9"/>
            <p:cNvSpPr/>
            <p:nvPr/>
          </p:nvSpPr>
          <p:spPr>
            <a:xfrm flipH="1">
              <a:off x="3" y="7086968"/>
              <a:ext cx="47444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1" name="object 10"/>
            <p:cNvSpPr/>
            <p:nvPr/>
          </p:nvSpPr>
          <p:spPr>
            <a:xfrm flipH="1">
              <a:off x="0" y="7086972"/>
              <a:ext cx="47444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2" name="object 11"/>
            <p:cNvSpPr/>
            <p:nvPr/>
          </p:nvSpPr>
          <p:spPr>
            <a:xfrm flipH="1">
              <a:off x="153885" y="6544526"/>
              <a:ext cx="1" cy="542443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3" name="object 12"/>
            <p:cNvSpPr/>
            <p:nvPr/>
          </p:nvSpPr>
          <p:spPr>
            <a:xfrm flipH="1">
              <a:off x="153886" y="6544526"/>
              <a:ext cx="1" cy="542443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4" name="object 13"/>
            <p:cNvSpPr/>
            <p:nvPr/>
          </p:nvSpPr>
          <p:spPr>
            <a:xfrm flipH="1">
              <a:off x="461752" y="7086971"/>
              <a:ext cx="1" cy="347448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5" name="object 14"/>
            <p:cNvSpPr/>
            <p:nvPr/>
          </p:nvSpPr>
          <p:spPr>
            <a:xfrm flipV="1">
              <a:off x="461747" y="7086974"/>
              <a:ext cx="1" cy="34744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6" name="object 15"/>
            <p:cNvSpPr/>
            <p:nvPr/>
          </p:nvSpPr>
          <p:spPr>
            <a:xfrm flipH="1">
              <a:off x="461752" y="7266260"/>
              <a:ext cx="542443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7" name="object 16"/>
            <p:cNvSpPr/>
            <p:nvPr/>
          </p:nvSpPr>
          <p:spPr>
            <a:xfrm flipH="1">
              <a:off x="461750" y="7266260"/>
              <a:ext cx="542443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8" name="object 17"/>
            <p:cNvSpPr/>
            <p:nvPr/>
          </p:nvSpPr>
          <p:spPr>
            <a:xfrm>
              <a:off x="2169725" y="7086962"/>
              <a:ext cx="1" cy="36651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79" name="object 18"/>
            <p:cNvSpPr/>
            <p:nvPr/>
          </p:nvSpPr>
          <p:spPr>
            <a:xfrm flipV="1">
              <a:off x="2169729" y="7086974"/>
              <a:ext cx="1" cy="366498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0" name="object 19"/>
            <p:cNvSpPr/>
            <p:nvPr/>
          </p:nvSpPr>
          <p:spPr>
            <a:xfrm flipH="1">
              <a:off x="1617005" y="7259904"/>
              <a:ext cx="552717" cy="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81" name="object 20"/>
            <p:cNvSpPr/>
            <p:nvPr/>
          </p:nvSpPr>
          <p:spPr>
            <a:xfrm flipH="1">
              <a:off x="1617012" y="7259910"/>
              <a:ext cx="552717" cy="1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85" name="object 23"/>
          <p:cNvSpPr txBox="1"/>
          <p:nvPr/>
        </p:nvSpPr>
        <p:spPr>
          <a:xfrm rot="16200000">
            <a:off x="282956" y="6921017"/>
            <a:ext cx="46926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3.5m</a:t>
            </a:r>
          </a:p>
        </p:txBody>
      </p:sp>
      <p:sp>
        <p:nvSpPr>
          <p:cNvPr id="86" name="object 24"/>
          <p:cNvSpPr txBox="1"/>
          <p:nvPr/>
        </p:nvSpPr>
        <p:spPr>
          <a:xfrm>
            <a:off x="1448283" y="7961507"/>
            <a:ext cx="469266" cy="190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4.0m</a:t>
            </a:r>
          </a:p>
        </p:txBody>
      </p:sp>
      <p:sp>
        <p:nvSpPr>
          <p:cNvPr id="87" name="object 25"/>
          <p:cNvSpPr txBox="1">
            <a:spLocks noGrp="1"/>
          </p:cNvSpPr>
          <p:nvPr>
            <p:ph type="title"/>
          </p:nvPr>
        </p:nvSpPr>
        <p:spPr>
          <a:xfrm>
            <a:off x="2372041" y="137387"/>
            <a:ext cx="1618617" cy="608332"/>
          </a:xfrm>
          <a:prstGeom prst="rect">
            <a:avLst/>
          </a:prstGeom>
        </p:spPr>
        <p:txBody>
          <a:bodyPr/>
          <a:lstStyle/>
          <a:p>
            <a:pPr indent="25400" algn="ctr">
              <a:spcBef>
                <a:spcPts val="100"/>
              </a:spcBef>
            </a:pPr>
            <a:r>
              <a:rPr dirty="0"/>
              <a:t>501</a:t>
            </a:r>
            <a:r>
              <a:rPr sz="4200" spc="-100" baseline="9919"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sp>
        <p:nvSpPr>
          <p:cNvPr id="88" name="object 26"/>
          <p:cNvSpPr txBox="1"/>
          <p:nvPr/>
        </p:nvSpPr>
        <p:spPr>
          <a:xfrm>
            <a:off x="1389722" y="716232"/>
            <a:ext cx="3728721" cy="3488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tabLst>
                <a:tab pos="2362200" algn="l"/>
              </a:tabLst>
              <a:defRPr sz="2000" spc="-9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en-US" spc="175" dirty="0"/>
              <a:t>ロの字3</a:t>
            </a:r>
            <a:r>
              <a:rPr spc="175" dirty="0"/>
              <a:t>人</a:t>
            </a:r>
            <a:r>
              <a:rPr spc="135" dirty="0"/>
              <a:t>掛</a:t>
            </a:r>
            <a:r>
              <a:rPr spc="-50" dirty="0"/>
              <a:t>け</a:t>
            </a:r>
            <a:r>
              <a:rPr lang="ja-JP" altLang="en-US" spc="-50"/>
              <a:t>　</a:t>
            </a:r>
            <a:r>
              <a:rPr sz="3400" spc="300" baseline="-2414" dirty="0"/>
              <a:t>最大</a:t>
            </a:r>
            <a:r>
              <a:rPr lang="en-US" sz="3400" spc="315" baseline="-2414" dirty="0"/>
              <a:t>48</a:t>
            </a:r>
            <a:r>
              <a:rPr sz="3400" spc="225" baseline="-2414" dirty="0"/>
              <a:t>名</a:t>
            </a:r>
          </a:p>
        </p:txBody>
      </p:sp>
      <p:grpSp>
        <p:nvGrpSpPr>
          <p:cNvPr id="105" name="object 34"/>
          <p:cNvGrpSpPr/>
          <p:nvPr/>
        </p:nvGrpSpPr>
        <p:grpSpPr>
          <a:xfrm>
            <a:off x="1220321" y="1245763"/>
            <a:ext cx="3862260" cy="6516221"/>
            <a:chOff x="0" y="0"/>
            <a:chExt cx="3862259" cy="6516221"/>
          </a:xfrm>
        </p:grpSpPr>
        <p:sp>
          <p:nvSpPr>
            <p:cNvPr id="96" name="object 35"/>
            <p:cNvSpPr/>
            <p:nvPr/>
          </p:nvSpPr>
          <p:spPr>
            <a:xfrm>
              <a:off x="2136088" y="0"/>
              <a:ext cx="1726172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97" name="object 36"/>
            <p:cNvSpPr/>
            <p:nvPr/>
          </p:nvSpPr>
          <p:spPr>
            <a:xfrm flipH="1" flipV="1">
              <a:off x="45675" y="0"/>
              <a:ext cx="1460360" cy="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98" name="object 37" descr="object 3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73528" y="4948117"/>
              <a:ext cx="179248" cy="1973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99" name="object 38"/>
            <p:cNvSpPr/>
            <p:nvPr/>
          </p:nvSpPr>
          <p:spPr>
            <a:xfrm>
              <a:off x="1485660" y="5727851"/>
              <a:ext cx="404497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2709" y="21450"/>
                  </a:lnTo>
                  <a:lnTo>
                    <a:pt x="5318" y="21009"/>
                  </a:lnTo>
                  <a:lnTo>
                    <a:pt x="7807" y="20286"/>
                  </a:lnTo>
                  <a:lnTo>
                    <a:pt x="10154" y="19293"/>
                  </a:lnTo>
                  <a:lnTo>
                    <a:pt x="12340" y="18041"/>
                  </a:lnTo>
                  <a:lnTo>
                    <a:pt x="14345" y="16540"/>
                  </a:lnTo>
                  <a:lnTo>
                    <a:pt x="16149" y="14802"/>
                  </a:lnTo>
                  <a:lnTo>
                    <a:pt x="17730" y="12838"/>
                  </a:lnTo>
                  <a:lnTo>
                    <a:pt x="19069" y="10658"/>
                  </a:lnTo>
                  <a:lnTo>
                    <a:pt x="20146" y="8273"/>
                  </a:lnTo>
                  <a:lnTo>
                    <a:pt x="20940" y="5695"/>
                  </a:lnTo>
                  <a:lnTo>
                    <a:pt x="21432" y="2933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object 39"/>
            <p:cNvSpPr/>
            <p:nvPr/>
          </p:nvSpPr>
          <p:spPr>
            <a:xfrm>
              <a:off x="1890151" y="5727851"/>
              <a:ext cx="404496" cy="36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68" y="2933"/>
                  </a:lnTo>
                  <a:lnTo>
                    <a:pt x="660" y="5695"/>
                  </a:lnTo>
                  <a:lnTo>
                    <a:pt x="1454" y="8273"/>
                  </a:lnTo>
                  <a:lnTo>
                    <a:pt x="2531" y="10658"/>
                  </a:lnTo>
                  <a:lnTo>
                    <a:pt x="3870" y="12838"/>
                  </a:lnTo>
                  <a:lnTo>
                    <a:pt x="5451" y="14802"/>
                  </a:lnTo>
                  <a:lnTo>
                    <a:pt x="7255" y="16540"/>
                  </a:lnTo>
                  <a:lnTo>
                    <a:pt x="9259" y="18041"/>
                  </a:lnTo>
                  <a:lnTo>
                    <a:pt x="11446" y="19293"/>
                  </a:lnTo>
                  <a:lnTo>
                    <a:pt x="13793" y="20286"/>
                  </a:lnTo>
                  <a:lnTo>
                    <a:pt x="16282" y="21009"/>
                  </a:lnTo>
                  <a:lnTo>
                    <a:pt x="18891" y="21450"/>
                  </a:lnTo>
                  <a:lnTo>
                    <a:pt x="21600" y="21600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pic>
          <p:nvPicPr>
            <p:cNvPr id="101" name="object 40" descr="object 40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913685"/>
              <a:ext cx="197342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02" name="object 41" descr="object 4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91" y="4885707"/>
              <a:ext cx="197341" cy="17924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103" name="object 42"/>
            <p:cNvSpPr/>
            <p:nvPr/>
          </p:nvSpPr>
          <p:spPr>
            <a:xfrm>
              <a:off x="948115" y="5253971"/>
              <a:ext cx="369254" cy="404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0" y="0"/>
                  </a:lnTo>
                  <a:lnTo>
                    <a:pt x="150" y="2709"/>
                  </a:lnTo>
                  <a:lnTo>
                    <a:pt x="591" y="5318"/>
                  </a:lnTo>
                  <a:lnTo>
                    <a:pt x="1314" y="7807"/>
                  </a:lnTo>
                  <a:lnTo>
                    <a:pt x="2307" y="10154"/>
                  </a:lnTo>
                  <a:lnTo>
                    <a:pt x="3559" y="12340"/>
                  </a:lnTo>
                  <a:lnTo>
                    <a:pt x="5060" y="14345"/>
                  </a:lnTo>
                  <a:lnTo>
                    <a:pt x="6798" y="16149"/>
                  </a:lnTo>
                  <a:lnTo>
                    <a:pt x="8762" y="17730"/>
                  </a:lnTo>
                  <a:lnTo>
                    <a:pt x="10942" y="19069"/>
                  </a:lnTo>
                  <a:lnTo>
                    <a:pt x="13327" y="20146"/>
                  </a:lnTo>
                  <a:lnTo>
                    <a:pt x="15905" y="20940"/>
                  </a:lnTo>
                  <a:lnTo>
                    <a:pt x="18667" y="21432"/>
                  </a:lnTo>
                  <a:lnTo>
                    <a:pt x="21600" y="2160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object 43"/>
            <p:cNvSpPr/>
            <p:nvPr/>
          </p:nvSpPr>
          <p:spPr>
            <a:xfrm>
              <a:off x="948115" y="6111727"/>
              <a:ext cx="369254" cy="404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21600"/>
                  </a:moveTo>
                  <a:lnTo>
                    <a:pt x="0" y="21600"/>
                  </a:lnTo>
                  <a:lnTo>
                    <a:pt x="150" y="18891"/>
                  </a:lnTo>
                  <a:lnTo>
                    <a:pt x="591" y="16282"/>
                  </a:lnTo>
                  <a:lnTo>
                    <a:pt x="1314" y="13793"/>
                  </a:lnTo>
                  <a:lnTo>
                    <a:pt x="2307" y="11446"/>
                  </a:lnTo>
                  <a:lnTo>
                    <a:pt x="3559" y="9260"/>
                  </a:lnTo>
                  <a:lnTo>
                    <a:pt x="5060" y="7255"/>
                  </a:lnTo>
                  <a:lnTo>
                    <a:pt x="6798" y="5451"/>
                  </a:lnTo>
                  <a:lnTo>
                    <a:pt x="8762" y="3870"/>
                  </a:lnTo>
                  <a:lnTo>
                    <a:pt x="10942" y="2531"/>
                  </a:lnTo>
                  <a:lnTo>
                    <a:pt x="13327" y="1454"/>
                  </a:lnTo>
                  <a:lnTo>
                    <a:pt x="15905" y="660"/>
                  </a:lnTo>
                  <a:lnTo>
                    <a:pt x="18667" y="168"/>
                  </a:lnTo>
                  <a:lnTo>
                    <a:pt x="21600" y="0"/>
                  </a:lnTo>
                </a:path>
              </a:pathLst>
            </a:cu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06" name="object 44"/>
          <p:cNvSpPr txBox="1"/>
          <p:nvPr/>
        </p:nvSpPr>
        <p:spPr>
          <a:xfrm>
            <a:off x="2850480" y="1126861"/>
            <a:ext cx="489585" cy="230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500" spc="-2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9.</a:t>
            </a:r>
            <a:r>
              <a:rPr lang="en-US" dirty="0"/>
              <a:t>2</a:t>
            </a:r>
            <a:r>
              <a:rPr dirty="0"/>
              <a:t>m</a:t>
            </a:r>
          </a:p>
        </p:txBody>
      </p:sp>
      <p:grpSp>
        <p:nvGrpSpPr>
          <p:cNvPr id="111" name="object 45"/>
          <p:cNvGrpSpPr/>
          <p:nvPr/>
        </p:nvGrpSpPr>
        <p:grpSpPr>
          <a:xfrm>
            <a:off x="1265993" y="1058104"/>
            <a:ext cx="4226452" cy="5288455"/>
            <a:chOff x="0" y="0"/>
            <a:chExt cx="4226450" cy="5288454"/>
          </a:xfrm>
        </p:grpSpPr>
        <p:sp>
          <p:nvSpPr>
            <p:cNvPr id="107" name="object 46"/>
            <p:cNvSpPr/>
            <p:nvPr/>
          </p:nvSpPr>
          <p:spPr>
            <a:xfrm>
              <a:off x="3816582" y="0"/>
              <a:ext cx="1" cy="62722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8" name="object 47"/>
            <p:cNvSpPr/>
            <p:nvPr/>
          </p:nvSpPr>
          <p:spPr>
            <a:xfrm flipV="1">
              <a:off x="4226450" y="646369"/>
              <a:ext cx="1" cy="1726172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9" name="object 48"/>
            <p:cNvSpPr/>
            <p:nvPr/>
          </p:nvSpPr>
          <p:spPr>
            <a:xfrm flipH="1">
              <a:off x="0" y="68433"/>
              <a:ext cx="1" cy="555448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0" name="object 49"/>
            <p:cNvSpPr/>
            <p:nvPr/>
          </p:nvSpPr>
          <p:spPr>
            <a:xfrm flipH="1">
              <a:off x="4226450" y="3002594"/>
              <a:ext cx="1" cy="2285861"/>
            </a:xfrm>
            <a:prstGeom prst="line">
              <a:avLst/>
            </a:prstGeom>
            <a:noFill/>
            <a:ln w="16891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12" name="object 50"/>
          <p:cNvSpPr txBox="1"/>
          <p:nvPr/>
        </p:nvSpPr>
        <p:spPr>
          <a:xfrm rot="16200000">
            <a:off x="5165390" y="3644880"/>
            <a:ext cx="603886" cy="1955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1700"/>
              </a:lnSpc>
              <a:defRPr sz="1500" spc="-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11.0m</a:t>
            </a:r>
          </a:p>
        </p:txBody>
      </p:sp>
      <p:sp>
        <p:nvSpPr>
          <p:cNvPr id="113" name="object 51"/>
          <p:cNvSpPr/>
          <p:nvPr/>
        </p:nvSpPr>
        <p:spPr>
          <a:xfrm>
            <a:off x="2537689" y="6908185"/>
            <a:ext cx="1" cy="449315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4" name="object 53"/>
          <p:cNvSpPr/>
          <p:nvPr/>
        </p:nvSpPr>
        <p:spPr>
          <a:xfrm>
            <a:off x="5107936" y="1704478"/>
            <a:ext cx="627229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5" name="object 54"/>
          <p:cNvSpPr/>
          <p:nvPr/>
        </p:nvSpPr>
        <p:spPr>
          <a:xfrm>
            <a:off x="2277666" y="1662277"/>
            <a:ext cx="1261250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6" name="object 55"/>
          <p:cNvSpPr/>
          <p:nvPr/>
        </p:nvSpPr>
        <p:spPr>
          <a:xfrm>
            <a:off x="3751726" y="1720015"/>
            <a:ext cx="121932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7" name="object 56"/>
          <p:cNvSpPr/>
          <p:nvPr/>
        </p:nvSpPr>
        <p:spPr>
          <a:xfrm>
            <a:off x="3751726" y="1679259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8" name="object 57"/>
          <p:cNvSpPr/>
          <p:nvPr/>
        </p:nvSpPr>
        <p:spPr>
          <a:xfrm>
            <a:off x="2277665" y="1720015"/>
            <a:ext cx="1307632" cy="1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9" name="object 58"/>
          <p:cNvSpPr/>
          <p:nvPr/>
        </p:nvSpPr>
        <p:spPr>
          <a:xfrm>
            <a:off x="5112867" y="6346562"/>
            <a:ext cx="618948" cy="1"/>
          </a:xfrm>
          <a:prstGeom prst="line">
            <a:avLst/>
          </a:prstGeom>
          <a:ln w="16891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0" name="object 59"/>
          <p:cNvSpPr/>
          <p:nvPr/>
        </p:nvSpPr>
        <p:spPr>
          <a:xfrm>
            <a:off x="3495909" y="1720015"/>
            <a:ext cx="1586663" cy="5256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355" y="0"/>
                </a:moveTo>
                <a:lnTo>
                  <a:pt x="21600" y="0"/>
                </a:lnTo>
                <a:lnTo>
                  <a:pt x="21600" y="18982"/>
                </a:lnTo>
                <a:lnTo>
                  <a:pt x="1217" y="18982"/>
                </a:lnTo>
                <a:lnTo>
                  <a:pt x="1217" y="21600"/>
                </a:lnTo>
                <a:lnTo>
                  <a:pt x="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1" name="object 60"/>
          <p:cNvSpPr/>
          <p:nvPr/>
        </p:nvSpPr>
        <p:spPr>
          <a:xfrm>
            <a:off x="1265995" y="1720016"/>
            <a:ext cx="1306641" cy="4791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724" y="0"/>
                </a:moveTo>
                <a:lnTo>
                  <a:pt x="0" y="0"/>
                </a:lnTo>
                <a:lnTo>
                  <a:pt x="0" y="20827"/>
                </a:lnTo>
                <a:lnTo>
                  <a:pt x="21600" y="20827"/>
                </a:lnTo>
                <a:lnTo>
                  <a:pt x="21600" y="2160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2" name="object 61"/>
          <p:cNvSpPr/>
          <p:nvPr/>
        </p:nvSpPr>
        <p:spPr>
          <a:xfrm>
            <a:off x="845896" y="6339753"/>
            <a:ext cx="1691794" cy="15174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0360"/>
                </a:move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lnTo>
                  <a:pt x="6556" y="0"/>
                </a:lnTo>
              </a:path>
            </a:pathLst>
          </a:cu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3" name="object 62"/>
          <p:cNvSpPr/>
          <p:nvPr/>
        </p:nvSpPr>
        <p:spPr>
          <a:xfrm>
            <a:off x="2572632" y="6976956"/>
            <a:ext cx="114301" cy="1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5" name="object 193"/>
          <p:cNvSpPr/>
          <p:nvPr/>
        </p:nvSpPr>
        <p:spPr>
          <a:xfrm>
            <a:off x="2031757" y="6135038"/>
            <a:ext cx="175261" cy="175261"/>
          </a:xfrm>
          <a:prstGeom prst="rect">
            <a:avLst/>
          </a:prstGeom>
          <a:ln w="12712"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36" name="object 194" descr="object 19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51001" y="1644831"/>
            <a:ext cx="179248" cy="19734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5C2CBA94-91FE-364A-1894-2B7FDD072D89}"/>
              </a:ext>
            </a:extLst>
          </p:cNvPr>
          <p:cNvGrpSpPr/>
          <p:nvPr/>
        </p:nvGrpSpPr>
        <p:grpSpPr>
          <a:xfrm>
            <a:off x="3993850" y="7112466"/>
            <a:ext cx="1585089" cy="230401"/>
            <a:chOff x="3005189" y="6541500"/>
            <a:chExt cx="1585089" cy="230401"/>
          </a:xfrm>
        </p:grpSpPr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D7F68B0D-2207-5DF9-AF01-554E1D4E59BA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24" name="円/楕円 23">
                <a:extLst>
                  <a:ext uri="{FF2B5EF4-FFF2-40B4-BE49-F238E27FC236}">
                    <a16:creationId xmlns:a16="http://schemas.microsoft.com/office/drawing/2014/main" id="{5655931A-39D1-1FD4-E90E-C4F754DB752C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5" name="円/楕円 24">
                <a:extLst>
                  <a:ext uri="{FF2B5EF4-FFF2-40B4-BE49-F238E27FC236}">
                    <a16:creationId xmlns:a16="http://schemas.microsoft.com/office/drawing/2014/main" id="{DE149639-A92D-4D71-1CBA-F601FFB1B72C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F2B08171-5033-834F-EF8C-74D0665222D4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C3E3EAA7-701F-A0DE-56B8-B4E9D0499650}"/>
              </a:ext>
            </a:extLst>
          </p:cNvPr>
          <p:cNvGrpSpPr/>
          <p:nvPr/>
        </p:nvGrpSpPr>
        <p:grpSpPr>
          <a:xfrm>
            <a:off x="3651829" y="6175737"/>
            <a:ext cx="264766" cy="125964"/>
            <a:chOff x="3005189" y="6541500"/>
            <a:chExt cx="484283" cy="230401"/>
          </a:xfrm>
        </p:grpSpPr>
        <p:sp>
          <p:nvSpPr>
            <p:cNvPr id="27" name="円/楕円 26">
              <a:extLst>
                <a:ext uri="{FF2B5EF4-FFF2-40B4-BE49-F238E27FC236}">
                  <a16:creationId xmlns:a16="http://schemas.microsoft.com/office/drawing/2014/main" id="{197A35BE-3411-6B2D-6F3F-CD3309B3D348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" name="円/楕円 27">
              <a:extLst>
                <a:ext uri="{FF2B5EF4-FFF2-40B4-BE49-F238E27FC236}">
                  <a16:creationId xmlns:a16="http://schemas.microsoft.com/office/drawing/2014/main" id="{B644F2C6-DD8F-2FAE-3804-8695A4ED0083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BF557A96-FC7C-94CD-E26D-FE3C0BF8F94A}"/>
              </a:ext>
            </a:extLst>
          </p:cNvPr>
          <p:cNvSpPr/>
          <p:nvPr/>
        </p:nvSpPr>
        <p:spPr>
          <a:xfrm>
            <a:off x="2026899" y="6131470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281" name="グループ化 280">
            <a:extLst>
              <a:ext uri="{FF2B5EF4-FFF2-40B4-BE49-F238E27FC236}">
                <a16:creationId xmlns:a16="http://schemas.microsoft.com/office/drawing/2014/main" id="{1EF7BADD-6831-FAD1-1419-5977AB79675E}"/>
              </a:ext>
            </a:extLst>
          </p:cNvPr>
          <p:cNvGrpSpPr/>
          <p:nvPr/>
        </p:nvGrpSpPr>
        <p:grpSpPr>
          <a:xfrm>
            <a:off x="1418150" y="6194774"/>
            <a:ext cx="264766" cy="125964"/>
            <a:chOff x="3005189" y="6541500"/>
            <a:chExt cx="484283" cy="230401"/>
          </a:xfrm>
        </p:grpSpPr>
        <p:sp>
          <p:nvSpPr>
            <p:cNvPr id="282" name="円/楕円 26">
              <a:extLst>
                <a:ext uri="{FF2B5EF4-FFF2-40B4-BE49-F238E27FC236}">
                  <a16:creationId xmlns:a16="http://schemas.microsoft.com/office/drawing/2014/main" id="{4F16E98D-2F04-0642-2388-C3919141F842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83" name="円/楕円 27">
              <a:extLst>
                <a:ext uri="{FF2B5EF4-FFF2-40B4-BE49-F238E27FC236}">
                  <a16:creationId xmlns:a16="http://schemas.microsoft.com/office/drawing/2014/main" id="{EE9FF17A-20B9-B1D7-B8F4-148DD495B6A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highlight>
                  <a:srgbClr val="FFFF00"/>
                </a:highlight>
              </a:endParaRPr>
            </a:p>
          </p:txBody>
        </p:sp>
      </p:grpSp>
      <p:sp>
        <p:nvSpPr>
          <p:cNvPr id="303" name="object 2">
            <a:extLst>
              <a:ext uri="{FF2B5EF4-FFF2-40B4-BE49-F238E27FC236}">
                <a16:creationId xmlns:a16="http://schemas.microsoft.com/office/drawing/2014/main" id="{7003DA10-8834-FF91-380C-61A9ED1AAE91}"/>
              </a:ext>
            </a:extLst>
          </p:cNvPr>
          <p:cNvSpPr txBox="1"/>
          <p:nvPr/>
        </p:nvSpPr>
        <p:spPr>
          <a:xfrm>
            <a:off x="5276005" y="219532"/>
            <a:ext cx="483870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180cm</a:t>
            </a:r>
          </a:p>
        </p:txBody>
      </p:sp>
      <p:sp>
        <p:nvSpPr>
          <p:cNvPr id="304" name="object 3">
            <a:extLst>
              <a:ext uri="{FF2B5EF4-FFF2-40B4-BE49-F238E27FC236}">
                <a16:creationId xmlns:a16="http://schemas.microsoft.com/office/drawing/2014/main" id="{85A18E89-A0C3-B576-0665-B6BE6AB07B44}"/>
              </a:ext>
            </a:extLst>
          </p:cNvPr>
          <p:cNvSpPr txBox="1"/>
          <p:nvPr/>
        </p:nvSpPr>
        <p:spPr>
          <a:xfrm>
            <a:off x="5890082" y="442226"/>
            <a:ext cx="39878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5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grpSp>
        <p:nvGrpSpPr>
          <p:cNvPr id="305" name="グループ化 304">
            <a:extLst>
              <a:ext uri="{FF2B5EF4-FFF2-40B4-BE49-F238E27FC236}">
                <a16:creationId xmlns:a16="http://schemas.microsoft.com/office/drawing/2014/main" id="{B7EBCE30-AC52-CFB2-4CEC-D5AAD3CF4D2E}"/>
              </a:ext>
            </a:extLst>
          </p:cNvPr>
          <p:cNvGrpSpPr/>
          <p:nvPr/>
        </p:nvGrpSpPr>
        <p:grpSpPr>
          <a:xfrm>
            <a:off x="4971054" y="344578"/>
            <a:ext cx="919027" cy="420935"/>
            <a:chOff x="7875497" y="543444"/>
            <a:chExt cx="919027" cy="420935"/>
          </a:xfrm>
        </p:grpSpPr>
        <p:sp>
          <p:nvSpPr>
            <p:cNvPr id="306" name="正方形/長方形 305">
              <a:extLst>
                <a:ext uri="{FF2B5EF4-FFF2-40B4-BE49-F238E27FC236}">
                  <a16:creationId xmlns:a16="http://schemas.microsoft.com/office/drawing/2014/main" id="{D3E060D7-BF22-ED01-D7F3-BA783074112D}"/>
                </a:ext>
              </a:extLst>
            </p:cNvPr>
            <p:cNvSpPr/>
            <p:nvPr/>
          </p:nvSpPr>
          <p:spPr>
            <a:xfrm>
              <a:off x="7875497" y="543444"/>
              <a:ext cx="919027" cy="420935"/>
            </a:xfrm>
            <a:prstGeom prst="rect">
              <a:avLst/>
            </a:prstGeom>
            <a:solidFill>
              <a:srgbClr val="FFFFFF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7" name="Google Shape;255;p7">
              <a:extLst>
                <a:ext uri="{FF2B5EF4-FFF2-40B4-BE49-F238E27FC236}">
                  <a16:creationId xmlns:a16="http://schemas.microsoft.com/office/drawing/2014/main" id="{33D4AF1F-C340-06D5-0603-1B8C79D2A95F}"/>
                </a:ext>
              </a:extLst>
            </p:cNvPr>
            <p:cNvSpPr/>
            <p:nvPr/>
          </p:nvSpPr>
          <p:spPr>
            <a:xfrm>
              <a:off x="7996532" y="598752"/>
              <a:ext cx="756000" cy="241200"/>
            </a:xfrm>
            <a:custGeom>
              <a:avLst/>
              <a:gdLst/>
              <a:ahLst/>
              <a:cxnLst/>
              <a:rect l="l" t="t" r="r" b="b"/>
              <a:pathLst>
                <a:path w="572134" h="188594" extrusionOk="0">
                  <a:moveTo>
                    <a:pt x="572007" y="187985"/>
                  </a:moveTo>
                  <a:lnTo>
                    <a:pt x="0" y="187985"/>
                  </a:lnTo>
                  <a:lnTo>
                    <a:pt x="0" y="0"/>
                  </a:lnTo>
                  <a:lnTo>
                    <a:pt x="572007" y="0"/>
                  </a:lnTo>
                  <a:lnTo>
                    <a:pt x="572007" y="187985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298" name="object 262">
            <a:extLst>
              <a:ext uri="{FF2B5EF4-FFF2-40B4-BE49-F238E27FC236}">
                <a16:creationId xmlns:a16="http://schemas.microsoft.com/office/drawing/2014/main" id="{46659381-11D6-5C38-8820-1F3968039D01}"/>
              </a:ext>
            </a:extLst>
          </p:cNvPr>
          <p:cNvSpPr txBox="1"/>
          <p:nvPr/>
        </p:nvSpPr>
        <p:spPr>
          <a:xfrm>
            <a:off x="5249874" y="730893"/>
            <a:ext cx="404496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</a:t>
            </a:r>
            <a:r>
              <a:rPr lang="en-US" dirty="0"/>
              <a:t>5</a:t>
            </a:r>
            <a:r>
              <a:rPr dirty="0"/>
              <a:t>cm</a:t>
            </a:r>
          </a:p>
        </p:txBody>
      </p:sp>
      <p:sp>
        <p:nvSpPr>
          <p:cNvPr id="299" name="object 263">
            <a:extLst>
              <a:ext uri="{FF2B5EF4-FFF2-40B4-BE49-F238E27FC236}">
                <a16:creationId xmlns:a16="http://schemas.microsoft.com/office/drawing/2014/main" id="{C3F9B4DF-86CF-89D8-BCBC-E55C1B7DA082}"/>
              </a:ext>
            </a:extLst>
          </p:cNvPr>
          <p:cNvSpPr txBox="1"/>
          <p:nvPr/>
        </p:nvSpPr>
        <p:spPr>
          <a:xfrm>
            <a:off x="5601943" y="1003568"/>
            <a:ext cx="404496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1000" spc="6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55cm</a:t>
            </a:r>
          </a:p>
        </p:txBody>
      </p:sp>
      <p:grpSp>
        <p:nvGrpSpPr>
          <p:cNvPr id="300" name="グループ化 299">
            <a:extLst>
              <a:ext uri="{FF2B5EF4-FFF2-40B4-BE49-F238E27FC236}">
                <a16:creationId xmlns:a16="http://schemas.microsoft.com/office/drawing/2014/main" id="{D125ABE3-302B-B43F-F7A1-0BC1DCDCFCDE}"/>
              </a:ext>
            </a:extLst>
          </p:cNvPr>
          <p:cNvGrpSpPr/>
          <p:nvPr/>
        </p:nvGrpSpPr>
        <p:grpSpPr>
          <a:xfrm>
            <a:off x="5301919" y="937802"/>
            <a:ext cx="194400" cy="194400"/>
            <a:chOff x="5374616" y="7449420"/>
            <a:chExt cx="194400" cy="194400"/>
          </a:xfrm>
        </p:grpSpPr>
        <p:sp>
          <p:nvSpPr>
            <p:cNvPr id="301" name="Google Shape;135;p7">
              <a:extLst>
                <a:ext uri="{FF2B5EF4-FFF2-40B4-BE49-F238E27FC236}">
                  <a16:creationId xmlns:a16="http://schemas.microsoft.com/office/drawing/2014/main" id="{D3C717B0-1A97-C846-DEFA-B683CB7F4DBF}"/>
                </a:ext>
              </a:extLst>
            </p:cNvPr>
            <p:cNvSpPr>
              <a:spLocks/>
            </p:cNvSpPr>
            <p:nvPr/>
          </p:nvSpPr>
          <p:spPr>
            <a:xfrm rot="5400000">
              <a:off x="5374616" y="7449420"/>
              <a:ext cx="194400" cy="194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2" name="直線コネクタ 301">
              <a:extLst>
                <a:ext uri="{FF2B5EF4-FFF2-40B4-BE49-F238E27FC236}">
                  <a16:creationId xmlns:a16="http://schemas.microsoft.com/office/drawing/2014/main" id="{E56A3F58-E4FC-B949-9850-2E17A57AC5FD}"/>
                </a:ext>
              </a:extLst>
            </p:cNvPr>
            <p:cNvCxnSpPr>
              <a:cxnSpLocks/>
            </p:cNvCxnSpPr>
            <p:nvPr/>
          </p:nvCxnSpPr>
          <p:spPr>
            <a:xfrm>
              <a:off x="5374616" y="7488436"/>
              <a:ext cx="194400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8" name="グループ化 287">
            <a:extLst>
              <a:ext uri="{FF2B5EF4-FFF2-40B4-BE49-F238E27FC236}">
                <a16:creationId xmlns:a16="http://schemas.microsoft.com/office/drawing/2014/main" id="{EF98AB87-FE86-1078-0DA7-45E53D3EF5F4}"/>
              </a:ext>
            </a:extLst>
          </p:cNvPr>
          <p:cNvGrpSpPr/>
          <p:nvPr/>
        </p:nvGrpSpPr>
        <p:grpSpPr>
          <a:xfrm rot="16200000">
            <a:off x="1698279" y="2049037"/>
            <a:ext cx="226800" cy="226800"/>
            <a:chOff x="6327424" y="2770735"/>
            <a:chExt cx="226800" cy="226800"/>
          </a:xfrm>
        </p:grpSpPr>
        <p:sp>
          <p:nvSpPr>
            <p:cNvPr id="293" name="Google Shape;135;p7">
              <a:extLst>
                <a:ext uri="{FF2B5EF4-FFF2-40B4-BE49-F238E27FC236}">
                  <a16:creationId xmlns:a16="http://schemas.microsoft.com/office/drawing/2014/main" id="{6591EE86-EB25-BF2D-DC33-A73B413E9D8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94" name="直線コネクタ 293">
              <a:extLst>
                <a:ext uri="{FF2B5EF4-FFF2-40B4-BE49-F238E27FC236}">
                  <a16:creationId xmlns:a16="http://schemas.microsoft.com/office/drawing/2014/main" id="{823E5CC5-D655-0BDC-DE51-4C9E724187A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9" name="Google Shape;255;p7">
            <a:extLst>
              <a:ext uri="{FF2B5EF4-FFF2-40B4-BE49-F238E27FC236}">
                <a16:creationId xmlns:a16="http://schemas.microsoft.com/office/drawing/2014/main" id="{4C545071-632A-B2F9-960E-60A78FC619FD}"/>
              </a:ext>
            </a:extLst>
          </p:cNvPr>
          <p:cNvSpPr/>
          <p:nvPr/>
        </p:nvSpPr>
        <p:spPr>
          <a:xfrm>
            <a:off x="1687483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08" name="グループ化 307">
            <a:extLst>
              <a:ext uri="{FF2B5EF4-FFF2-40B4-BE49-F238E27FC236}">
                <a16:creationId xmlns:a16="http://schemas.microsoft.com/office/drawing/2014/main" id="{02B91133-8744-6410-D900-225AF030C8D9}"/>
              </a:ext>
            </a:extLst>
          </p:cNvPr>
          <p:cNvGrpSpPr/>
          <p:nvPr/>
        </p:nvGrpSpPr>
        <p:grpSpPr>
          <a:xfrm rot="16200000">
            <a:off x="1944729" y="2049037"/>
            <a:ext cx="226800" cy="226800"/>
            <a:chOff x="6327424" y="2770735"/>
            <a:chExt cx="226800" cy="226800"/>
          </a:xfrm>
        </p:grpSpPr>
        <p:sp>
          <p:nvSpPr>
            <p:cNvPr id="309" name="Google Shape;135;p7">
              <a:extLst>
                <a:ext uri="{FF2B5EF4-FFF2-40B4-BE49-F238E27FC236}">
                  <a16:creationId xmlns:a16="http://schemas.microsoft.com/office/drawing/2014/main" id="{F0636845-8F7C-C616-5174-D545A5798B3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0" name="直線コネクタ 309">
              <a:extLst>
                <a:ext uri="{FF2B5EF4-FFF2-40B4-BE49-F238E27FC236}">
                  <a16:creationId xmlns:a16="http://schemas.microsoft.com/office/drawing/2014/main" id="{2D0D81F5-98C1-6387-B5DE-075B138594B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11" name="グループ化 310">
            <a:extLst>
              <a:ext uri="{FF2B5EF4-FFF2-40B4-BE49-F238E27FC236}">
                <a16:creationId xmlns:a16="http://schemas.microsoft.com/office/drawing/2014/main" id="{6F1F8279-D399-51DD-70DC-CCE0DB7923E0}"/>
              </a:ext>
            </a:extLst>
          </p:cNvPr>
          <p:cNvGrpSpPr/>
          <p:nvPr/>
        </p:nvGrpSpPr>
        <p:grpSpPr>
          <a:xfrm rot="16200000">
            <a:off x="2192019" y="2049037"/>
            <a:ext cx="226800" cy="226800"/>
            <a:chOff x="6327424" y="2770735"/>
            <a:chExt cx="226800" cy="226800"/>
          </a:xfrm>
        </p:grpSpPr>
        <p:sp>
          <p:nvSpPr>
            <p:cNvPr id="312" name="Google Shape;135;p7">
              <a:extLst>
                <a:ext uri="{FF2B5EF4-FFF2-40B4-BE49-F238E27FC236}">
                  <a16:creationId xmlns:a16="http://schemas.microsoft.com/office/drawing/2014/main" id="{DBC123DF-41E3-B584-A04A-0E933A873C8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13" name="直線コネクタ 312">
              <a:extLst>
                <a:ext uri="{FF2B5EF4-FFF2-40B4-BE49-F238E27FC236}">
                  <a16:creationId xmlns:a16="http://schemas.microsoft.com/office/drawing/2014/main" id="{2DBCD701-EA24-6F57-83F0-C03F40FB53C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A575717F-3485-2EDC-A6F2-A99C207D78AA}"/>
              </a:ext>
            </a:extLst>
          </p:cNvPr>
          <p:cNvGrpSpPr/>
          <p:nvPr/>
        </p:nvGrpSpPr>
        <p:grpSpPr>
          <a:xfrm rot="16200000">
            <a:off x="2444590" y="2049037"/>
            <a:ext cx="226800" cy="226800"/>
            <a:chOff x="6327424" y="2770735"/>
            <a:chExt cx="226800" cy="226800"/>
          </a:xfrm>
        </p:grpSpPr>
        <p:sp>
          <p:nvSpPr>
            <p:cNvPr id="38" name="Google Shape;135;p7">
              <a:extLst>
                <a:ext uri="{FF2B5EF4-FFF2-40B4-BE49-F238E27FC236}">
                  <a16:creationId xmlns:a16="http://schemas.microsoft.com/office/drawing/2014/main" id="{F612E0C3-8C12-9260-954A-BDB6CA86B0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5D9A746C-A4AE-441A-8AAB-236871C8D98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Google Shape;255;p7">
            <a:extLst>
              <a:ext uri="{FF2B5EF4-FFF2-40B4-BE49-F238E27FC236}">
                <a16:creationId xmlns:a16="http://schemas.microsoft.com/office/drawing/2014/main" id="{670E14AD-1DDD-36B5-26A1-10B9D87B241D}"/>
              </a:ext>
            </a:extLst>
          </p:cNvPr>
          <p:cNvSpPr/>
          <p:nvPr/>
        </p:nvSpPr>
        <p:spPr>
          <a:xfrm>
            <a:off x="2433794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997C30C6-7641-381C-3093-4DF8AA6494B3}"/>
              </a:ext>
            </a:extLst>
          </p:cNvPr>
          <p:cNvGrpSpPr/>
          <p:nvPr/>
        </p:nvGrpSpPr>
        <p:grpSpPr>
          <a:xfrm rot="16200000">
            <a:off x="2691040" y="2049037"/>
            <a:ext cx="226800" cy="226800"/>
            <a:chOff x="6327424" y="2770735"/>
            <a:chExt cx="226800" cy="226800"/>
          </a:xfrm>
        </p:grpSpPr>
        <p:sp>
          <p:nvSpPr>
            <p:cNvPr id="36" name="Google Shape;135;p7">
              <a:extLst>
                <a:ext uri="{FF2B5EF4-FFF2-40B4-BE49-F238E27FC236}">
                  <a16:creationId xmlns:a16="http://schemas.microsoft.com/office/drawing/2014/main" id="{01399FA6-FAE0-6830-63BE-7D3A7134624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F581E38C-5BC5-37B2-8BF6-89EDE2B179E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2F6D9D5B-D04D-0AB5-2446-CB1897B4AFD1}"/>
              </a:ext>
            </a:extLst>
          </p:cNvPr>
          <p:cNvGrpSpPr/>
          <p:nvPr/>
        </p:nvGrpSpPr>
        <p:grpSpPr>
          <a:xfrm rot="16200000">
            <a:off x="2938330" y="2049037"/>
            <a:ext cx="226800" cy="226800"/>
            <a:chOff x="6327424" y="2770735"/>
            <a:chExt cx="226800" cy="226800"/>
          </a:xfrm>
        </p:grpSpPr>
        <p:sp>
          <p:nvSpPr>
            <p:cNvPr id="34" name="Google Shape;135;p7">
              <a:extLst>
                <a:ext uri="{FF2B5EF4-FFF2-40B4-BE49-F238E27FC236}">
                  <a16:creationId xmlns:a16="http://schemas.microsoft.com/office/drawing/2014/main" id="{D3869ADE-2E20-BE0E-3AB7-E2199E237DB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5" name="直線コネクタ 34">
              <a:extLst>
                <a:ext uri="{FF2B5EF4-FFF2-40B4-BE49-F238E27FC236}">
                  <a16:creationId xmlns:a16="http://schemas.microsoft.com/office/drawing/2014/main" id="{216AA77B-0241-495C-3B80-0092A69CD37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6AF78F63-B071-D917-380C-15E1E5186017}"/>
              </a:ext>
            </a:extLst>
          </p:cNvPr>
          <p:cNvGrpSpPr/>
          <p:nvPr/>
        </p:nvGrpSpPr>
        <p:grpSpPr>
          <a:xfrm rot="16200000">
            <a:off x="3190902" y="2049037"/>
            <a:ext cx="226800" cy="226800"/>
            <a:chOff x="6327424" y="2770735"/>
            <a:chExt cx="226800" cy="226800"/>
          </a:xfrm>
        </p:grpSpPr>
        <p:sp>
          <p:nvSpPr>
            <p:cNvPr id="49" name="Google Shape;135;p7">
              <a:extLst>
                <a:ext uri="{FF2B5EF4-FFF2-40B4-BE49-F238E27FC236}">
                  <a16:creationId xmlns:a16="http://schemas.microsoft.com/office/drawing/2014/main" id="{A03B85E4-2BDA-4E0D-FE31-3CE830FBB4E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" name="直線コネクタ 49">
              <a:extLst>
                <a:ext uri="{FF2B5EF4-FFF2-40B4-BE49-F238E27FC236}">
                  <a16:creationId xmlns:a16="http://schemas.microsoft.com/office/drawing/2014/main" id="{A4DC869E-723B-AF1A-D7B3-46CCF3E8551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2" name="Google Shape;255;p7">
            <a:extLst>
              <a:ext uri="{FF2B5EF4-FFF2-40B4-BE49-F238E27FC236}">
                <a16:creationId xmlns:a16="http://schemas.microsoft.com/office/drawing/2014/main" id="{A1BC1C75-502F-6968-B5E3-5C93E3858A0D}"/>
              </a:ext>
            </a:extLst>
          </p:cNvPr>
          <p:cNvSpPr/>
          <p:nvPr/>
        </p:nvSpPr>
        <p:spPr>
          <a:xfrm>
            <a:off x="3180106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3" name="グループ化 42">
            <a:extLst>
              <a:ext uri="{FF2B5EF4-FFF2-40B4-BE49-F238E27FC236}">
                <a16:creationId xmlns:a16="http://schemas.microsoft.com/office/drawing/2014/main" id="{C9E8723D-006E-C699-9A2A-8FB6A4F3222D}"/>
              </a:ext>
            </a:extLst>
          </p:cNvPr>
          <p:cNvGrpSpPr/>
          <p:nvPr/>
        </p:nvGrpSpPr>
        <p:grpSpPr>
          <a:xfrm rot="16200000">
            <a:off x="3437352" y="2049037"/>
            <a:ext cx="226800" cy="226800"/>
            <a:chOff x="6327424" y="2770735"/>
            <a:chExt cx="226800" cy="226800"/>
          </a:xfrm>
        </p:grpSpPr>
        <p:sp>
          <p:nvSpPr>
            <p:cNvPr id="47" name="Google Shape;135;p7">
              <a:extLst>
                <a:ext uri="{FF2B5EF4-FFF2-40B4-BE49-F238E27FC236}">
                  <a16:creationId xmlns:a16="http://schemas.microsoft.com/office/drawing/2014/main" id="{992BF021-15F1-DAD1-9B7D-9534EF28F52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8" name="直線コネクタ 47">
              <a:extLst>
                <a:ext uri="{FF2B5EF4-FFF2-40B4-BE49-F238E27FC236}">
                  <a16:creationId xmlns:a16="http://schemas.microsoft.com/office/drawing/2014/main" id="{C10D0F3D-CB96-D82F-6DEB-FF92A25128D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4" name="グループ化 43">
            <a:extLst>
              <a:ext uri="{FF2B5EF4-FFF2-40B4-BE49-F238E27FC236}">
                <a16:creationId xmlns:a16="http://schemas.microsoft.com/office/drawing/2014/main" id="{1F2A0DDA-6F49-263C-F4AE-EC51D36EA038}"/>
              </a:ext>
            </a:extLst>
          </p:cNvPr>
          <p:cNvGrpSpPr/>
          <p:nvPr/>
        </p:nvGrpSpPr>
        <p:grpSpPr>
          <a:xfrm rot="16200000">
            <a:off x="3684642" y="2049037"/>
            <a:ext cx="226800" cy="226800"/>
            <a:chOff x="6327424" y="2770735"/>
            <a:chExt cx="226800" cy="226800"/>
          </a:xfrm>
        </p:grpSpPr>
        <p:sp>
          <p:nvSpPr>
            <p:cNvPr id="45" name="Google Shape;135;p7">
              <a:extLst>
                <a:ext uri="{FF2B5EF4-FFF2-40B4-BE49-F238E27FC236}">
                  <a16:creationId xmlns:a16="http://schemas.microsoft.com/office/drawing/2014/main" id="{65B7E146-DA4D-B1BC-6881-5AC002A855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C0AD7CDC-FB38-6061-F8A2-3E1B839B59C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0E1D1D2D-3F3E-6C03-4E0B-D3D36D774BB6}"/>
              </a:ext>
            </a:extLst>
          </p:cNvPr>
          <p:cNvGrpSpPr/>
          <p:nvPr/>
        </p:nvGrpSpPr>
        <p:grpSpPr>
          <a:xfrm rot="16200000">
            <a:off x="3937213" y="2049037"/>
            <a:ext cx="226800" cy="226800"/>
            <a:chOff x="6327424" y="2770735"/>
            <a:chExt cx="226800" cy="226800"/>
          </a:xfrm>
        </p:grpSpPr>
        <p:sp>
          <p:nvSpPr>
            <p:cNvPr id="60" name="Google Shape;135;p7">
              <a:extLst>
                <a:ext uri="{FF2B5EF4-FFF2-40B4-BE49-F238E27FC236}">
                  <a16:creationId xmlns:a16="http://schemas.microsoft.com/office/drawing/2014/main" id="{ECA54405-8863-E400-3019-0BE42D07CBA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A12CFDF1-0FB4-4102-8584-DD16A9D6BAB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3" name="Google Shape;255;p7">
            <a:extLst>
              <a:ext uri="{FF2B5EF4-FFF2-40B4-BE49-F238E27FC236}">
                <a16:creationId xmlns:a16="http://schemas.microsoft.com/office/drawing/2014/main" id="{6DD1961C-197C-2298-541B-99827D392526}"/>
              </a:ext>
            </a:extLst>
          </p:cNvPr>
          <p:cNvSpPr/>
          <p:nvPr/>
        </p:nvSpPr>
        <p:spPr>
          <a:xfrm>
            <a:off x="3926417" y="22758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87F29F46-1F38-C198-336F-918E1D74D234}"/>
              </a:ext>
            </a:extLst>
          </p:cNvPr>
          <p:cNvGrpSpPr/>
          <p:nvPr/>
        </p:nvGrpSpPr>
        <p:grpSpPr>
          <a:xfrm rot="16200000">
            <a:off x="4183663" y="2049037"/>
            <a:ext cx="226800" cy="226800"/>
            <a:chOff x="6327424" y="2770735"/>
            <a:chExt cx="226800" cy="226800"/>
          </a:xfrm>
        </p:grpSpPr>
        <p:sp>
          <p:nvSpPr>
            <p:cNvPr id="58" name="Google Shape;135;p7">
              <a:extLst>
                <a:ext uri="{FF2B5EF4-FFF2-40B4-BE49-F238E27FC236}">
                  <a16:creationId xmlns:a16="http://schemas.microsoft.com/office/drawing/2014/main" id="{57A90BB1-FCDC-4AE3-F6CE-53242E214DF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A41D70A9-8855-013D-41FF-1733685CC68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5" name="グループ化 54">
            <a:extLst>
              <a:ext uri="{FF2B5EF4-FFF2-40B4-BE49-F238E27FC236}">
                <a16:creationId xmlns:a16="http://schemas.microsoft.com/office/drawing/2014/main" id="{5EF0C9F0-6278-849D-B72C-91D04FA44AF2}"/>
              </a:ext>
            </a:extLst>
          </p:cNvPr>
          <p:cNvGrpSpPr/>
          <p:nvPr/>
        </p:nvGrpSpPr>
        <p:grpSpPr>
          <a:xfrm rot="16200000">
            <a:off x="4430953" y="2049037"/>
            <a:ext cx="226800" cy="226800"/>
            <a:chOff x="6327424" y="2770735"/>
            <a:chExt cx="226800" cy="226800"/>
          </a:xfrm>
        </p:grpSpPr>
        <p:sp>
          <p:nvSpPr>
            <p:cNvPr id="56" name="Google Shape;135;p7">
              <a:extLst>
                <a:ext uri="{FF2B5EF4-FFF2-40B4-BE49-F238E27FC236}">
                  <a16:creationId xmlns:a16="http://schemas.microsoft.com/office/drawing/2014/main" id="{473875E6-C4FB-1462-608F-D98090D7EA8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95E95BFA-2651-C5EC-73D6-41CC2E71F10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1" name="グループ化 150">
            <a:extLst>
              <a:ext uri="{FF2B5EF4-FFF2-40B4-BE49-F238E27FC236}">
                <a16:creationId xmlns:a16="http://schemas.microsoft.com/office/drawing/2014/main" id="{F681A020-66D4-19F9-5E50-2D06A075D693}"/>
              </a:ext>
            </a:extLst>
          </p:cNvPr>
          <p:cNvGrpSpPr/>
          <p:nvPr/>
        </p:nvGrpSpPr>
        <p:grpSpPr>
          <a:xfrm>
            <a:off x="4672617" y="2535033"/>
            <a:ext cx="226800" cy="226800"/>
            <a:chOff x="6327424" y="2770735"/>
            <a:chExt cx="226800" cy="226800"/>
          </a:xfrm>
        </p:grpSpPr>
        <p:sp>
          <p:nvSpPr>
            <p:cNvPr id="159" name="Google Shape;135;p7">
              <a:extLst>
                <a:ext uri="{FF2B5EF4-FFF2-40B4-BE49-F238E27FC236}">
                  <a16:creationId xmlns:a16="http://schemas.microsoft.com/office/drawing/2014/main" id="{C845213A-A77B-A11F-36C9-F84B1656C62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60" name="直線コネクタ 159">
              <a:extLst>
                <a:ext uri="{FF2B5EF4-FFF2-40B4-BE49-F238E27FC236}">
                  <a16:creationId xmlns:a16="http://schemas.microsoft.com/office/drawing/2014/main" id="{C98DE5F2-92A0-2CE6-892E-9255329D9FC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2" name="Google Shape;255;p7">
            <a:extLst>
              <a:ext uri="{FF2B5EF4-FFF2-40B4-BE49-F238E27FC236}">
                <a16:creationId xmlns:a16="http://schemas.microsoft.com/office/drawing/2014/main" id="{996879CB-3A8C-9DFC-F3FC-B43CA84A207B}"/>
              </a:ext>
            </a:extLst>
          </p:cNvPr>
          <p:cNvSpPr/>
          <p:nvPr/>
        </p:nvSpPr>
        <p:spPr>
          <a:xfrm rot="5400000">
            <a:off x="4174017" y="27744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53" name="グループ化 152">
            <a:extLst>
              <a:ext uri="{FF2B5EF4-FFF2-40B4-BE49-F238E27FC236}">
                <a16:creationId xmlns:a16="http://schemas.microsoft.com/office/drawing/2014/main" id="{CF52D431-04C0-EA03-FBF7-0C2D9B59AB2D}"/>
              </a:ext>
            </a:extLst>
          </p:cNvPr>
          <p:cNvGrpSpPr/>
          <p:nvPr/>
        </p:nvGrpSpPr>
        <p:grpSpPr>
          <a:xfrm>
            <a:off x="4672617" y="2781483"/>
            <a:ext cx="226800" cy="226800"/>
            <a:chOff x="6327424" y="2770735"/>
            <a:chExt cx="226800" cy="226800"/>
          </a:xfrm>
        </p:grpSpPr>
        <p:sp>
          <p:nvSpPr>
            <p:cNvPr id="157" name="Google Shape;135;p7">
              <a:extLst>
                <a:ext uri="{FF2B5EF4-FFF2-40B4-BE49-F238E27FC236}">
                  <a16:creationId xmlns:a16="http://schemas.microsoft.com/office/drawing/2014/main" id="{5D3125A6-AC70-F653-850A-6AC35E620AF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8" name="直線コネクタ 157">
              <a:extLst>
                <a:ext uri="{FF2B5EF4-FFF2-40B4-BE49-F238E27FC236}">
                  <a16:creationId xmlns:a16="http://schemas.microsoft.com/office/drawing/2014/main" id="{ABE47B41-C750-7626-5E4B-B9CE800C664C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4" name="グループ化 153">
            <a:extLst>
              <a:ext uri="{FF2B5EF4-FFF2-40B4-BE49-F238E27FC236}">
                <a16:creationId xmlns:a16="http://schemas.microsoft.com/office/drawing/2014/main" id="{EE48B548-6427-F7E4-CC1F-23BB43223F2D}"/>
              </a:ext>
            </a:extLst>
          </p:cNvPr>
          <p:cNvGrpSpPr/>
          <p:nvPr/>
        </p:nvGrpSpPr>
        <p:grpSpPr>
          <a:xfrm>
            <a:off x="4672617" y="3028773"/>
            <a:ext cx="226800" cy="226800"/>
            <a:chOff x="6327424" y="2770735"/>
            <a:chExt cx="226800" cy="226800"/>
          </a:xfrm>
        </p:grpSpPr>
        <p:sp>
          <p:nvSpPr>
            <p:cNvPr id="155" name="Google Shape;135;p7">
              <a:extLst>
                <a:ext uri="{FF2B5EF4-FFF2-40B4-BE49-F238E27FC236}">
                  <a16:creationId xmlns:a16="http://schemas.microsoft.com/office/drawing/2014/main" id="{60142DC3-83EB-7596-D398-6184C88CBC8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6" name="直線コネクタ 155">
              <a:extLst>
                <a:ext uri="{FF2B5EF4-FFF2-40B4-BE49-F238E27FC236}">
                  <a16:creationId xmlns:a16="http://schemas.microsoft.com/office/drawing/2014/main" id="{9FFCD62F-3E00-6ED9-896E-C8EC2BDC8B1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1" name="グループ化 140">
            <a:extLst>
              <a:ext uri="{FF2B5EF4-FFF2-40B4-BE49-F238E27FC236}">
                <a16:creationId xmlns:a16="http://schemas.microsoft.com/office/drawing/2014/main" id="{2A7BE44B-128D-6935-C367-D6A22F57D9BE}"/>
              </a:ext>
            </a:extLst>
          </p:cNvPr>
          <p:cNvGrpSpPr/>
          <p:nvPr/>
        </p:nvGrpSpPr>
        <p:grpSpPr>
          <a:xfrm>
            <a:off x="4672617" y="3281344"/>
            <a:ext cx="226800" cy="226800"/>
            <a:chOff x="6327424" y="2770735"/>
            <a:chExt cx="226800" cy="226800"/>
          </a:xfrm>
        </p:grpSpPr>
        <p:sp>
          <p:nvSpPr>
            <p:cNvPr id="149" name="Google Shape;135;p7">
              <a:extLst>
                <a:ext uri="{FF2B5EF4-FFF2-40B4-BE49-F238E27FC236}">
                  <a16:creationId xmlns:a16="http://schemas.microsoft.com/office/drawing/2014/main" id="{5587BFB9-F78D-DCAD-E4DE-CD746908FA56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50" name="直線コネクタ 149">
              <a:extLst>
                <a:ext uri="{FF2B5EF4-FFF2-40B4-BE49-F238E27FC236}">
                  <a16:creationId xmlns:a16="http://schemas.microsoft.com/office/drawing/2014/main" id="{C1C2A2DB-D153-7A9C-29A9-B5ABA0B18D0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2" name="Google Shape;255;p7">
            <a:extLst>
              <a:ext uri="{FF2B5EF4-FFF2-40B4-BE49-F238E27FC236}">
                <a16:creationId xmlns:a16="http://schemas.microsoft.com/office/drawing/2014/main" id="{8FB9C4C0-84E0-0921-6BB2-2A007AEB99E8}"/>
              </a:ext>
            </a:extLst>
          </p:cNvPr>
          <p:cNvSpPr/>
          <p:nvPr/>
        </p:nvSpPr>
        <p:spPr>
          <a:xfrm rot="5400000">
            <a:off x="4174017" y="352074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E9519BD7-ED7D-4A57-3FD5-08E420F3EB74}"/>
              </a:ext>
            </a:extLst>
          </p:cNvPr>
          <p:cNvGrpSpPr/>
          <p:nvPr/>
        </p:nvGrpSpPr>
        <p:grpSpPr>
          <a:xfrm>
            <a:off x="4672617" y="3527794"/>
            <a:ext cx="226800" cy="226800"/>
            <a:chOff x="6327424" y="2770735"/>
            <a:chExt cx="226800" cy="226800"/>
          </a:xfrm>
        </p:grpSpPr>
        <p:sp>
          <p:nvSpPr>
            <p:cNvPr id="147" name="Google Shape;135;p7">
              <a:extLst>
                <a:ext uri="{FF2B5EF4-FFF2-40B4-BE49-F238E27FC236}">
                  <a16:creationId xmlns:a16="http://schemas.microsoft.com/office/drawing/2014/main" id="{8593CB02-B524-7CCA-D12F-AD0F30B8361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8" name="直線コネクタ 147">
              <a:extLst>
                <a:ext uri="{FF2B5EF4-FFF2-40B4-BE49-F238E27FC236}">
                  <a16:creationId xmlns:a16="http://schemas.microsoft.com/office/drawing/2014/main" id="{C55246F8-135F-B7F0-8BC9-FCAA490E3F7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4" name="グループ化 143">
            <a:extLst>
              <a:ext uri="{FF2B5EF4-FFF2-40B4-BE49-F238E27FC236}">
                <a16:creationId xmlns:a16="http://schemas.microsoft.com/office/drawing/2014/main" id="{9688EC17-829F-0D82-EFC0-A4FD2DA8B0FD}"/>
              </a:ext>
            </a:extLst>
          </p:cNvPr>
          <p:cNvGrpSpPr/>
          <p:nvPr/>
        </p:nvGrpSpPr>
        <p:grpSpPr>
          <a:xfrm>
            <a:off x="4672617" y="3775084"/>
            <a:ext cx="226800" cy="226800"/>
            <a:chOff x="6327424" y="2770735"/>
            <a:chExt cx="226800" cy="226800"/>
          </a:xfrm>
        </p:grpSpPr>
        <p:sp>
          <p:nvSpPr>
            <p:cNvPr id="145" name="Google Shape;135;p7">
              <a:extLst>
                <a:ext uri="{FF2B5EF4-FFF2-40B4-BE49-F238E27FC236}">
                  <a16:creationId xmlns:a16="http://schemas.microsoft.com/office/drawing/2014/main" id="{1195C4BE-62CC-B91F-5668-7BB758352492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6" name="直線コネクタ 145">
              <a:extLst>
                <a:ext uri="{FF2B5EF4-FFF2-40B4-BE49-F238E27FC236}">
                  <a16:creationId xmlns:a16="http://schemas.microsoft.com/office/drawing/2014/main" id="{BFA1854E-8FF5-384F-1A91-ADCEE3BC4DA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9" name="グループ化 128">
            <a:extLst>
              <a:ext uri="{FF2B5EF4-FFF2-40B4-BE49-F238E27FC236}">
                <a16:creationId xmlns:a16="http://schemas.microsoft.com/office/drawing/2014/main" id="{02252C7D-DCAB-B94B-48C3-762E6CB9EEC8}"/>
              </a:ext>
            </a:extLst>
          </p:cNvPr>
          <p:cNvGrpSpPr/>
          <p:nvPr/>
        </p:nvGrpSpPr>
        <p:grpSpPr>
          <a:xfrm>
            <a:off x="4672617" y="4027656"/>
            <a:ext cx="226800" cy="226800"/>
            <a:chOff x="6327424" y="2770735"/>
            <a:chExt cx="226800" cy="226800"/>
          </a:xfrm>
        </p:grpSpPr>
        <p:sp>
          <p:nvSpPr>
            <p:cNvPr id="139" name="Google Shape;135;p7">
              <a:extLst>
                <a:ext uri="{FF2B5EF4-FFF2-40B4-BE49-F238E27FC236}">
                  <a16:creationId xmlns:a16="http://schemas.microsoft.com/office/drawing/2014/main" id="{1F369EBC-5792-52D8-34F8-F9C4326F120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DD0AB7E0-1253-B314-D53F-7CAB05D7FC3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0" name="Google Shape;255;p7">
            <a:extLst>
              <a:ext uri="{FF2B5EF4-FFF2-40B4-BE49-F238E27FC236}">
                <a16:creationId xmlns:a16="http://schemas.microsoft.com/office/drawing/2014/main" id="{402DB905-42CA-80CE-1E41-61822583FA7D}"/>
              </a:ext>
            </a:extLst>
          </p:cNvPr>
          <p:cNvSpPr/>
          <p:nvPr/>
        </p:nvSpPr>
        <p:spPr>
          <a:xfrm rot="5400000">
            <a:off x="4174017" y="426706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1A360534-F7AE-75D9-77D9-1B647EEB08D0}"/>
              </a:ext>
            </a:extLst>
          </p:cNvPr>
          <p:cNvGrpSpPr/>
          <p:nvPr/>
        </p:nvGrpSpPr>
        <p:grpSpPr>
          <a:xfrm>
            <a:off x="4672617" y="4274106"/>
            <a:ext cx="226800" cy="226800"/>
            <a:chOff x="6327424" y="2770735"/>
            <a:chExt cx="226800" cy="226800"/>
          </a:xfrm>
        </p:grpSpPr>
        <p:sp>
          <p:nvSpPr>
            <p:cNvPr id="137" name="Google Shape;135;p7">
              <a:extLst>
                <a:ext uri="{FF2B5EF4-FFF2-40B4-BE49-F238E27FC236}">
                  <a16:creationId xmlns:a16="http://schemas.microsoft.com/office/drawing/2014/main" id="{4CB194CB-5158-D4D2-ACF1-C1525FB787F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8" name="直線コネクタ 137">
              <a:extLst>
                <a:ext uri="{FF2B5EF4-FFF2-40B4-BE49-F238E27FC236}">
                  <a16:creationId xmlns:a16="http://schemas.microsoft.com/office/drawing/2014/main" id="{E5B9EA57-2FAD-DC01-107D-BF4C4599A04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2" name="グループ化 131">
            <a:extLst>
              <a:ext uri="{FF2B5EF4-FFF2-40B4-BE49-F238E27FC236}">
                <a16:creationId xmlns:a16="http://schemas.microsoft.com/office/drawing/2014/main" id="{1A79847F-0355-7F3E-0778-820848FDE919}"/>
              </a:ext>
            </a:extLst>
          </p:cNvPr>
          <p:cNvGrpSpPr/>
          <p:nvPr/>
        </p:nvGrpSpPr>
        <p:grpSpPr>
          <a:xfrm>
            <a:off x="4672617" y="4521396"/>
            <a:ext cx="226800" cy="226800"/>
            <a:chOff x="6327424" y="2770735"/>
            <a:chExt cx="226800" cy="226800"/>
          </a:xfrm>
        </p:grpSpPr>
        <p:sp>
          <p:nvSpPr>
            <p:cNvPr id="133" name="Google Shape;135;p7">
              <a:extLst>
                <a:ext uri="{FF2B5EF4-FFF2-40B4-BE49-F238E27FC236}">
                  <a16:creationId xmlns:a16="http://schemas.microsoft.com/office/drawing/2014/main" id="{2AF96C3C-29B9-9C8A-CE02-62FE9B36A59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4" name="直線コネクタ 133">
              <a:extLst>
                <a:ext uri="{FF2B5EF4-FFF2-40B4-BE49-F238E27FC236}">
                  <a16:creationId xmlns:a16="http://schemas.microsoft.com/office/drawing/2014/main" id="{F853C231-8B38-7F1E-A7D7-3D6CC7CC5B9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グループ化 90">
            <a:extLst>
              <a:ext uri="{FF2B5EF4-FFF2-40B4-BE49-F238E27FC236}">
                <a16:creationId xmlns:a16="http://schemas.microsoft.com/office/drawing/2014/main" id="{354C294F-4690-ADDC-77C6-075CFD962BBE}"/>
              </a:ext>
            </a:extLst>
          </p:cNvPr>
          <p:cNvGrpSpPr/>
          <p:nvPr/>
        </p:nvGrpSpPr>
        <p:grpSpPr>
          <a:xfrm>
            <a:off x="4672617" y="4773967"/>
            <a:ext cx="226800" cy="226800"/>
            <a:chOff x="6327424" y="2770735"/>
            <a:chExt cx="226800" cy="226800"/>
          </a:xfrm>
        </p:grpSpPr>
        <p:sp>
          <p:nvSpPr>
            <p:cNvPr id="127" name="Google Shape;135;p7">
              <a:extLst>
                <a:ext uri="{FF2B5EF4-FFF2-40B4-BE49-F238E27FC236}">
                  <a16:creationId xmlns:a16="http://schemas.microsoft.com/office/drawing/2014/main" id="{1AA6453E-DB55-4EB7-8A64-5F628261EC38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8" name="直線コネクタ 127">
              <a:extLst>
                <a:ext uri="{FF2B5EF4-FFF2-40B4-BE49-F238E27FC236}">
                  <a16:creationId xmlns:a16="http://schemas.microsoft.com/office/drawing/2014/main" id="{A163E5FE-50A2-ABD9-C82A-2FFCE88EEC8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2" name="Google Shape;255;p7">
            <a:extLst>
              <a:ext uri="{FF2B5EF4-FFF2-40B4-BE49-F238E27FC236}">
                <a16:creationId xmlns:a16="http://schemas.microsoft.com/office/drawing/2014/main" id="{5C574DE2-29D7-9369-995C-FB48719728FB}"/>
              </a:ext>
            </a:extLst>
          </p:cNvPr>
          <p:cNvSpPr/>
          <p:nvPr/>
        </p:nvSpPr>
        <p:spPr>
          <a:xfrm rot="5400000">
            <a:off x="4174017" y="501337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93" name="グループ化 92">
            <a:extLst>
              <a:ext uri="{FF2B5EF4-FFF2-40B4-BE49-F238E27FC236}">
                <a16:creationId xmlns:a16="http://schemas.microsoft.com/office/drawing/2014/main" id="{5595EF05-1E6E-0BF8-1EB6-B6FAACEA150E}"/>
              </a:ext>
            </a:extLst>
          </p:cNvPr>
          <p:cNvGrpSpPr/>
          <p:nvPr/>
        </p:nvGrpSpPr>
        <p:grpSpPr>
          <a:xfrm>
            <a:off x="4672617" y="5020417"/>
            <a:ext cx="226800" cy="226800"/>
            <a:chOff x="6327424" y="2770735"/>
            <a:chExt cx="226800" cy="226800"/>
          </a:xfrm>
        </p:grpSpPr>
        <p:sp>
          <p:nvSpPr>
            <p:cNvPr id="125" name="Google Shape;135;p7">
              <a:extLst>
                <a:ext uri="{FF2B5EF4-FFF2-40B4-BE49-F238E27FC236}">
                  <a16:creationId xmlns:a16="http://schemas.microsoft.com/office/drawing/2014/main" id="{20E2C496-00A6-640E-14A1-D77732D4416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6" name="直線コネクタ 125">
              <a:extLst>
                <a:ext uri="{FF2B5EF4-FFF2-40B4-BE49-F238E27FC236}">
                  <a16:creationId xmlns:a16="http://schemas.microsoft.com/office/drawing/2014/main" id="{E54FD3F0-ACF4-C016-F52D-A5386E33E194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4" name="グループ化 93">
            <a:extLst>
              <a:ext uri="{FF2B5EF4-FFF2-40B4-BE49-F238E27FC236}">
                <a16:creationId xmlns:a16="http://schemas.microsoft.com/office/drawing/2014/main" id="{0A45DAAD-8F7B-54EA-665E-5A7F60A60BC3}"/>
              </a:ext>
            </a:extLst>
          </p:cNvPr>
          <p:cNvGrpSpPr/>
          <p:nvPr/>
        </p:nvGrpSpPr>
        <p:grpSpPr>
          <a:xfrm>
            <a:off x="4672617" y="5267707"/>
            <a:ext cx="226800" cy="226800"/>
            <a:chOff x="6327424" y="2770735"/>
            <a:chExt cx="226800" cy="226800"/>
          </a:xfrm>
        </p:grpSpPr>
        <p:sp>
          <p:nvSpPr>
            <p:cNvPr id="95" name="Google Shape;135;p7">
              <a:extLst>
                <a:ext uri="{FF2B5EF4-FFF2-40B4-BE49-F238E27FC236}">
                  <a16:creationId xmlns:a16="http://schemas.microsoft.com/office/drawing/2014/main" id="{3EB01C2F-95A5-4416-681E-2EB565CE9C0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4" name="直線コネクタ 123">
              <a:extLst>
                <a:ext uri="{FF2B5EF4-FFF2-40B4-BE49-F238E27FC236}">
                  <a16:creationId xmlns:a16="http://schemas.microsoft.com/office/drawing/2014/main" id="{24086CAC-1013-7092-6AC3-D014D05A2C9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0" name="グループ化 599">
            <a:extLst>
              <a:ext uri="{FF2B5EF4-FFF2-40B4-BE49-F238E27FC236}">
                <a16:creationId xmlns:a16="http://schemas.microsoft.com/office/drawing/2014/main" id="{53DC0E0F-AA96-827A-7DED-C120AEED7A56}"/>
              </a:ext>
            </a:extLst>
          </p:cNvPr>
          <p:cNvGrpSpPr/>
          <p:nvPr/>
        </p:nvGrpSpPr>
        <p:grpSpPr>
          <a:xfrm rot="5400000">
            <a:off x="4435020" y="5762014"/>
            <a:ext cx="226800" cy="226800"/>
            <a:chOff x="6327424" y="2770735"/>
            <a:chExt cx="226800" cy="226800"/>
          </a:xfrm>
        </p:grpSpPr>
        <p:sp>
          <p:nvSpPr>
            <p:cNvPr id="608" name="Google Shape;135;p7">
              <a:extLst>
                <a:ext uri="{FF2B5EF4-FFF2-40B4-BE49-F238E27FC236}">
                  <a16:creationId xmlns:a16="http://schemas.microsoft.com/office/drawing/2014/main" id="{C27A78D1-9DD8-1117-C5AF-408331CEB7D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9" name="直線コネクタ 608">
              <a:extLst>
                <a:ext uri="{FF2B5EF4-FFF2-40B4-BE49-F238E27FC236}">
                  <a16:creationId xmlns:a16="http://schemas.microsoft.com/office/drawing/2014/main" id="{C475D824-273E-C4E7-FE4E-B8A48C096F86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1" name="Google Shape;255;p7">
            <a:extLst>
              <a:ext uri="{FF2B5EF4-FFF2-40B4-BE49-F238E27FC236}">
                <a16:creationId xmlns:a16="http://schemas.microsoft.com/office/drawing/2014/main" id="{925D733A-4441-090C-0702-FDCDDEC0F419}"/>
              </a:ext>
            </a:extLst>
          </p:cNvPr>
          <p:cNvSpPr/>
          <p:nvPr/>
        </p:nvSpPr>
        <p:spPr>
          <a:xfrm rot="10800000">
            <a:off x="3923816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02" name="グループ化 601">
            <a:extLst>
              <a:ext uri="{FF2B5EF4-FFF2-40B4-BE49-F238E27FC236}">
                <a16:creationId xmlns:a16="http://schemas.microsoft.com/office/drawing/2014/main" id="{7EFFA0AA-B54A-412E-8D23-1DA8A0ABACB5}"/>
              </a:ext>
            </a:extLst>
          </p:cNvPr>
          <p:cNvGrpSpPr/>
          <p:nvPr/>
        </p:nvGrpSpPr>
        <p:grpSpPr>
          <a:xfrm rot="5400000">
            <a:off x="4188570" y="5762014"/>
            <a:ext cx="226800" cy="226800"/>
            <a:chOff x="6327424" y="2770735"/>
            <a:chExt cx="226800" cy="226800"/>
          </a:xfrm>
        </p:grpSpPr>
        <p:sp>
          <p:nvSpPr>
            <p:cNvPr id="606" name="Google Shape;135;p7">
              <a:extLst>
                <a:ext uri="{FF2B5EF4-FFF2-40B4-BE49-F238E27FC236}">
                  <a16:creationId xmlns:a16="http://schemas.microsoft.com/office/drawing/2014/main" id="{B7270B26-2EC4-EDC4-82C0-A17E56A8063C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7" name="直線コネクタ 606">
              <a:extLst>
                <a:ext uri="{FF2B5EF4-FFF2-40B4-BE49-F238E27FC236}">
                  <a16:creationId xmlns:a16="http://schemas.microsoft.com/office/drawing/2014/main" id="{B8452BCE-32ED-24F2-EFC3-7C982445E42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03" name="グループ化 602">
            <a:extLst>
              <a:ext uri="{FF2B5EF4-FFF2-40B4-BE49-F238E27FC236}">
                <a16:creationId xmlns:a16="http://schemas.microsoft.com/office/drawing/2014/main" id="{EB0D8C61-3C46-8566-94F1-607AF56DDE56}"/>
              </a:ext>
            </a:extLst>
          </p:cNvPr>
          <p:cNvGrpSpPr/>
          <p:nvPr/>
        </p:nvGrpSpPr>
        <p:grpSpPr>
          <a:xfrm rot="5400000">
            <a:off x="3941280" y="5762014"/>
            <a:ext cx="226800" cy="226800"/>
            <a:chOff x="6327424" y="2770735"/>
            <a:chExt cx="226800" cy="226800"/>
          </a:xfrm>
        </p:grpSpPr>
        <p:sp>
          <p:nvSpPr>
            <p:cNvPr id="604" name="Google Shape;135;p7">
              <a:extLst>
                <a:ext uri="{FF2B5EF4-FFF2-40B4-BE49-F238E27FC236}">
                  <a16:creationId xmlns:a16="http://schemas.microsoft.com/office/drawing/2014/main" id="{5F267541-4DD3-21B9-9290-9AC55D99255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05" name="直線コネクタ 604">
              <a:extLst>
                <a:ext uri="{FF2B5EF4-FFF2-40B4-BE49-F238E27FC236}">
                  <a16:creationId xmlns:a16="http://schemas.microsoft.com/office/drawing/2014/main" id="{2D961A89-60D4-B255-1440-016AB684BE90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6" name="グループ化 185">
            <a:extLst>
              <a:ext uri="{FF2B5EF4-FFF2-40B4-BE49-F238E27FC236}">
                <a16:creationId xmlns:a16="http://schemas.microsoft.com/office/drawing/2014/main" id="{EDEC579B-4A6B-74DC-793D-FC27A8B28A70}"/>
              </a:ext>
            </a:extLst>
          </p:cNvPr>
          <p:cNvGrpSpPr/>
          <p:nvPr/>
        </p:nvGrpSpPr>
        <p:grpSpPr>
          <a:xfrm rot="5400000">
            <a:off x="3688709" y="5762014"/>
            <a:ext cx="226800" cy="226800"/>
            <a:chOff x="6327424" y="2770735"/>
            <a:chExt cx="226800" cy="226800"/>
          </a:xfrm>
        </p:grpSpPr>
        <p:sp>
          <p:nvSpPr>
            <p:cNvPr id="598" name="Google Shape;135;p7">
              <a:extLst>
                <a:ext uri="{FF2B5EF4-FFF2-40B4-BE49-F238E27FC236}">
                  <a16:creationId xmlns:a16="http://schemas.microsoft.com/office/drawing/2014/main" id="{90FA7741-9F42-7D0F-DFED-D8F070D32D1A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9" name="直線コネクタ 598">
              <a:extLst>
                <a:ext uri="{FF2B5EF4-FFF2-40B4-BE49-F238E27FC236}">
                  <a16:creationId xmlns:a16="http://schemas.microsoft.com/office/drawing/2014/main" id="{D1F8E273-83FC-1790-BA23-62ACF5616D5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87" name="Google Shape;255;p7">
            <a:extLst>
              <a:ext uri="{FF2B5EF4-FFF2-40B4-BE49-F238E27FC236}">
                <a16:creationId xmlns:a16="http://schemas.microsoft.com/office/drawing/2014/main" id="{11DF4A84-AFF7-95C5-90F5-F4CE19114034}"/>
              </a:ext>
            </a:extLst>
          </p:cNvPr>
          <p:cNvSpPr/>
          <p:nvPr/>
        </p:nvSpPr>
        <p:spPr>
          <a:xfrm rot="10800000">
            <a:off x="3177505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4643289B-2B06-E48F-CFD8-28E2D0AA638F}"/>
              </a:ext>
            </a:extLst>
          </p:cNvPr>
          <p:cNvGrpSpPr/>
          <p:nvPr/>
        </p:nvGrpSpPr>
        <p:grpSpPr>
          <a:xfrm rot="5400000">
            <a:off x="3442259" y="5762014"/>
            <a:ext cx="226800" cy="226800"/>
            <a:chOff x="6327424" y="2770735"/>
            <a:chExt cx="226800" cy="226800"/>
          </a:xfrm>
        </p:grpSpPr>
        <p:sp>
          <p:nvSpPr>
            <p:cNvPr id="596" name="Google Shape;135;p7">
              <a:extLst>
                <a:ext uri="{FF2B5EF4-FFF2-40B4-BE49-F238E27FC236}">
                  <a16:creationId xmlns:a16="http://schemas.microsoft.com/office/drawing/2014/main" id="{5A4BC7D6-D5EA-596D-C36C-E7B81A2EBAC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7" name="直線コネクタ 596">
              <a:extLst>
                <a:ext uri="{FF2B5EF4-FFF2-40B4-BE49-F238E27FC236}">
                  <a16:creationId xmlns:a16="http://schemas.microsoft.com/office/drawing/2014/main" id="{FDEF59F7-F3FD-77F2-70C0-2FA275F5344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9" name="グループ化 188">
            <a:extLst>
              <a:ext uri="{FF2B5EF4-FFF2-40B4-BE49-F238E27FC236}">
                <a16:creationId xmlns:a16="http://schemas.microsoft.com/office/drawing/2014/main" id="{A52AFB3A-E5B5-4C8E-B204-83807BF711BD}"/>
              </a:ext>
            </a:extLst>
          </p:cNvPr>
          <p:cNvGrpSpPr/>
          <p:nvPr/>
        </p:nvGrpSpPr>
        <p:grpSpPr>
          <a:xfrm rot="5400000">
            <a:off x="3194969" y="5762014"/>
            <a:ext cx="226800" cy="226800"/>
            <a:chOff x="6327424" y="2770735"/>
            <a:chExt cx="226800" cy="226800"/>
          </a:xfrm>
        </p:grpSpPr>
        <p:sp>
          <p:nvSpPr>
            <p:cNvPr id="190" name="Google Shape;135;p7">
              <a:extLst>
                <a:ext uri="{FF2B5EF4-FFF2-40B4-BE49-F238E27FC236}">
                  <a16:creationId xmlns:a16="http://schemas.microsoft.com/office/drawing/2014/main" id="{F45569A6-7585-ADC1-C8FF-8785ED06A1AB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91" name="直線コネクタ 190">
              <a:extLst>
                <a:ext uri="{FF2B5EF4-FFF2-40B4-BE49-F238E27FC236}">
                  <a16:creationId xmlns:a16="http://schemas.microsoft.com/office/drawing/2014/main" id="{CBC80A02-61FF-DE84-E480-7F812D09C4F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CE68C8B3-F110-A64B-4A12-1D7F014A74F1}"/>
              </a:ext>
            </a:extLst>
          </p:cNvPr>
          <p:cNvGrpSpPr/>
          <p:nvPr/>
        </p:nvGrpSpPr>
        <p:grpSpPr>
          <a:xfrm rot="5400000">
            <a:off x="2942397" y="5762014"/>
            <a:ext cx="226800" cy="226800"/>
            <a:chOff x="6327424" y="2770735"/>
            <a:chExt cx="226800" cy="226800"/>
          </a:xfrm>
        </p:grpSpPr>
        <p:sp>
          <p:nvSpPr>
            <p:cNvPr id="184" name="Google Shape;135;p7">
              <a:extLst>
                <a:ext uri="{FF2B5EF4-FFF2-40B4-BE49-F238E27FC236}">
                  <a16:creationId xmlns:a16="http://schemas.microsoft.com/office/drawing/2014/main" id="{53C8720F-A4F1-7455-D9FF-4C2D4772413D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5" name="直線コネクタ 184">
              <a:extLst>
                <a:ext uri="{FF2B5EF4-FFF2-40B4-BE49-F238E27FC236}">
                  <a16:creationId xmlns:a16="http://schemas.microsoft.com/office/drawing/2014/main" id="{8AE0619F-117F-A5E7-1F8D-1211B2433EF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77" name="Google Shape;255;p7">
            <a:extLst>
              <a:ext uri="{FF2B5EF4-FFF2-40B4-BE49-F238E27FC236}">
                <a16:creationId xmlns:a16="http://schemas.microsoft.com/office/drawing/2014/main" id="{C5F38A66-1D52-CA2D-98ED-168B3621287B}"/>
              </a:ext>
            </a:extLst>
          </p:cNvPr>
          <p:cNvSpPr/>
          <p:nvPr/>
        </p:nvSpPr>
        <p:spPr>
          <a:xfrm rot="10800000">
            <a:off x="2431193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78" name="グループ化 177">
            <a:extLst>
              <a:ext uri="{FF2B5EF4-FFF2-40B4-BE49-F238E27FC236}">
                <a16:creationId xmlns:a16="http://schemas.microsoft.com/office/drawing/2014/main" id="{12AD4B3C-F40F-20DF-1688-BADC98F3AAD0}"/>
              </a:ext>
            </a:extLst>
          </p:cNvPr>
          <p:cNvGrpSpPr/>
          <p:nvPr/>
        </p:nvGrpSpPr>
        <p:grpSpPr>
          <a:xfrm rot="5400000">
            <a:off x="2695947" y="5762014"/>
            <a:ext cx="226800" cy="226800"/>
            <a:chOff x="6327424" y="2770735"/>
            <a:chExt cx="226800" cy="226800"/>
          </a:xfrm>
        </p:grpSpPr>
        <p:sp>
          <p:nvSpPr>
            <p:cNvPr id="182" name="Google Shape;135;p7">
              <a:extLst>
                <a:ext uri="{FF2B5EF4-FFF2-40B4-BE49-F238E27FC236}">
                  <a16:creationId xmlns:a16="http://schemas.microsoft.com/office/drawing/2014/main" id="{B1504675-1778-EB16-9B8C-3C947DD3DC47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3" name="直線コネクタ 182">
              <a:extLst>
                <a:ext uri="{FF2B5EF4-FFF2-40B4-BE49-F238E27FC236}">
                  <a16:creationId xmlns:a16="http://schemas.microsoft.com/office/drawing/2014/main" id="{19DEE9C2-1CA7-BE5E-CDFB-923567F60B9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3152900D-3B54-32E8-FF4E-B1E2E72EFDFC}"/>
              </a:ext>
            </a:extLst>
          </p:cNvPr>
          <p:cNvGrpSpPr/>
          <p:nvPr/>
        </p:nvGrpSpPr>
        <p:grpSpPr>
          <a:xfrm rot="5400000">
            <a:off x="2448657" y="5762014"/>
            <a:ext cx="226800" cy="226800"/>
            <a:chOff x="6327424" y="2770735"/>
            <a:chExt cx="226800" cy="226800"/>
          </a:xfrm>
        </p:grpSpPr>
        <p:sp>
          <p:nvSpPr>
            <p:cNvPr id="180" name="Google Shape;135;p7">
              <a:extLst>
                <a:ext uri="{FF2B5EF4-FFF2-40B4-BE49-F238E27FC236}">
                  <a16:creationId xmlns:a16="http://schemas.microsoft.com/office/drawing/2014/main" id="{BAF57D5C-6760-A274-9728-824EB98254C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1" name="直線コネクタ 180">
              <a:extLst>
                <a:ext uri="{FF2B5EF4-FFF2-40B4-BE49-F238E27FC236}">
                  <a16:creationId xmlns:a16="http://schemas.microsoft.com/office/drawing/2014/main" id="{E5D08716-DD57-0274-3A1F-AC5DD4035DC1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6" name="グループ化 165">
            <a:extLst>
              <a:ext uri="{FF2B5EF4-FFF2-40B4-BE49-F238E27FC236}">
                <a16:creationId xmlns:a16="http://schemas.microsoft.com/office/drawing/2014/main" id="{AA04B2EE-4EA5-F49F-04B3-FCCAF6715BBF}"/>
              </a:ext>
            </a:extLst>
          </p:cNvPr>
          <p:cNvGrpSpPr/>
          <p:nvPr/>
        </p:nvGrpSpPr>
        <p:grpSpPr>
          <a:xfrm rot="5400000">
            <a:off x="2196086" y="5762014"/>
            <a:ext cx="226800" cy="226800"/>
            <a:chOff x="6327424" y="2770735"/>
            <a:chExt cx="226800" cy="226800"/>
          </a:xfrm>
        </p:grpSpPr>
        <p:sp>
          <p:nvSpPr>
            <p:cNvPr id="174" name="Google Shape;135;p7">
              <a:extLst>
                <a:ext uri="{FF2B5EF4-FFF2-40B4-BE49-F238E27FC236}">
                  <a16:creationId xmlns:a16="http://schemas.microsoft.com/office/drawing/2014/main" id="{6113475D-17CF-B61C-5D64-7B2193928E8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5" name="直線コネクタ 174">
              <a:extLst>
                <a:ext uri="{FF2B5EF4-FFF2-40B4-BE49-F238E27FC236}">
                  <a16:creationId xmlns:a16="http://schemas.microsoft.com/office/drawing/2014/main" id="{84D90C34-1D91-75BB-4E74-C59B3A250F53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7" name="Google Shape;255;p7">
            <a:extLst>
              <a:ext uri="{FF2B5EF4-FFF2-40B4-BE49-F238E27FC236}">
                <a16:creationId xmlns:a16="http://schemas.microsoft.com/office/drawing/2014/main" id="{9AEDAF0C-E087-2B66-3D1F-DD43C750BDF2}"/>
              </a:ext>
            </a:extLst>
          </p:cNvPr>
          <p:cNvSpPr/>
          <p:nvPr/>
        </p:nvSpPr>
        <p:spPr>
          <a:xfrm rot="10800000">
            <a:off x="1684882" y="5513614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68" name="グループ化 167">
            <a:extLst>
              <a:ext uri="{FF2B5EF4-FFF2-40B4-BE49-F238E27FC236}">
                <a16:creationId xmlns:a16="http://schemas.microsoft.com/office/drawing/2014/main" id="{1A6DA4D0-F487-5712-F94C-97A6F3BA094A}"/>
              </a:ext>
            </a:extLst>
          </p:cNvPr>
          <p:cNvGrpSpPr/>
          <p:nvPr/>
        </p:nvGrpSpPr>
        <p:grpSpPr>
          <a:xfrm rot="5400000">
            <a:off x="1949636" y="5762014"/>
            <a:ext cx="226800" cy="226800"/>
            <a:chOff x="6327424" y="2770735"/>
            <a:chExt cx="226800" cy="226800"/>
          </a:xfrm>
        </p:grpSpPr>
        <p:sp>
          <p:nvSpPr>
            <p:cNvPr id="172" name="Google Shape;135;p7">
              <a:extLst>
                <a:ext uri="{FF2B5EF4-FFF2-40B4-BE49-F238E27FC236}">
                  <a16:creationId xmlns:a16="http://schemas.microsoft.com/office/drawing/2014/main" id="{FB883165-8F39-A055-7A37-A942E4B13AAF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3" name="直線コネクタ 172">
              <a:extLst>
                <a:ext uri="{FF2B5EF4-FFF2-40B4-BE49-F238E27FC236}">
                  <a16:creationId xmlns:a16="http://schemas.microsoft.com/office/drawing/2014/main" id="{38BC5FEE-23C9-E4EF-BED8-0448A659C319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9" name="グループ化 168">
            <a:extLst>
              <a:ext uri="{FF2B5EF4-FFF2-40B4-BE49-F238E27FC236}">
                <a16:creationId xmlns:a16="http://schemas.microsoft.com/office/drawing/2014/main" id="{B9FCCF87-D684-FF99-2894-8F154DC75831}"/>
              </a:ext>
            </a:extLst>
          </p:cNvPr>
          <p:cNvGrpSpPr/>
          <p:nvPr/>
        </p:nvGrpSpPr>
        <p:grpSpPr>
          <a:xfrm rot="5400000">
            <a:off x="1702346" y="5762014"/>
            <a:ext cx="226800" cy="226800"/>
            <a:chOff x="6327424" y="2770735"/>
            <a:chExt cx="226800" cy="226800"/>
          </a:xfrm>
        </p:grpSpPr>
        <p:sp>
          <p:nvSpPr>
            <p:cNvPr id="170" name="Google Shape;135;p7">
              <a:extLst>
                <a:ext uri="{FF2B5EF4-FFF2-40B4-BE49-F238E27FC236}">
                  <a16:creationId xmlns:a16="http://schemas.microsoft.com/office/drawing/2014/main" id="{13E32C6F-C18B-3B60-F01E-F077B951B0D4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71" name="直線コネクタ 170">
              <a:extLst>
                <a:ext uri="{FF2B5EF4-FFF2-40B4-BE49-F238E27FC236}">
                  <a16:creationId xmlns:a16="http://schemas.microsoft.com/office/drawing/2014/main" id="{70B37B40-132E-E772-2610-4A7DBBFFA637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6" name="グループ化 625">
            <a:extLst>
              <a:ext uri="{FF2B5EF4-FFF2-40B4-BE49-F238E27FC236}">
                <a16:creationId xmlns:a16="http://schemas.microsoft.com/office/drawing/2014/main" id="{A804785A-9940-D790-BAEB-D5C0C52ECB72}"/>
              </a:ext>
            </a:extLst>
          </p:cNvPr>
          <p:cNvGrpSpPr/>
          <p:nvPr/>
        </p:nvGrpSpPr>
        <p:grpSpPr>
          <a:xfrm rot="10800000">
            <a:off x="1460299" y="5274375"/>
            <a:ext cx="226800" cy="226800"/>
            <a:chOff x="6327424" y="2770735"/>
            <a:chExt cx="226800" cy="226800"/>
          </a:xfrm>
        </p:grpSpPr>
        <p:sp>
          <p:nvSpPr>
            <p:cNvPr id="634" name="Google Shape;135;p7">
              <a:extLst>
                <a:ext uri="{FF2B5EF4-FFF2-40B4-BE49-F238E27FC236}">
                  <a16:creationId xmlns:a16="http://schemas.microsoft.com/office/drawing/2014/main" id="{E71A4FE7-35EC-8187-4922-442A745B0B1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5" name="直線コネクタ 634">
              <a:extLst>
                <a:ext uri="{FF2B5EF4-FFF2-40B4-BE49-F238E27FC236}">
                  <a16:creationId xmlns:a16="http://schemas.microsoft.com/office/drawing/2014/main" id="{E8BC9286-1627-102D-7EB6-B33CE0D183A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27" name="Google Shape;255;p7">
            <a:extLst>
              <a:ext uri="{FF2B5EF4-FFF2-40B4-BE49-F238E27FC236}">
                <a16:creationId xmlns:a16="http://schemas.microsoft.com/office/drawing/2014/main" id="{DBE5933B-A41E-1007-A168-25F24A687497}"/>
              </a:ext>
            </a:extLst>
          </p:cNvPr>
          <p:cNvSpPr/>
          <p:nvPr/>
        </p:nvSpPr>
        <p:spPr>
          <a:xfrm rot="16200000">
            <a:off x="1436899" y="5013371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28" name="グループ化 627">
            <a:extLst>
              <a:ext uri="{FF2B5EF4-FFF2-40B4-BE49-F238E27FC236}">
                <a16:creationId xmlns:a16="http://schemas.microsoft.com/office/drawing/2014/main" id="{5FA5A410-6A8B-A04B-EFB2-A4ACABC42DCC}"/>
              </a:ext>
            </a:extLst>
          </p:cNvPr>
          <p:cNvGrpSpPr/>
          <p:nvPr/>
        </p:nvGrpSpPr>
        <p:grpSpPr>
          <a:xfrm rot="10800000">
            <a:off x="1460299" y="5027925"/>
            <a:ext cx="226800" cy="226800"/>
            <a:chOff x="6327424" y="2770735"/>
            <a:chExt cx="226800" cy="226800"/>
          </a:xfrm>
        </p:grpSpPr>
        <p:sp>
          <p:nvSpPr>
            <p:cNvPr id="632" name="Google Shape;135;p7">
              <a:extLst>
                <a:ext uri="{FF2B5EF4-FFF2-40B4-BE49-F238E27FC236}">
                  <a16:creationId xmlns:a16="http://schemas.microsoft.com/office/drawing/2014/main" id="{BA73A7AA-38BF-6104-E40F-D62530B1FCE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3" name="直線コネクタ 632">
              <a:extLst>
                <a:ext uri="{FF2B5EF4-FFF2-40B4-BE49-F238E27FC236}">
                  <a16:creationId xmlns:a16="http://schemas.microsoft.com/office/drawing/2014/main" id="{9F6811BF-6B97-E9B1-94C1-3077BC05D46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29" name="グループ化 628">
            <a:extLst>
              <a:ext uri="{FF2B5EF4-FFF2-40B4-BE49-F238E27FC236}">
                <a16:creationId xmlns:a16="http://schemas.microsoft.com/office/drawing/2014/main" id="{9D343872-4BDD-0126-84BC-91A3CB8A8FFE}"/>
              </a:ext>
            </a:extLst>
          </p:cNvPr>
          <p:cNvGrpSpPr/>
          <p:nvPr/>
        </p:nvGrpSpPr>
        <p:grpSpPr>
          <a:xfrm rot="10800000">
            <a:off x="1460299" y="4780635"/>
            <a:ext cx="226800" cy="226800"/>
            <a:chOff x="6327424" y="2770735"/>
            <a:chExt cx="226800" cy="226800"/>
          </a:xfrm>
        </p:grpSpPr>
        <p:sp>
          <p:nvSpPr>
            <p:cNvPr id="630" name="Google Shape;135;p7">
              <a:extLst>
                <a:ext uri="{FF2B5EF4-FFF2-40B4-BE49-F238E27FC236}">
                  <a16:creationId xmlns:a16="http://schemas.microsoft.com/office/drawing/2014/main" id="{2AFC65B4-AC4B-39D5-E093-5A5E8A432DD9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31" name="直線コネクタ 630">
              <a:extLst>
                <a:ext uri="{FF2B5EF4-FFF2-40B4-BE49-F238E27FC236}">
                  <a16:creationId xmlns:a16="http://schemas.microsoft.com/office/drawing/2014/main" id="{87287350-C892-A7F1-D55A-E362087DD13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6" name="グループ化 615">
            <a:extLst>
              <a:ext uri="{FF2B5EF4-FFF2-40B4-BE49-F238E27FC236}">
                <a16:creationId xmlns:a16="http://schemas.microsoft.com/office/drawing/2014/main" id="{B217E055-E0FD-8EFB-42BE-F3341E411B91}"/>
              </a:ext>
            </a:extLst>
          </p:cNvPr>
          <p:cNvGrpSpPr/>
          <p:nvPr/>
        </p:nvGrpSpPr>
        <p:grpSpPr>
          <a:xfrm rot="10800000">
            <a:off x="1460299" y="4528064"/>
            <a:ext cx="226800" cy="226800"/>
            <a:chOff x="6327424" y="2770735"/>
            <a:chExt cx="226800" cy="226800"/>
          </a:xfrm>
        </p:grpSpPr>
        <p:sp>
          <p:nvSpPr>
            <p:cNvPr id="624" name="Google Shape;135;p7">
              <a:extLst>
                <a:ext uri="{FF2B5EF4-FFF2-40B4-BE49-F238E27FC236}">
                  <a16:creationId xmlns:a16="http://schemas.microsoft.com/office/drawing/2014/main" id="{CBE41F2B-F999-CC95-9617-50DCE040ABA3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5" name="直線コネクタ 624">
              <a:extLst>
                <a:ext uri="{FF2B5EF4-FFF2-40B4-BE49-F238E27FC236}">
                  <a16:creationId xmlns:a16="http://schemas.microsoft.com/office/drawing/2014/main" id="{17199F63-713E-05CF-1529-4EB46E2ADEC2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7" name="Google Shape;255;p7">
            <a:extLst>
              <a:ext uri="{FF2B5EF4-FFF2-40B4-BE49-F238E27FC236}">
                <a16:creationId xmlns:a16="http://schemas.microsoft.com/office/drawing/2014/main" id="{5CDA6CE3-450F-8A72-ABD4-FD15A496C8AC}"/>
              </a:ext>
            </a:extLst>
          </p:cNvPr>
          <p:cNvSpPr/>
          <p:nvPr/>
        </p:nvSpPr>
        <p:spPr>
          <a:xfrm rot="16200000">
            <a:off x="1436899" y="4267060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618" name="グループ化 617">
            <a:extLst>
              <a:ext uri="{FF2B5EF4-FFF2-40B4-BE49-F238E27FC236}">
                <a16:creationId xmlns:a16="http://schemas.microsoft.com/office/drawing/2014/main" id="{BC088B6B-DA6B-CD05-629F-81F4F0B842A2}"/>
              </a:ext>
            </a:extLst>
          </p:cNvPr>
          <p:cNvGrpSpPr/>
          <p:nvPr/>
        </p:nvGrpSpPr>
        <p:grpSpPr>
          <a:xfrm rot="10800000">
            <a:off x="1460299" y="4281614"/>
            <a:ext cx="226800" cy="226800"/>
            <a:chOff x="6327424" y="2770735"/>
            <a:chExt cx="226800" cy="226800"/>
          </a:xfrm>
        </p:grpSpPr>
        <p:sp>
          <p:nvSpPr>
            <p:cNvPr id="622" name="Google Shape;135;p7">
              <a:extLst>
                <a:ext uri="{FF2B5EF4-FFF2-40B4-BE49-F238E27FC236}">
                  <a16:creationId xmlns:a16="http://schemas.microsoft.com/office/drawing/2014/main" id="{1C83558E-E293-43F8-2E31-A229241AE90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3" name="直線コネクタ 622">
              <a:extLst>
                <a:ext uri="{FF2B5EF4-FFF2-40B4-BE49-F238E27FC236}">
                  <a16:creationId xmlns:a16="http://schemas.microsoft.com/office/drawing/2014/main" id="{9DB4E7D8-6F09-6B51-C138-BEF99C7BE92B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19" name="グループ化 618">
            <a:extLst>
              <a:ext uri="{FF2B5EF4-FFF2-40B4-BE49-F238E27FC236}">
                <a16:creationId xmlns:a16="http://schemas.microsoft.com/office/drawing/2014/main" id="{973103EE-6F77-44CA-7780-96B27826342D}"/>
              </a:ext>
            </a:extLst>
          </p:cNvPr>
          <p:cNvGrpSpPr/>
          <p:nvPr/>
        </p:nvGrpSpPr>
        <p:grpSpPr>
          <a:xfrm rot="10800000">
            <a:off x="1460299" y="4034324"/>
            <a:ext cx="226800" cy="226800"/>
            <a:chOff x="6327424" y="2770735"/>
            <a:chExt cx="226800" cy="226800"/>
          </a:xfrm>
        </p:grpSpPr>
        <p:sp>
          <p:nvSpPr>
            <p:cNvPr id="620" name="Google Shape;135;p7">
              <a:extLst>
                <a:ext uri="{FF2B5EF4-FFF2-40B4-BE49-F238E27FC236}">
                  <a16:creationId xmlns:a16="http://schemas.microsoft.com/office/drawing/2014/main" id="{58A7B06C-C01B-AA01-05C0-6531074B19B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21" name="直線コネクタ 620">
              <a:extLst>
                <a:ext uri="{FF2B5EF4-FFF2-40B4-BE49-F238E27FC236}">
                  <a16:creationId xmlns:a16="http://schemas.microsoft.com/office/drawing/2014/main" id="{71DD8FA4-F0F9-5BF6-D891-344E9897BCD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1" name="グループ化 590">
            <a:extLst>
              <a:ext uri="{FF2B5EF4-FFF2-40B4-BE49-F238E27FC236}">
                <a16:creationId xmlns:a16="http://schemas.microsoft.com/office/drawing/2014/main" id="{14FCE641-5411-EEEB-D7D3-FC39E996F811}"/>
              </a:ext>
            </a:extLst>
          </p:cNvPr>
          <p:cNvGrpSpPr/>
          <p:nvPr/>
        </p:nvGrpSpPr>
        <p:grpSpPr>
          <a:xfrm rot="10800000">
            <a:off x="1460299" y="3781752"/>
            <a:ext cx="226800" cy="226800"/>
            <a:chOff x="6327424" y="2770735"/>
            <a:chExt cx="226800" cy="226800"/>
          </a:xfrm>
        </p:grpSpPr>
        <p:sp>
          <p:nvSpPr>
            <p:cNvPr id="614" name="Google Shape;135;p7">
              <a:extLst>
                <a:ext uri="{FF2B5EF4-FFF2-40B4-BE49-F238E27FC236}">
                  <a16:creationId xmlns:a16="http://schemas.microsoft.com/office/drawing/2014/main" id="{343EC9E9-5BC8-B4D9-10F4-B3DE303D265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5" name="直線コネクタ 614">
              <a:extLst>
                <a:ext uri="{FF2B5EF4-FFF2-40B4-BE49-F238E27FC236}">
                  <a16:creationId xmlns:a16="http://schemas.microsoft.com/office/drawing/2014/main" id="{E0C5A157-5DFC-E345-B0AF-F737C264BE3E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92" name="Google Shape;255;p7">
            <a:extLst>
              <a:ext uri="{FF2B5EF4-FFF2-40B4-BE49-F238E27FC236}">
                <a16:creationId xmlns:a16="http://schemas.microsoft.com/office/drawing/2014/main" id="{9EAC0E96-C0D4-9B79-DAC1-13DBB0A982ED}"/>
              </a:ext>
            </a:extLst>
          </p:cNvPr>
          <p:cNvSpPr/>
          <p:nvPr/>
        </p:nvSpPr>
        <p:spPr>
          <a:xfrm rot="16200000">
            <a:off x="1436899" y="3520748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93" name="グループ化 592">
            <a:extLst>
              <a:ext uri="{FF2B5EF4-FFF2-40B4-BE49-F238E27FC236}">
                <a16:creationId xmlns:a16="http://schemas.microsoft.com/office/drawing/2014/main" id="{8C28EC28-AC54-D442-95EB-BB0ED3DC3FAB}"/>
              </a:ext>
            </a:extLst>
          </p:cNvPr>
          <p:cNvGrpSpPr/>
          <p:nvPr/>
        </p:nvGrpSpPr>
        <p:grpSpPr>
          <a:xfrm rot="10800000">
            <a:off x="1460299" y="3535302"/>
            <a:ext cx="226800" cy="226800"/>
            <a:chOff x="6327424" y="2770735"/>
            <a:chExt cx="226800" cy="226800"/>
          </a:xfrm>
        </p:grpSpPr>
        <p:sp>
          <p:nvSpPr>
            <p:cNvPr id="612" name="Google Shape;135;p7">
              <a:extLst>
                <a:ext uri="{FF2B5EF4-FFF2-40B4-BE49-F238E27FC236}">
                  <a16:creationId xmlns:a16="http://schemas.microsoft.com/office/drawing/2014/main" id="{F903102B-6143-886D-DCF2-FBFC6DB9FE80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3" name="直線コネクタ 612">
              <a:extLst>
                <a:ext uri="{FF2B5EF4-FFF2-40B4-BE49-F238E27FC236}">
                  <a16:creationId xmlns:a16="http://schemas.microsoft.com/office/drawing/2014/main" id="{78AA7586-3EA4-0C87-1FCA-5B6CF5F59A3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94" name="グループ化 593">
            <a:extLst>
              <a:ext uri="{FF2B5EF4-FFF2-40B4-BE49-F238E27FC236}">
                <a16:creationId xmlns:a16="http://schemas.microsoft.com/office/drawing/2014/main" id="{5D1CD901-5F56-E6C1-62EE-196CDD9AA2EA}"/>
              </a:ext>
            </a:extLst>
          </p:cNvPr>
          <p:cNvGrpSpPr/>
          <p:nvPr/>
        </p:nvGrpSpPr>
        <p:grpSpPr>
          <a:xfrm rot="10800000">
            <a:off x="1460299" y="3288012"/>
            <a:ext cx="226800" cy="226800"/>
            <a:chOff x="6327424" y="2770735"/>
            <a:chExt cx="226800" cy="226800"/>
          </a:xfrm>
        </p:grpSpPr>
        <p:sp>
          <p:nvSpPr>
            <p:cNvPr id="610" name="Google Shape;135;p7">
              <a:extLst>
                <a:ext uri="{FF2B5EF4-FFF2-40B4-BE49-F238E27FC236}">
                  <a16:creationId xmlns:a16="http://schemas.microsoft.com/office/drawing/2014/main" id="{290696C9-17E5-B88E-B284-F0C084B57E4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11" name="直線コネクタ 610">
              <a:extLst>
                <a:ext uri="{FF2B5EF4-FFF2-40B4-BE49-F238E27FC236}">
                  <a16:creationId xmlns:a16="http://schemas.microsoft.com/office/drawing/2014/main" id="{4F676C55-B268-42FD-39E1-65792B11FC0A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1" name="グループ化 580">
            <a:extLst>
              <a:ext uri="{FF2B5EF4-FFF2-40B4-BE49-F238E27FC236}">
                <a16:creationId xmlns:a16="http://schemas.microsoft.com/office/drawing/2014/main" id="{BACEF841-D27F-8502-7F3D-39C305B1AC7F}"/>
              </a:ext>
            </a:extLst>
          </p:cNvPr>
          <p:cNvGrpSpPr/>
          <p:nvPr/>
        </p:nvGrpSpPr>
        <p:grpSpPr>
          <a:xfrm rot="10800000">
            <a:off x="1460299" y="3035441"/>
            <a:ext cx="226800" cy="226800"/>
            <a:chOff x="6327424" y="2770735"/>
            <a:chExt cx="226800" cy="226800"/>
          </a:xfrm>
        </p:grpSpPr>
        <p:sp>
          <p:nvSpPr>
            <p:cNvPr id="589" name="Google Shape;135;p7">
              <a:extLst>
                <a:ext uri="{FF2B5EF4-FFF2-40B4-BE49-F238E27FC236}">
                  <a16:creationId xmlns:a16="http://schemas.microsoft.com/office/drawing/2014/main" id="{3D86CC70-C05E-9817-1AA7-6DE6F555E731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90" name="直線コネクタ 589">
              <a:extLst>
                <a:ext uri="{FF2B5EF4-FFF2-40B4-BE49-F238E27FC236}">
                  <a16:creationId xmlns:a16="http://schemas.microsoft.com/office/drawing/2014/main" id="{3382F42F-258C-8FC2-6FEE-41AA699EB79D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82" name="Google Shape;255;p7">
            <a:extLst>
              <a:ext uri="{FF2B5EF4-FFF2-40B4-BE49-F238E27FC236}">
                <a16:creationId xmlns:a16="http://schemas.microsoft.com/office/drawing/2014/main" id="{853136E8-7BD1-D505-BDC5-27083F254AC4}"/>
              </a:ext>
            </a:extLst>
          </p:cNvPr>
          <p:cNvSpPr/>
          <p:nvPr/>
        </p:nvSpPr>
        <p:spPr>
          <a:xfrm rot="16200000">
            <a:off x="1436899" y="2774437"/>
            <a:ext cx="748800" cy="2484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83" name="グループ化 582">
            <a:extLst>
              <a:ext uri="{FF2B5EF4-FFF2-40B4-BE49-F238E27FC236}">
                <a16:creationId xmlns:a16="http://schemas.microsoft.com/office/drawing/2014/main" id="{4C0A2422-7369-F0ED-B95E-6BFE214F1D8C}"/>
              </a:ext>
            </a:extLst>
          </p:cNvPr>
          <p:cNvGrpSpPr/>
          <p:nvPr/>
        </p:nvGrpSpPr>
        <p:grpSpPr>
          <a:xfrm rot="10800000">
            <a:off x="1460299" y="2788991"/>
            <a:ext cx="226800" cy="226800"/>
            <a:chOff x="6327424" y="2770735"/>
            <a:chExt cx="226800" cy="226800"/>
          </a:xfrm>
        </p:grpSpPr>
        <p:sp>
          <p:nvSpPr>
            <p:cNvPr id="587" name="Google Shape;135;p7">
              <a:extLst>
                <a:ext uri="{FF2B5EF4-FFF2-40B4-BE49-F238E27FC236}">
                  <a16:creationId xmlns:a16="http://schemas.microsoft.com/office/drawing/2014/main" id="{E6C76648-4CA4-1275-394C-FA02999775AE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8" name="直線コネクタ 587">
              <a:extLst>
                <a:ext uri="{FF2B5EF4-FFF2-40B4-BE49-F238E27FC236}">
                  <a16:creationId xmlns:a16="http://schemas.microsoft.com/office/drawing/2014/main" id="{E52486E4-DCB6-A083-1A49-D69EFE5310E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84" name="グループ化 583">
            <a:extLst>
              <a:ext uri="{FF2B5EF4-FFF2-40B4-BE49-F238E27FC236}">
                <a16:creationId xmlns:a16="http://schemas.microsoft.com/office/drawing/2014/main" id="{21913C94-CE54-E3C6-C79E-8EDEFECEF582}"/>
              </a:ext>
            </a:extLst>
          </p:cNvPr>
          <p:cNvGrpSpPr/>
          <p:nvPr/>
        </p:nvGrpSpPr>
        <p:grpSpPr>
          <a:xfrm rot="10800000">
            <a:off x="1460299" y="2541701"/>
            <a:ext cx="226800" cy="226800"/>
            <a:chOff x="6327424" y="2770735"/>
            <a:chExt cx="226800" cy="226800"/>
          </a:xfrm>
        </p:grpSpPr>
        <p:sp>
          <p:nvSpPr>
            <p:cNvPr id="585" name="Google Shape;135;p7">
              <a:extLst>
                <a:ext uri="{FF2B5EF4-FFF2-40B4-BE49-F238E27FC236}">
                  <a16:creationId xmlns:a16="http://schemas.microsoft.com/office/drawing/2014/main" id="{2D8FC238-D85B-E859-3A7B-31763ABEEBC5}"/>
                </a:ext>
              </a:extLst>
            </p:cNvPr>
            <p:cNvSpPr>
              <a:spLocks/>
            </p:cNvSpPr>
            <p:nvPr/>
          </p:nvSpPr>
          <p:spPr>
            <a:xfrm rot="10800000">
              <a:off x="6327424" y="2770735"/>
              <a:ext cx="226800" cy="2268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86" name="直線コネクタ 585">
              <a:extLst>
                <a:ext uri="{FF2B5EF4-FFF2-40B4-BE49-F238E27FC236}">
                  <a16:creationId xmlns:a16="http://schemas.microsoft.com/office/drawing/2014/main" id="{4A8089E9-CA90-AE83-37C5-5C4136EEDCC5}"/>
                </a:ext>
              </a:extLst>
            </p:cNvPr>
            <p:cNvCxnSpPr>
              <a:cxnSpLocks/>
            </p:cNvCxnSpPr>
            <p:nvPr/>
          </p:nvCxnSpPr>
          <p:spPr>
            <a:xfrm>
              <a:off x="6515208" y="2770735"/>
              <a:ext cx="0" cy="22680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30</Words>
  <Application>Microsoft Office PowerPoint</Application>
  <PresentationFormat>ユーザー設定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501号室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501号室</dc:title>
  <cp:lastModifiedBy>福田啓</cp:lastModifiedBy>
  <cp:revision>9</cp:revision>
  <dcterms:modified xsi:type="dcterms:W3CDTF">2024-01-28T03:49:44Z</dcterms:modified>
</cp:coreProperties>
</file>