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6362700" cy="848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66" d="100"/>
          <a:sy n="66" d="100"/>
        </p:scale>
        <p:origin x="250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Helvetica Neue"/>
      </a:defRPr>
    </a:lvl1pPr>
    <a:lvl2pPr indent="228600" latinLnBrk="0">
      <a:defRPr sz="1200">
        <a:latin typeface="+mj-lt"/>
        <a:ea typeface="+mj-ea"/>
        <a:cs typeface="+mj-cs"/>
        <a:sym typeface="Helvetica Neue"/>
      </a:defRPr>
    </a:lvl2pPr>
    <a:lvl3pPr indent="457200" latinLnBrk="0">
      <a:defRPr sz="1200">
        <a:latin typeface="+mj-lt"/>
        <a:ea typeface="+mj-ea"/>
        <a:cs typeface="+mj-cs"/>
        <a:sym typeface="Helvetica Neue"/>
      </a:defRPr>
    </a:lvl3pPr>
    <a:lvl4pPr indent="685800" latinLnBrk="0">
      <a:defRPr sz="1200">
        <a:latin typeface="+mj-lt"/>
        <a:ea typeface="+mj-ea"/>
        <a:cs typeface="+mj-cs"/>
        <a:sym typeface="Helvetica Neue"/>
      </a:defRPr>
    </a:lvl4pPr>
    <a:lvl5pPr indent="914400" latinLnBrk="0">
      <a:defRPr sz="1200">
        <a:latin typeface="+mj-lt"/>
        <a:ea typeface="+mj-ea"/>
        <a:cs typeface="+mj-cs"/>
        <a:sym typeface="Helvetica Neue"/>
      </a:defRPr>
    </a:lvl5pPr>
    <a:lvl6pPr indent="1143000" latinLnBrk="0">
      <a:defRPr sz="1200">
        <a:latin typeface="+mj-lt"/>
        <a:ea typeface="+mj-ea"/>
        <a:cs typeface="+mj-cs"/>
        <a:sym typeface="Helvetica Neue"/>
      </a:defRPr>
    </a:lvl6pPr>
    <a:lvl7pPr indent="1371600" latinLnBrk="0">
      <a:defRPr sz="1200">
        <a:latin typeface="+mj-lt"/>
        <a:ea typeface="+mj-ea"/>
        <a:cs typeface="+mj-cs"/>
        <a:sym typeface="Helvetica Neue"/>
      </a:defRPr>
    </a:lvl7pPr>
    <a:lvl8pPr indent="1600200" latinLnBrk="0">
      <a:defRPr sz="1200">
        <a:latin typeface="+mj-lt"/>
        <a:ea typeface="+mj-ea"/>
        <a:cs typeface="+mj-cs"/>
        <a:sym typeface="Helvetica Neue"/>
      </a:defRPr>
    </a:lvl8pPr>
    <a:lvl9pPr indent="1828800" latinLnBrk="0">
      <a:defRPr sz="1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テキスト"/>
          <p:cNvSpPr txBox="1">
            <a:spLocks noGrp="1"/>
          </p:cNvSpPr>
          <p:nvPr>
            <p:ph type="title"/>
          </p:nvPr>
        </p:nvSpPr>
        <p:spPr>
          <a:xfrm>
            <a:off x="477201" y="2629916"/>
            <a:ext cx="5408297" cy="178155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12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954405" y="4750815"/>
            <a:ext cx="4453891" cy="21209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テキスト"/>
          <p:cNvSpPr txBox="1">
            <a:spLocks noGrp="1"/>
          </p:cNvSpPr>
          <p:nvPr>
            <p:ph type="title"/>
          </p:nvPr>
        </p:nvSpPr>
        <p:spPr>
          <a:xfrm>
            <a:off x="1969529" y="126807"/>
            <a:ext cx="1618614" cy="60833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21" name="本文レベル1…"/>
          <p:cNvSpPr txBox="1">
            <a:spLocks noGrp="1"/>
          </p:cNvSpPr>
          <p:nvPr>
            <p:ph type="body" idx="1"/>
          </p:nvPr>
        </p:nvSpPr>
        <p:spPr>
          <a:xfrm>
            <a:off x="318134" y="1951227"/>
            <a:ext cx="5726431" cy="559917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テキスト"/>
          <p:cNvSpPr txBox="1">
            <a:spLocks noGrp="1"/>
          </p:cNvSpPr>
          <p:nvPr>
            <p:ph type="title"/>
          </p:nvPr>
        </p:nvSpPr>
        <p:spPr>
          <a:xfrm>
            <a:off x="1969529" y="126807"/>
            <a:ext cx="1618614" cy="60833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0" name="本文レベル1…"/>
          <p:cNvSpPr txBox="1">
            <a:spLocks noGrp="1"/>
          </p:cNvSpPr>
          <p:nvPr>
            <p:ph type="body" idx="1"/>
          </p:nvPr>
        </p:nvSpPr>
        <p:spPr>
          <a:xfrm>
            <a:off x="318134" y="1951227"/>
            <a:ext cx="5726431" cy="559917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タイトルテキスト"/>
          <p:cNvSpPr txBox="1">
            <a:spLocks noGrp="1"/>
          </p:cNvSpPr>
          <p:nvPr>
            <p:ph type="title"/>
          </p:nvPr>
        </p:nvSpPr>
        <p:spPr>
          <a:xfrm>
            <a:off x="1969529" y="126807"/>
            <a:ext cx="1618614" cy="60833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9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318134" y="1951227"/>
            <a:ext cx="2767776" cy="559917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テキスト"/>
          <p:cNvSpPr txBox="1">
            <a:spLocks noGrp="1"/>
          </p:cNvSpPr>
          <p:nvPr>
            <p:ph type="title"/>
          </p:nvPr>
        </p:nvSpPr>
        <p:spPr>
          <a:xfrm>
            <a:off x="1969529" y="126807"/>
            <a:ext cx="1618614" cy="60833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4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テキスト"/>
          <p:cNvSpPr txBox="1">
            <a:spLocks noGrp="1"/>
          </p:cNvSpPr>
          <p:nvPr>
            <p:ph type="title"/>
          </p:nvPr>
        </p:nvSpPr>
        <p:spPr>
          <a:xfrm>
            <a:off x="318134" y="339736"/>
            <a:ext cx="5726431" cy="16397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/>
          <a:p>
            <a:r>
              <a:t>タイトルテキスト</a:t>
            </a:r>
          </a:p>
        </p:txBody>
      </p:sp>
      <p:sp>
        <p:nvSpPr>
          <p:cNvPr id="3" name="本文レベル1…"/>
          <p:cNvSpPr txBox="1">
            <a:spLocks noGrp="1"/>
          </p:cNvSpPr>
          <p:nvPr>
            <p:ph type="body" idx="1"/>
          </p:nvPr>
        </p:nvSpPr>
        <p:spPr>
          <a:xfrm>
            <a:off x="318134" y="1979506"/>
            <a:ext cx="5726431" cy="65040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5777592" y="7889747"/>
            <a:ext cx="266974" cy="2794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object 2"/>
          <p:cNvSpPr txBox="1"/>
          <p:nvPr/>
        </p:nvSpPr>
        <p:spPr>
          <a:xfrm>
            <a:off x="3673461" y="6415183"/>
            <a:ext cx="2404111" cy="497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R="5080" indent="12700">
              <a:lnSpc>
                <a:spcPct val="101600"/>
              </a:lnSpc>
              <a:defRPr sz="1300" spc="-3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t>※プロジェクター</a:t>
            </a:r>
            <a:r>
              <a:rPr spc="94"/>
              <a:t>使用の際</a:t>
            </a:r>
            <a:r>
              <a:rPr spc="5"/>
              <a:t>は、</a:t>
            </a:r>
            <a:r>
              <a:rPr spc="94"/>
              <a:t>最前列の中央の机一</a:t>
            </a:r>
            <a:r>
              <a:rPr spc="65"/>
              <a:t>台を</a:t>
            </a:r>
            <a:r>
              <a:rPr spc="-30"/>
              <a:t>抜く</a:t>
            </a:r>
          </a:p>
        </p:txBody>
      </p:sp>
      <p:sp>
        <p:nvSpPr>
          <p:cNvPr id="65" name="object 3"/>
          <p:cNvSpPr txBox="1"/>
          <p:nvPr/>
        </p:nvSpPr>
        <p:spPr>
          <a:xfrm>
            <a:off x="1293613" y="6908175"/>
            <a:ext cx="861695" cy="29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2300" spc="-114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控え室</a:t>
            </a:r>
          </a:p>
        </p:txBody>
      </p:sp>
      <p:grpSp>
        <p:nvGrpSpPr>
          <p:cNvPr id="84" name="object 4"/>
          <p:cNvGrpSpPr/>
          <p:nvPr/>
        </p:nvGrpSpPr>
        <p:grpSpPr>
          <a:xfrm>
            <a:off x="371448" y="6339755"/>
            <a:ext cx="2169731" cy="1883988"/>
            <a:chOff x="0" y="5569486"/>
            <a:chExt cx="2169730" cy="1883987"/>
          </a:xfrm>
        </p:grpSpPr>
        <p:sp>
          <p:nvSpPr>
            <p:cNvPr id="66" name="object 5"/>
            <p:cNvSpPr/>
            <p:nvPr/>
          </p:nvSpPr>
          <p:spPr>
            <a:xfrm flipH="1">
              <a:off x="3" y="5569487"/>
              <a:ext cx="474447" cy="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7" name="object 6"/>
            <p:cNvSpPr/>
            <p:nvPr/>
          </p:nvSpPr>
          <p:spPr>
            <a:xfrm flipH="1">
              <a:off x="0" y="5569490"/>
              <a:ext cx="474447" cy="1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8" name="object 7"/>
            <p:cNvSpPr/>
            <p:nvPr/>
          </p:nvSpPr>
          <p:spPr>
            <a:xfrm flipH="1">
              <a:off x="153885" y="5569486"/>
              <a:ext cx="1" cy="36223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9" name="object 8"/>
            <p:cNvSpPr/>
            <p:nvPr/>
          </p:nvSpPr>
          <p:spPr>
            <a:xfrm flipH="1">
              <a:off x="153886" y="5569490"/>
              <a:ext cx="1" cy="362218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0" name="object 9"/>
            <p:cNvSpPr/>
            <p:nvPr/>
          </p:nvSpPr>
          <p:spPr>
            <a:xfrm flipH="1">
              <a:off x="3" y="7086968"/>
              <a:ext cx="474447" cy="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1" name="object 10"/>
            <p:cNvSpPr/>
            <p:nvPr/>
          </p:nvSpPr>
          <p:spPr>
            <a:xfrm flipH="1">
              <a:off x="0" y="7086972"/>
              <a:ext cx="474447" cy="1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2" name="object 11"/>
            <p:cNvSpPr/>
            <p:nvPr/>
          </p:nvSpPr>
          <p:spPr>
            <a:xfrm flipH="1">
              <a:off x="153885" y="6544526"/>
              <a:ext cx="1" cy="542443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3" name="object 12"/>
            <p:cNvSpPr/>
            <p:nvPr/>
          </p:nvSpPr>
          <p:spPr>
            <a:xfrm flipH="1">
              <a:off x="153886" y="6544526"/>
              <a:ext cx="1" cy="542443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4" name="object 13"/>
            <p:cNvSpPr/>
            <p:nvPr/>
          </p:nvSpPr>
          <p:spPr>
            <a:xfrm flipH="1">
              <a:off x="461752" y="7086971"/>
              <a:ext cx="1" cy="347448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5" name="object 14"/>
            <p:cNvSpPr/>
            <p:nvPr/>
          </p:nvSpPr>
          <p:spPr>
            <a:xfrm flipV="1">
              <a:off x="461747" y="7086974"/>
              <a:ext cx="1" cy="347448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6" name="object 15"/>
            <p:cNvSpPr/>
            <p:nvPr/>
          </p:nvSpPr>
          <p:spPr>
            <a:xfrm flipH="1">
              <a:off x="461752" y="7266260"/>
              <a:ext cx="542443" cy="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7" name="object 16"/>
            <p:cNvSpPr/>
            <p:nvPr/>
          </p:nvSpPr>
          <p:spPr>
            <a:xfrm flipH="1">
              <a:off x="461750" y="7266260"/>
              <a:ext cx="542443" cy="1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8" name="object 17"/>
            <p:cNvSpPr/>
            <p:nvPr/>
          </p:nvSpPr>
          <p:spPr>
            <a:xfrm>
              <a:off x="2169725" y="7086962"/>
              <a:ext cx="1" cy="36651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9" name="object 18"/>
            <p:cNvSpPr/>
            <p:nvPr/>
          </p:nvSpPr>
          <p:spPr>
            <a:xfrm flipV="1">
              <a:off x="2169729" y="7086974"/>
              <a:ext cx="1" cy="366498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0" name="object 19"/>
            <p:cNvSpPr/>
            <p:nvPr/>
          </p:nvSpPr>
          <p:spPr>
            <a:xfrm flipH="1">
              <a:off x="1617005" y="7259904"/>
              <a:ext cx="552717" cy="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1" name="object 20"/>
            <p:cNvSpPr/>
            <p:nvPr/>
          </p:nvSpPr>
          <p:spPr>
            <a:xfrm flipH="1">
              <a:off x="1617012" y="7259910"/>
              <a:ext cx="552717" cy="1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85" name="object 23"/>
          <p:cNvSpPr txBox="1"/>
          <p:nvPr/>
        </p:nvSpPr>
        <p:spPr>
          <a:xfrm rot="16200000">
            <a:off x="282956" y="6921017"/>
            <a:ext cx="469266" cy="1955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lnSpc>
                <a:spcPts val="1700"/>
              </a:lnSpc>
              <a:defRPr sz="1500" spc="-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3.5m</a:t>
            </a:r>
          </a:p>
        </p:txBody>
      </p:sp>
      <p:sp>
        <p:nvSpPr>
          <p:cNvPr id="86" name="object 24"/>
          <p:cNvSpPr txBox="1"/>
          <p:nvPr/>
        </p:nvSpPr>
        <p:spPr>
          <a:xfrm>
            <a:off x="1448283" y="7961507"/>
            <a:ext cx="469266" cy="190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500" spc="-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4.0m</a:t>
            </a:r>
          </a:p>
        </p:txBody>
      </p:sp>
      <p:sp>
        <p:nvSpPr>
          <p:cNvPr id="87" name="object 25"/>
          <p:cNvSpPr txBox="1">
            <a:spLocks noGrp="1"/>
          </p:cNvSpPr>
          <p:nvPr>
            <p:ph type="title"/>
          </p:nvPr>
        </p:nvSpPr>
        <p:spPr>
          <a:xfrm>
            <a:off x="2372041" y="137387"/>
            <a:ext cx="1618617" cy="608332"/>
          </a:xfrm>
          <a:prstGeom prst="rect">
            <a:avLst/>
          </a:prstGeom>
        </p:spPr>
        <p:txBody>
          <a:bodyPr/>
          <a:lstStyle/>
          <a:p>
            <a:pPr indent="25400" algn="ctr">
              <a:spcBef>
                <a:spcPts val="100"/>
              </a:spcBef>
            </a:pPr>
            <a:r>
              <a:rPr dirty="0"/>
              <a:t>501</a:t>
            </a:r>
            <a:r>
              <a:rPr sz="4200" spc="-100" baseline="9919" dirty="0">
                <a:latin typeface="+mn-lt"/>
                <a:ea typeface="+mn-ea"/>
                <a:cs typeface="+mn-cs"/>
                <a:sym typeface="Helvetica"/>
              </a:rPr>
              <a:t>号室</a:t>
            </a:r>
          </a:p>
        </p:txBody>
      </p:sp>
      <p:sp>
        <p:nvSpPr>
          <p:cNvPr id="88" name="object 26"/>
          <p:cNvSpPr txBox="1"/>
          <p:nvPr/>
        </p:nvSpPr>
        <p:spPr>
          <a:xfrm>
            <a:off x="1389722" y="716232"/>
            <a:ext cx="3728721" cy="3488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tabLst>
                <a:tab pos="2362200" algn="l"/>
              </a:tabLst>
              <a:defRPr sz="2000" spc="-9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dirty="0"/>
              <a:t>ス</a:t>
            </a:r>
            <a:r>
              <a:rPr spc="-55" dirty="0"/>
              <a:t>ク</a:t>
            </a:r>
            <a:r>
              <a:rPr spc="135" dirty="0"/>
              <a:t>ー</a:t>
            </a:r>
            <a:r>
              <a:rPr spc="155" dirty="0"/>
              <a:t>ル</a:t>
            </a:r>
            <a:r>
              <a:rPr lang="en-US" spc="175" dirty="0"/>
              <a:t>3</a:t>
            </a:r>
            <a:r>
              <a:rPr spc="175" dirty="0"/>
              <a:t>人</a:t>
            </a:r>
            <a:r>
              <a:rPr spc="135" dirty="0"/>
              <a:t>掛</a:t>
            </a:r>
            <a:r>
              <a:rPr spc="-50" dirty="0"/>
              <a:t>け</a:t>
            </a:r>
            <a:r>
              <a:rPr lang="ja-JP" altLang="en-US" spc="-50" dirty="0"/>
              <a:t>　</a:t>
            </a:r>
            <a:r>
              <a:rPr sz="3400" spc="300" baseline="-2414" dirty="0"/>
              <a:t>最大</a:t>
            </a:r>
            <a:r>
              <a:rPr sz="3400" spc="315" baseline="-2414" dirty="0"/>
              <a:t>75</a:t>
            </a:r>
            <a:r>
              <a:rPr sz="3400" spc="225" baseline="-2414" dirty="0"/>
              <a:t>名</a:t>
            </a:r>
          </a:p>
        </p:txBody>
      </p:sp>
      <p:grpSp>
        <p:nvGrpSpPr>
          <p:cNvPr id="105" name="object 34"/>
          <p:cNvGrpSpPr/>
          <p:nvPr/>
        </p:nvGrpSpPr>
        <p:grpSpPr>
          <a:xfrm>
            <a:off x="1220321" y="1245763"/>
            <a:ext cx="3862260" cy="6516221"/>
            <a:chOff x="0" y="0"/>
            <a:chExt cx="3862259" cy="6516221"/>
          </a:xfrm>
        </p:grpSpPr>
        <p:sp>
          <p:nvSpPr>
            <p:cNvPr id="96" name="object 35"/>
            <p:cNvSpPr/>
            <p:nvPr/>
          </p:nvSpPr>
          <p:spPr>
            <a:xfrm>
              <a:off x="2136088" y="0"/>
              <a:ext cx="1726172" cy="1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97" name="object 36"/>
            <p:cNvSpPr/>
            <p:nvPr/>
          </p:nvSpPr>
          <p:spPr>
            <a:xfrm flipH="1" flipV="1">
              <a:off x="45675" y="0"/>
              <a:ext cx="1460360" cy="1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pic>
          <p:nvPicPr>
            <p:cNvPr id="98" name="object 37" descr="object 3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773528" y="4948117"/>
              <a:ext cx="179248" cy="19734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9" name="object 38"/>
            <p:cNvSpPr/>
            <p:nvPr/>
          </p:nvSpPr>
          <p:spPr>
            <a:xfrm>
              <a:off x="1485660" y="5727851"/>
              <a:ext cx="404497" cy="369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709" y="21450"/>
                  </a:lnTo>
                  <a:lnTo>
                    <a:pt x="5318" y="21009"/>
                  </a:lnTo>
                  <a:lnTo>
                    <a:pt x="7807" y="20286"/>
                  </a:lnTo>
                  <a:lnTo>
                    <a:pt x="10154" y="19293"/>
                  </a:lnTo>
                  <a:lnTo>
                    <a:pt x="12340" y="18041"/>
                  </a:lnTo>
                  <a:lnTo>
                    <a:pt x="14345" y="16540"/>
                  </a:lnTo>
                  <a:lnTo>
                    <a:pt x="16149" y="14802"/>
                  </a:lnTo>
                  <a:lnTo>
                    <a:pt x="17730" y="12838"/>
                  </a:lnTo>
                  <a:lnTo>
                    <a:pt x="19069" y="10658"/>
                  </a:lnTo>
                  <a:lnTo>
                    <a:pt x="20146" y="8273"/>
                  </a:lnTo>
                  <a:lnTo>
                    <a:pt x="20940" y="5695"/>
                  </a:lnTo>
                  <a:lnTo>
                    <a:pt x="21432" y="2933"/>
                  </a:lnTo>
                  <a:lnTo>
                    <a:pt x="21600" y="0"/>
                  </a:lnTo>
                </a:path>
              </a:pathLst>
            </a:cu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00" name="object 39"/>
            <p:cNvSpPr/>
            <p:nvPr/>
          </p:nvSpPr>
          <p:spPr>
            <a:xfrm>
              <a:off x="1890151" y="5727851"/>
              <a:ext cx="404496" cy="369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68" y="2933"/>
                  </a:lnTo>
                  <a:lnTo>
                    <a:pt x="660" y="5695"/>
                  </a:lnTo>
                  <a:lnTo>
                    <a:pt x="1454" y="8273"/>
                  </a:lnTo>
                  <a:lnTo>
                    <a:pt x="2531" y="10658"/>
                  </a:lnTo>
                  <a:lnTo>
                    <a:pt x="3870" y="12838"/>
                  </a:lnTo>
                  <a:lnTo>
                    <a:pt x="5451" y="14802"/>
                  </a:lnTo>
                  <a:lnTo>
                    <a:pt x="7255" y="16540"/>
                  </a:lnTo>
                  <a:lnTo>
                    <a:pt x="9259" y="18041"/>
                  </a:lnTo>
                  <a:lnTo>
                    <a:pt x="11446" y="19293"/>
                  </a:lnTo>
                  <a:lnTo>
                    <a:pt x="13793" y="20286"/>
                  </a:lnTo>
                  <a:lnTo>
                    <a:pt x="16282" y="21009"/>
                  </a:lnTo>
                  <a:lnTo>
                    <a:pt x="18891" y="21450"/>
                  </a:lnTo>
                  <a:lnTo>
                    <a:pt x="21600" y="21600"/>
                  </a:lnTo>
                  <a:lnTo>
                    <a:pt x="21600" y="0"/>
                  </a:lnTo>
                </a:path>
              </a:pathLst>
            </a:cu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pic>
          <p:nvPicPr>
            <p:cNvPr id="101" name="object 40" descr="object 4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913685"/>
              <a:ext cx="197342" cy="17924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02" name="object 41" descr="object 4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91" y="4885707"/>
              <a:ext cx="197341" cy="17924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03" name="object 42"/>
            <p:cNvSpPr/>
            <p:nvPr/>
          </p:nvSpPr>
          <p:spPr>
            <a:xfrm>
              <a:off x="948115" y="5253971"/>
              <a:ext cx="369254" cy="404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150" y="2709"/>
                  </a:lnTo>
                  <a:lnTo>
                    <a:pt x="591" y="5318"/>
                  </a:lnTo>
                  <a:lnTo>
                    <a:pt x="1314" y="7807"/>
                  </a:lnTo>
                  <a:lnTo>
                    <a:pt x="2307" y="10154"/>
                  </a:lnTo>
                  <a:lnTo>
                    <a:pt x="3559" y="12340"/>
                  </a:lnTo>
                  <a:lnTo>
                    <a:pt x="5060" y="14345"/>
                  </a:lnTo>
                  <a:lnTo>
                    <a:pt x="6798" y="16149"/>
                  </a:lnTo>
                  <a:lnTo>
                    <a:pt x="8762" y="17730"/>
                  </a:lnTo>
                  <a:lnTo>
                    <a:pt x="10942" y="19069"/>
                  </a:lnTo>
                  <a:lnTo>
                    <a:pt x="13327" y="20146"/>
                  </a:lnTo>
                  <a:lnTo>
                    <a:pt x="15905" y="20940"/>
                  </a:lnTo>
                  <a:lnTo>
                    <a:pt x="18667" y="21432"/>
                  </a:lnTo>
                  <a:lnTo>
                    <a:pt x="21600" y="21600"/>
                  </a:lnTo>
                </a:path>
              </a:pathLst>
            </a:cu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04" name="object 43"/>
            <p:cNvSpPr/>
            <p:nvPr/>
          </p:nvSpPr>
          <p:spPr>
            <a:xfrm>
              <a:off x="948115" y="6111727"/>
              <a:ext cx="369254" cy="404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1600"/>
                  </a:lnTo>
                  <a:lnTo>
                    <a:pt x="150" y="18891"/>
                  </a:lnTo>
                  <a:lnTo>
                    <a:pt x="591" y="16282"/>
                  </a:lnTo>
                  <a:lnTo>
                    <a:pt x="1314" y="13793"/>
                  </a:lnTo>
                  <a:lnTo>
                    <a:pt x="2307" y="11446"/>
                  </a:lnTo>
                  <a:lnTo>
                    <a:pt x="3559" y="9260"/>
                  </a:lnTo>
                  <a:lnTo>
                    <a:pt x="5060" y="7255"/>
                  </a:lnTo>
                  <a:lnTo>
                    <a:pt x="6798" y="5451"/>
                  </a:lnTo>
                  <a:lnTo>
                    <a:pt x="8762" y="3870"/>
                  </a:lnTo>
                  <a:lnTo>
                    <a:pt x="10942" y="2531"/>
                  </a:lnTo>
                  <a:lnTo>
                    <a:pt x="13327" y="1454"/>
                  </a:lnTo>
                  <a:lnTo>
                    <a:pt x="15905" y="660"/>
                  </a:lnTo>
                  <a:lnTo>
                    <a:pt x="18667" y="168"/>
                  </a:lnTo>
                  <a:lnTo>
                    <a:pt x="21600" y="0"/>
                  </a:lnTo>
                </a:path>
              </a:pathLst>
            </a:cu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06" name="object 44"/>
          <p:cNvSpPr txBox="1"/>
          <p:nvPr/>
        </p:nvSpPr>
        <p:spPr>
          <a:xfrm>
            <a:off x="2850480" y="1126861"/>
            <a:ext cx="489585" cy="230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500" spc="-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dirty="0"/>
              <a:t>9.</a:t>
            </a:r>
            <a:r>
              <a:rPr lang="en-US" dirty="0"/>
              <a:t>2</a:t>
            </a:r>
            <a:r>
              <a:rPr dirty="0"/>
              <a:t>m</a:t>
            </a:r>
          </a:p>
        </p:txBody>
      </p:sp>
      <p:grpSp>
        <p:nvGrpSpPr>
          <p:cNvPr id="111" name="object 45"/>
          <p:cNvGrpSpPr/>
          <p:nvPr/>
        </p:nvGrpSpPr>
        <p:grpSpPr>
          <a:xfrm>
            <a:off x="1265993" y="1058104"/>
            <a:ext cx="4226452" cy="5288455"/>
            <a:chOff x="0" y="0"/>
            <a:chExt cx="4226450" cy="5288454"/>
          </a:xfrm>
        </p:grpSpPr>
        <p:sp>
          <p:nvSpPr>
            <p:cNvPr id="107" name="object 46"/>
            <p:cNvSpPr/>
            <p:nvPr/>
          </p:nvSpPr>
          <p:spPr>
            <a:xfrm>
              <a:off x="3816582" y="0"/>
              <a:ext cx="1" cy="627228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08" name="object 47"/>
            <p:cNvSpPr/>
            <p:nvPr/>
          </p:nvSpPr>
          <p:spPr>
            <a:xfrm flipV="1">
              <a:off x="4226450" y="646369"/>
              <a:ext cx="1" cy="1726172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09" name="object 48"/>
            <p:cNvSpPr/>
            <p:nvPr/>
          </p:nvSpPr>
          <p:spPr>
            <a:xfrm flipH="1">
              <a:off x="0" y="68433"/>
              <a:ext cx="1" cy="555448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10" name="object 49"/>
            <p:cNvSpPr/>
            <p:nvPr/>
          </p:nvSpPr>
          <p:spPr>
            <a:xfrm flipH="1">
              <a:off x="4226450" y="3002594"/>
              <a:ext cx="1" cy="2285861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12" name="object 50"/>
          <p:cNvSpPr txBox="1"/>
          <p:nvPr/>
        </p:nvSpPr>
        <p:spPr>
          <a:xfrm rot="16200000">
            <a:off x="5165390" y="3644880"/>
            <a:ext cx="603886" cy="1955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lnSpc>
                <a:spcPts val="1700"/>
              </a:lnSpc>
              <a:defRPr sz="1500" spc="-1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11.0m</a:t>
            </a:r>
          </a:p>
        </p:txBody>
      </p:sp>
      <p:sp>
        <p:nvSpPr>
          <p:cNvPr id="113" name="object 51"/>
          <p:cNvSpPr/>
          <p:nvPr/>
        </p:nvSpPr>
        <p:spPr>
          <a:xfrm>
            <a:off x="2537689" y="6908185"/>
            <a:ext cx="1" cy="449315"/>
          </a:xfrm>
          <a:prstGeom prst="line">
            <a:avLst/>
          </a:prstGeom>
          <a:ln w="635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4" name="object 53"/>
          <p:cNvSpPr/>
          <p:nvPr/>
        </p:nvSpPr>
        <p:spPr>
          <a:xfrm>
            <a:off x="5107936" y="1704478"/>
            <a:ext cx="627229" cy="1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5" name="object 54"/>
          <p:cNvSpPr/>
          <p:nvPr/>
        </p:nvSpPr>
        <p:spPr>
          <a:xfrm>
            <a:off x="2277666" y="1662277"/>
            <a:ext cx="1261250" cy="1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6" name="object 55"/>
          <p:cNvSpPr/>
          <p:nvPr/>
        </p:nvSpPr>
        <p:spPr>
          <a:xfrm>
            <a:off x="3751726" y="1720015"/>
            <a:ext cx="1219328" cy="1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7" name="object 56"/>
          <p:cNvSpPr/>
          <p:nvPr/>
        </p:nvSpPr>
        <p:spPr>
          <a:xfrm>
            <a:off x="3751726" y="1679259"/>
            <a:ext cx="1307632" cy="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8" name="object 57"/>
          <p:cNvSpPr/>
          <p:nvPr/>
        </p:nvSpPr>
        <p:spPr>
          <a:xfrm>
            <a:off x="2277665" y="1720015"/>
            <a:ext cx="1307632" cy="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9" name="object 58"/>
          <p:cNvSpPr/>
          <p:nvPr/>
        </p:nvSpPr>
        <p:spPr>
          <a:xfrm>
            <a:off x="5112867" y="6346562"/>
            <a:ext cx="618948" cy="1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0" name="object 59"/>
          <p:cNvSpPr/>
          <p:nvPr/>
        </p:nvSpPr>
        <p:spPr>
          <a:xfrm>
            <a:off x="3495909" y="1720015"/>
            <a:ext cx="1586663" cy="52569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55" y="0"/>
                </a:moveTo>
                <a:lnTo>
                  <a:pt x="21600" y="0"/>
                </a:lnTo>
                <a:lnTo>
                  <a:pt x="21600" y="18982"/>
                </a:lnTo>
                <a:lnTo>
                  <a:pt x="1217" y="18982"/>
                </a:lnTo>
                <a:lnTo>
                  <a:pt x="1217" y="21600"/>
                </a:lnTo>
                <a:lnTo>
                  <a:pt x="0" y="21600"/>
                </a:lnTo>
              </a:path>
            </a:pathLst>
          </a:custGeom>
          <a:ln w="635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1" name="object 60"/>
          <p:cNvSpPr/>
          <p:nvPr/>
        </p:nvSpPr>
        <p:spPr>
          <a:xfrm>
            <a:off x="1265995" y="1720016"/>
            <a:ext cx="1306641" cy="47912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724" y="0"/>
                </a:moveTo>
                <a:lnTo>
                  <a:pt x="0" y="0"/>
                </a:lnTo>
                <a:lnTo>
                  <a:pt x="0" y="20827"/>
                </a:lnTo>
                <a:lnTo>
                  <a:pt x="21600" y="20827"/>
                </a:lnTo>
                <a:lnTo>
                  <a:pt x="21600" y="21600"/>
                </a:lnTo>
              </a:path>
            </a:pathLst>
          </a:custGeom>
          <a:ln w="635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2" name="object 61"/>
          <p:cNvSpPr/>
          <p:nvPr/>
        </p:nvSpPr>
        <p:spPr>
          <a:xfrm>
            <a:off x="845896" y="6339753"/>
            <a:ext cx="1691794" cy="15174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0360"/>
                </a:move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lnTo>
                  <a:pt x="6556" y="0"/>
                </a:lnTo>
              </a:path>
            </a:pathLst>
          </a:custGeom>
          <a:ln w="635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3" name="object 62"/>
          <p:cNvSpPr/>
          <p:nvPr/>
        </p:nvSpPr>
        <p:spPr>
          <a:xfrm>
            <a:off x="2572632" y="6976956"/>
            <a:ext cx="114301" cy="1"/>
          </a:xfrm>
          <a:prstGeom prst="line">
            <a:avLst/>
          </a:prstGeom>
          <a:ln w="635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5" name="object 193"/>
          <p:cNvSpPr/>
          <p:nvPr/>
        </p:nvSpPr>
        <p:spPr>
          <a:xfrm>
            <a:off x="2031757" y="6135038"/>
            <a:ext cx="175261" cy="175261"/>
          </a:xfrm>
          <a:prstGeom prst="rect">
            <a:avLst/>
          </a:prstGeom>
          <a:ln w="12712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36" name="object 194" descr="object 19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51001" y="1644831"/>
            <a:ext cx="179248" cy="197343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5C2CBA94-91FE-364A-1894-2B7FDD072D89}"/>
              </a:ext>
            </a:extLst>
          </p:cNvPr>
          <p:cNvGrpSpPr/>
          <p:nvPr/>
        </p:nvGrpSpPr>
        <p:grpSpPr>
          <a:xfrm>
            <a:off x="3993850" y="7112466"/>
            <a:ext cx="1585089" cy="230401"/>
            <a:chOff x="3005189" y="6541500"/>
            <a:chExt cx="1585089" cy="230401"/>
          </a:xfrm>
        </p:grpSpPr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D7F68B0D-2207-5DF9-AF01-554E1D4E59BA}"/>
                </a:ext>
              </a:extLst>
            </p:cNvPr>
            <p:cNvGrpSpPr/>
            <p:nvPr/>
          </p:nvGrpSpPr>
          <p:grpSpPr>
            <a:xfrm>
              <a:off x="3005189" y="6541500"/>
              <a:ext cx="484283" cy="230401"/>
              <a:chOff x="3005189" y="6541500"/>
              <a:chExt cx="484283" cy="230401"/>
            </a:xfrm>
          </p:grpSpPr>
          <p:sp>
            <p:nvSpPr>
              <p:cNvPr id="24" name="円/楕円 23">
                <a:extLst>
                  <a:ext uri="{FF2B5EF4-FFF2-40B4-BE49-F238E27FC236}">
                    <a16:creationId xmlns:a16="http://schemas.microsoft.com/office/drawing/2014/main" id="{5655931A-39D1-1FD4-E90E-C4F754DB752C}"/>
                  </a:ext>
                </a:extLst>
              </p:cNvPr>
              <p:cNvSpPr/>
              <p:nvPr/>
            </p:nvSpPr>
            <p:spPr>
              <a:xfrm>
                <a:off x="3005189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円/楕円 24">
                <a:extLst>
                  <a:ext uri="{FF2B5EF4-FFF2-40B4-BE49-F238E27FC236}">
                    <a16:creationId xmlns:a16="http://schemas.microsoft.com/office/drawing/2014/main" id="{DE149639-A92D-4D71-1CBA-F601FFB1B72C}"/>
                  </a:ext>
                </a:extLst>
              </p:cNvPr>
              <p:cNvSpPr/>
              <p:nvPr/>
            </p:nvSpPr>
            <p:spPr>
              <a:xfrm>
                <a:off x="3251051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rgbClr val="FF7E7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highlight>
                    <a:srgbClr val="FFFF00"/>
                  </a:highlight>
                </a:endParaRPr>
              </a:p>
            </p:txBody>
          </p:sp>
        </p:grp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F2B08171-5033-834F-EF8C-74D0665222D4}"/>
                </a:ext>
              </a:extLst>
            </p:cNvPr>
            <p:cNvSpPr txBox="1"/>
            <p:nvPr/>
          </p:nvSpPr>
          <p:spPr>
            <a:xfrm>
              <a:off x="3514723" y="6549022"/>
              <a:ext cx="1075555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0000" rtlCol="0" anchor="ctr" anchorCtr="0">
              <a:spAutoFit/>
            </a:bodyPr>
            <a:lstStyle/>
            <a:p>
              <a:r>
                <a:rPr kumimoji="1" lang="en-US" altLang="ja-JP" sz="800" b="1" dirty="0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→</a:t>
              </a:r>
              <a:r>
                <a:rPr kumimoji="1" lang="ja-JP" altLang="en-US" sz="800" b="1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音声入出力端子</a:t>
              </a:r>
            </a:p>
          </p:txBody>
        </p:sp>
      </p:grpSp>
      <p:sp>
        <p:nvSpPr>
          <p:cNvPr id="27" name="円/楕円 26">
            <a:extLst>
              <a:ext uri="{FF2B5EF4-FFF2-40B4-BE49-F238E27FC236}">
                <a16:creationId xmlns:a16="http://schemas.microsoft.com/office/drawing/2014/main" id="{197A35BE-3411-6B2D-6F3F-CD3309B3D348}"/>
              </a:ext>
            </a:extLst>
          </p:cNvPr>
          <p:cNvSpPr/>
          <p:nvPr/>
        </p:nvSpPr>
        <p:spPr>
          <a:xfrm>
            <a:off x="3651829" y="6175737"/>
            <a:ext cx="130349" cy="125964"/>
          </a:xfrm>
          <a:prstGeom prst="ellipse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/楕円 27">
            <a:extLst>
              <a:ext uri="{FF2B5EF4-FFF2-40B4-BE49-F238E27FC236}">
                <a16:creationId xmlns:a16="http://schemas.microsoft.com/office/drawing/2014/main" id="{B644F2C6-DD8F-2FAE-3804-8695A4ED0083}"/>
              </a:ext>
            </a:extLst>
          </p:cNvPr>
          <p:cNvSpPr/>
          <p:nvPr/>
        </p:nvSpPr>
        <p:spPr>
          <a:xfrm>
            <a:off x="3786246" y="6175737"/>
            <a:ext cx="130349" cy="125964"/>
          </a:xfrm>
          <a:prstGeom prst="ellipse">
            <a:avLst/>
          </a:prstGeom>
          <a:noFill/>
          <a:ln>
            <a:solidFill>
              <a:srgbClr val="FF7E7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highlight>
                <a:srgbClr val="FFFF00"/>
              </a:highlight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BF557A96-FC7C-94CD-E26D-FE3C0BF8F94A}"/>
              </a:ext>
            </a:extLst>
          </p:cNvPr>
          <p:cNvSpPr/>
          <p:nvPr/>
        </p:nvSpPr>
        <p:spPr>
          <a:xfrm>
            <a:off x="2026899" y="6131470"/>
            <a:ext cx="184664" cy="184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</a:t>
            </a:r>
            <a:endParaRPr kumimoji="1" lang="ja-JP" altLang="en-US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grpSp>
        <p:nvGrpSpPr>
          <p:cNvPr id="281" name="グループ化 280">
            <a:extLst>
              <a:ext uri="{FF2B5EF4-FFF2-40B4-BE49-F238E27FC236}">
                <a16:creationId xmlns:a16="http://schemas.microsoft.com/office/drawing/2014/main" id="{1EF7BADD-6831-FAD1-1419-5977AB79675E}"/>
              </a:ext>
            </a:extLst>
          </p:cNvPr>
          <p:cNvGrpSpPr/>
          <p:nvPr/>
        </p:nvGrpSpPr>
        <p:grpSpPr>
          <a:xfrm>
            <a:off x="1418150" y="6194774"/>
            <a:ext cx="264766" cy="125964"/>
            <a:chOff x="3005189" y="6541500"/>
            <a:chExt cx="484283" cy="230401"/>
          </a:xfrm>
        </p:grpSpPr>
        <p:sp>
          <p:nvSpPr>
            <p:cNvPr id="282" name="円/楕円 26">
              <a:extLst>
                <a:ext uri="{FF2B5EF4-FFF2-40B4-BE49-F238E27FC236}">
                  <a16:creationId xmlns:a16="http://schemas.microsoft.com/office/drawing/2014/main" id="{4F16E98D-2F04-0642-2388-C3919141F842}"/>
                </a:ext>
              </a:extLst>
            </p:cNvPr>
            <p:cNvSpPr/>
            <p:nvPr/>
          </p:nvSpPr>
          <p:spPr>
            <a:xfrm>
              <a:off x="3005189" y="6541500"/>
              <a:ext cx="238421" cy="230401"/>
            </a:xfrm>
            <a:prstGeom prst="ellipse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3" name="円/楕円 27">
              <a:extLst>
                <a:ext uri="{FF2B5EF4-FFF2-40B4-BE49-F238E27FC236}">
                  <a16:creationId xmlns:a16="http://schemas.microsoft.com/office/drawing/2014/main" id="{EE9FF17A-20B9-B1D7-B8F4-148DD495B6A6}"/>
                </a:ext>
              </a:extLst>
            </p:cNvPr>
            <p:cNvSpPr/>
            <p:nvPr/>
          </p:nvSpPr>
          <p:spPr>
            <a:xfrm>
              <a:off x="3251051" y="6541500"/>
              <a:ext cx="238421" cy="230401"/>
            </a:xfrm>
            <a:prstGeom prst="ellipse">
              <a:avLst/>
            </a:prstGeom>
            <a:noFill/>
            <a:ln>
              <a:solidFill>
                <a:srgbClr val="FF7E7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highlight>
                  <a:srgbClr val="FFFF00"/>
                </a:highlight>
              </a:endParaRPr>
            </a:p>
          </p:txBody>
        </p:sp>
      </p:grpSp>
      <p:sp>
        <p:nvSpPr>
          <p:cNvPr id="303" name="object 2">
            <a:extLst>
              <a:ext uri="{FF2B5EF4-FFF2-40B4-BE49-F238E27FC236}">
                <a16:creationId xmlns:a16="http://schemas.microsoft.com/office/drawing/2014/main" id="{7003DA10-8834-FF91-380C-61A9ED1AAE91}"/>
              </a:ext>
            </a:extLst>
          </p:cNvPr>
          <p:cNvSpPr txBox="1"/>
          <p:nvPr/>
        </p:nvSpPr>
        <p:spPr>
          <a:xfrm>
            <a:off x="5276005" y="219532"/>
            <a:ext cx="483870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180cm</a:t>
            </a:r>
          </a:p>
        </p:txBody>
      </p:sp>
      <p:sp>
        <p:nvSpPr>
          <p:cNvPr id="304" name="object 3">
            <a:extLst>
              <a:ext uri="{FF2B5EF4-FFF2-40B4-BE49-F238E27FC236}">
                <a16:creationId xmlns:a16="http://schemas.microsoft.com/office/drawing/2014/main" id="{85A18E89-A0C3-B576-0665-B6BE6AB07B44}"/>
              </a:ext>
            </a:extLst>
          </p:cNvPr>
          <p:cNvSpPr txBox="1"/>
          <p:nvPr/>
        </p:nvSpPr>
        <p:spPr>
          <a:xfrm>
            <a:off x="5890082" y="442226"/>
            <a:ext cx="398781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5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60cm</a:t>
            </a:r>
          </a:p>
        </p:txBody>
      </p:sp>
      <p:grpSp>
        <p:nvGrpSpPr>
          <p:cNvPr id="305" name="グループ化 304">
            <a:extLst>
              <a:ext uri="{FF2B5EF4-FFF2-40B4-BE49-F238E27FC236}">
                <a16:creationId xmlns:a16="http://schemas.microsoft.com/office/drawing/2014/main" id="{B7EBCE30-AC52-CFB2-4CEC-D5AAD3CF4D2E}"/>
              </a:ext>
            </a:extLst>
          </p:cNvPr>
          <p:cNvGrpSpPr/>
          <p:nvPr/>
        </p:nvGrpSpPr>
        <p:grpSpPr>
          <a:xfrm>
            <a:off x="4971054" y="344578"/>
            <a:ext cx="919027" cy="420935"/>
            <a:chOff x="7875497" y="543444"/>
            <a:chExt cx="919027" cy="420935"/>
          </a:xfrm>
        </p:grpSpPr>
        <p:sp>
          <p:nvSpPr>
            <p:cNvPr id="306" name="正方形/長方形 305">
              <a:extLst>
                <a:ext uri="{FF2B5EF4-FFF2-40B4-BE49-F238E27FC236}">
                  <a16:creationId xmlns:a16="http://schemas.microsoft.com/office/drawing/2014/main" id="{D3E060D7-BF22-ED01-D7F3-BA783074112D}"/>
                </a:ext>
              </a:extLst>
            </p:cNvPr>
            <p:cNvSpPr/>
            <p:nvPr/>
          </p:nvSpPr>
          <p:spPr>
            <a:xfrm>
              <a:off x="7875497" y="543444"/>
              <a:ext cx="919027" cy="420935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7" name="Google Shape;255;p7">
              <a:extLst>
                <a:ext uri="{FF2B5EF4-FFF2-40B4-BE49-F238E27FC236}">
                  <a16:creationId xmlns:a16="http://schemas.microsoft.com/office/drawing/2014/main" id="{33D4AF1F-C340-06D5-0603-1B8C79D2A95F}"/>
                </a:ext>
              </a:extLst>
            </p:cNvPr>
            <p:cNvSpPr/>
            <p:nvPr/>
          </p:nvSpPr>
          <p:spPr>
            <a:xfrm>
              <a:off x="7996532" y="598752"/>
              <a:ext cx="756000" cy="241200"/>
            </a:xfrm>
            <a:custGeom>
              <a:avLst/>
              <a:gdLst/>
              <a:ahLst/>
              <a:cxnLst/>
              <a:rect l="l" t="t" r="r" b="b"/>
              <a:pathLst>
                <a:path w="572134" h="188594" extrusionOk="0">
                  <a:moveTo>
                    <a:pt x="572007" y="187985"/>
                  </a:moveTo>
                  <a:lnTo>
                    <a:pt x="0" y="187985"/>
                  </a:lnTo>
                  <a:lnTo>
                    <a:pt x="0" y="0"/>
                  </a:lnTo>
                  <a:lnTo>
                    <a:pt x="572007" y="0"/>
                  </a:lnTo>
                  <a:lnTo>
                    <a:pt x="572007" y="187985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98" name="object 262">
            <a:extLst>
              <a:ext uri="{FF2B5EF4-FFF2-40B4-BE49-F238E27FC236}">
                <a16:creationId xmlns:a16="http://schemas.microsoft.com/office/drawing/2014/main" id="{46659381-11D6-5C38-8820-1F3968039D01}"/>
              </a:ext>
            </a:extLst>
          </p:cNvPr>
          <p:cNvSpPr txBox="1"/>
          <p:nvPr/>
        </p:nvSpPr>
        <p:spPr>
          <a:xfrm>
            <a:off x="5249874" y="730893"/>
            <a:ext cx="404496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dirty="0"/>
              <a:t>5</a:t>
            </a:r>
            <a:r>
              <a:rPr lang="en-US" dirty="0"/>
              <a:t>5</a:t>
            </a:r>
            <a:r>
              <a:rPr dirty="0"/>
              <a:t>cm</a:t>
            </a:r>
          </a:p>
        </p:txBody>
      </p:sp>
      <p:sp>
        <p:nvSpPr>
          <p:cNvPr id="299" name="object 263">
            <a:extLst>
              <a:ext uri="{FF2B5EF4-FFF2-40B4-BE49-F238E27FC236}">
                <a16:creationId xmlns:a16="http://schemas.microsoft.com/office/drawing/2014/main" id="{C3F9B4DF-86CF-89D8-BCBC-E55C1B7DA082}"/>
              </a:ext>
            </a:extLst>
          </p:cNvPr>
          <p:cNvSpPr txBox="1"/>
          <p:nvPr/>
        </p:nvSpPr>
        <p:spPr>
          <a:xfrm>
            <a:off x="5601943" y="1003568"/>
            <a:ext cx="404496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dirty="0"/>
              <a:t>55cm</a:t>
            </a:r>
          </a:p>
        </p:txBody>
      </p:sp>
      <p:grpSp>
        <p:nvGrpSpPr>
          <p:cNvPr id="300" name="グループ化 299">
            <a:extLst>
              <a:ext uri="{FF2B5EF4-FFF2-40B4-BE49-F238E27FC236}">
                <a16:creationId xmlns:a16="http://schemas.microsoft.com/office/drawing/2014/main" id="{D125ABE3-302B-B43F-F7A1-0BC1DCDCFCDE}"/>
              </a:ext>
            </a:extLst>
          </p:cNvPr>
          <p:cNvGrpSpPr/>
          <p:nvPr/>
        </p:nvGrpSpPr>
        <p:grpSpPr>
          <a:xfrm>
            <a:off x="5301919" y="937802"/>
            <a:ext cx="194400" cy="194400"/>
            <a:chOff x="5374616" y="7449420"/>
            <a:chExt cx="194400" cy="194400"/>
          </a:xfrm>
        </p:grpSpPr>
        <p:sp>
          <p:nvSpPr>
            <p:cNvPr id="301" name="Google Shape;135;p7">
              <a:extLst>
                <a:ext uri="{FF2B5EF4-FFF2-40B4-BE49-F238E27FC236}">
                  <a16:creationId xmlns:a16="http://schemas.microsoft.com/office/drawing/2014/main" id="{D3C717B0-1A97-C846-DEFA-B683CB7F4DBF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02" name="直線コネクタ 301">
              <a:extLst>
                <a:ext uri="{FF2B5EF4-FFF2-40B4-BE49-F238E27FC236}">
                  <a16:creationId xmlns:a16="http://schemas.microsoft.com/office/drawing/2014/main" id="{E56A3F58-E4FC-B949-9850-2E17A57AC5FD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88" name="グループ化 287">
            <a:extLst>
              <a:ext uri="{FF2B5EF4-FFF2-40B4-BE49-F238E27FC236}">
                <a16:creationId xmlns:a16="http://schemas.microsoft.com/office/drawing/2014/main" id="{EF98AB87-FE86-1078-0DA7-45E53D3EF5F4}"/>
              </a:ext>
            </a:extLst>
          </p:cNvPr>
          <p:cNvGrpSpPr/>
          <p:nvPr/>
        </p:nvGrpSpPr>
        <p:grpSpPr>
          <a:xfrm>
            <a:off x="2301516" y="1768955"/>
            <a:ext cx="226800" cy="226800"/>
            <a:chOff x="6327424" y="2770735"/>
            <a:chExt cx="226800" cy="226800"/>
          </a:xfrm>
        </p:grpSpPr>
        <p:sp>
          <p:nvSpPr>
            <p:cNvPr id="293" name="Google Shape;135;p7">
              <a:extLst>
                <a:ext uri="{FF2B5EF4-FFF2-40B4-BE49-F238E27FC236}">
                  <a16:creationId xmlns:a16="http://schemas.microsoft.com/office/drawing/2014/main" id="{6591EE86-EB25-BF2D-DC33-A73B413E9D8C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94" name="直線コネクタ 293">
              <a:extLst>
                <a:ext uri="{FF2B5EF4-FFF2-40B4-BE49-F238E27FC236}">
                  <a16:creationId xmlns:a16="http://schemas.microsoft.com/office/drawing/2014/main" id="{823E5CC5-D655-0BDC-DE51-4C9E724187AD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89" name="Google Shape;255;p7">
            <a:extLst>
              <a:ext uri="{FF2B5EF4-FFF2-40B4-BE49-F238E27FC236}">
                <a16:creationId xmlns:a16="http://schemas.microsoft.com/office/drawing/2014/main" id="{4C545071-632A-B2F9-960E-60A78FC619FD}"/>
              </a:ext>
            </a:extLst>
          </p:cNvPr>
          <p:cNvSpPr/>
          <p:nvPr/>
        </p:nvSpPr>
        <p:spPr>
          <a:xfrm rot="5400000">
            <a:off x="1802916" y="2008359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08" name="グループ化 307">
            <a:extLst>
              <a:ext uri="{FF2B5EF4-FFF2-40B4-BE49-F238E27FC236}">
                <a16:creationId xmlns:a16="http://schemas.microsoft.com/office/drawing/2014/main" id="{02B91133-8744-6410-D900-225AF030C8D9}"/>
              </a:ext>
            </a:extLst>
          </p:cNvPr>
          <p:cNvGrpSpPr/>
          <p:nvPr/>
        </p:nvGrpSpPr>
        <p:grpSpPr>
          <a:xfrm>
            <a:off x="2301516" y="2015405"/>
            <a:ext cx="226800" cy="226800"/>
            <a:chOff x="6327424" y="2770735"/>
            <a:chExt cx="226800" cy="226800"/>
          </a:xfrm>
        </p:grpSpPr>
        <p:sp>
          <p:nvSpPr>
            <p:cNvPr id="309" name="Google Shape;135;p7">
              <a:extLst>
                <a:ext uri="{FF2B5EF4-FFF2-40B4-BE49-F238E27FC236}">
                  <a16:creationId xmlns:a16="http://schemas.microsoft.com/office/drawing/2014/main" id="{F0636845-8F7C-C616-5174-D545A5798B3B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10" name="直線コネクタ 309">
              <a:extLst>
                <a:ext uri="{FF2B5EF4-FFF2-40B4-BE49-F238E27FC236}">
                  <a16:creationId xmlns:a16="http://schemas.microsoft.com/office/drawing/2014/main" id="{2D0D81F5-98C1-6387-B5DE-075B138594B0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1" name="グループ化 310">
            <a:extLst>
              <a:ext uri="{FF2B5EF4-FFF2-40B4-BE49-F238E27FC236}">
                <a16:creationId xmlns:a16="http://schemas.microsoft.com/office/drawing/2014/main" id="{6F1F8279-D399-51DD-70DC-CCE0DB7923E0}"/>
              </a:ext>
            </a:extLst>
          </p:cNvPr>
          <p:cNvGrpSpPr/>
          <p:nvPr/>
        </p:nvGrpSpPr>
        <p:grpSpPr>
          <a:xfrm>
            <a:off x="2301516" y="2262695"/>
            <a:ext cx="226800" cy="226800"/>
            <a:chOff x="6327424" y="2770735"/>
            <a:chExt cx="226800" cy="226800"/>
          </a:xfrm>
        </p:grpSpPr>
        <p:sp>
          <p:nvSpPr>
            <p:cNvPr id="312" name="Google Shape;135;p7">
              <a:extLst>
                <a:ext uri="{FF2B5EF4-FFF2-40B4-BE49-F238E27FC236}">
                  <a16:creationId xmlns:a16="http://schemas.microsoft.com/office/drawing/2014/main" id="{DBC123DF-41E3-B584-A04A-0E933A873C8F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13" name="直線コネクタ 312">
              <a:extLst>
                <a:ext uri="{FF2B5EF4-FFF2-40B4-BE49-F238E27FC236}">
                  <a16:creationId xmlns:a16="http://schemas.microsoft.com/office/drawing/2014/main" id="{2DBCD701-EA24-6F57-83F0-C03F40FB53CA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6" name="グループ化 315">
            <a:extLst>
              <a:ext uri="{FF2B5EF4-FFF2-40B4-BE49-F238E27FC236}">
                <a16:creationId xmlns:a16="http://schemas.microsoft.com/office/drawing/2014/main" id="{6FE8170A-A3ED-D233-1E88-A26F133475CF}"/>
              </a:ext>
            </a:extLst>
          </p:cNvPr>
          <p:cNvGrpSpPr/>
          <p:nvPr/>
        </p:nvGrpSpPr>
        <p:grpSpPr>
          <a:xfrm>
            <a:off x="2301516" y="2715253"/>
            <a:ext cx="226800" cy="226800"/>
            <a:chOff x="6327424" y="2770735"/>
            <a:chExt cx="226800" cy="226800"/>
          </a:xfrm>
        </p:grpSpPr>
        <p:sp>
          <p:nvSpPr>
            <p:cNvPr id="324" name="Google Shape;135;p7">
              <a:extLst>
                <a:ext uri="{FF2B5EF4-FFF2-40B4-BE49-F238E27FC236}">
                  <a16:creationId xmlns:a16="http://schemas.microsoft.com/office/drawing/2014/main" id="{8584E4C1-8880-28C4-814A-C70DA6CA8B4D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25" name="直線コネクタ 324">
              <a:extLst>
                <a:ext uri="{FF2B5EF4-FFF2-40B4-BE49-F238E27FC236}">
                  <a16:creationId xmlns:a16="http://schemas.microsoft.com/office/drawing/2014/main" id="{C85F35E5-B555-311D-5179-6174DEB59355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7" name="Google Shape;255;p7">
            <a:extLst>
              <a:ext uri="{FF2B5EF4-FFF2-40B4-BE49-F238E27FC236}">
                <a16:creationId xmlns:a16="http://schemas.microsoft.com/office/drawing/2014/main" id="{D773A358-B0B5-066B-B8C8-125E3B4F588F}"/>
              </a:ext>
            </a:extLst>
          </p:cNvPr>
          <p:cNvSpPr/>
          <p:nvPr/>
        </p:nvSpPr>
        <p:spPr>
          <a:xfrm rot="5400000">
            <a:off x="1802916" y="2954657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18" name="グループ化 317">
            <a:extLst>
              <a:ext uri="{FF2B5EF4-FFF2-40B4-BE49-F238E27FC236}">
                <a16:creationId xmlns:a16="http://schemas.microsoft.com/office/drawing/2014/main" id="{19D5BEF4-688F-6E7C-9DC9-59F708B899E7}"/>
              </a:ext>
            </a:extLst>
          </p:cNvPr>
          <p:cNvGrpSpPr/>
          <p:nvPr/>
        </p:nvGrpSpPr>
        <p:grpSpPr>
          <a:xfrm>
            <a:off x="2301516" y="2961703"/>
            <a:ext cx="226800" cy="226800"/>
            <a:chOff x="6327424" y="2770735"/>
            <a:chExt cx="226800" cy="226800"/>
          </a:xfrm>
        </p:grpSpPr>
        <p:sp>
          <p:nvSpPr>
            <p:cNvPr id="322" name="Google Shape;135;p7">
              <a:extLst>
                <a:ext uri="{FF2B5EF4-FFF2-40B4-BE49-F238E27FC236}">
                  <a16:creationId xmlns:a16="http://schemas.microsoft.com/office/drawing/2014/main" id="{AE52C8F9-3739-1B7F-E532-DDB429B88714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23" name="直線コネクタ 322">
              <a:extLst>
                <a:ext uri="{FF2B5EF4-FFF2-40B4-BE49-F238E27FC236}">
                  <a16:creationId xmlns:a16="http://schemas.microsoft.com/office/drawing/2014/main" id="{E124716F-6B3D-3B56-A427-525C8944B5F9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9" name="グループ化 318">
            <a:extLst>
              <a:ext uri="{FF2B5EF4-FFF2-40B4-BE49-F238E27FC236}">
                <a16:creationId xmlns:a16="http://schemas.microsoft.com/office/drawing/2014/main" id="{272245EB-E2CD-D45C-07DE-0815974E8CC6}"/>
              </a:ext>
            </a:extLst>
          </p:cNvPr>
          <p:cNvGrpSpPr/>
          <p:nvPr/>
        </p:nvGrpSpPr>
        <p:grpSpPr>
          <a:xfrm>
            <a:off x="2301516" y="3208993"/>
            <a:ext cx="226800" cy="226800"/>
            <a:chOff x="6327424" y="2770735"/>
            <a:chExt cx="226800" cy="226800"/>
          </a:xfrm>
        </p:grpSpPr>
        <p:sp>
          <p:nvSpPr>
            <p:cNvPr id="320" name="Google Shape;135;p7">
              <a:extLst>
                <a:ext uri="{FF2B5EF4-FFF2-40B4-BE49-F238E27FC236}">
                  <a16:creationId xmlns:a16="http://schemas.microsoft.com/office/drawing/2014/main" id="{CEAE2A01-9930-9CA0-3F0F-9256ADE2F1DD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21" name="直線コネクタ 320">
              <a:extLst>
                <a:ext uri="{FF2B5EF4-FFF2-40B4-BE49-F238E27FC236}">
                  <a16:creationId xmlns:a16="http://schemas.microsoft.com/office/drawing/2014/main" id="{57DD4134-B1E3-5692-9796-D8CB83FA3C92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27" name="グループ化 326">
            <a:extLst>
              <a:ext uri="{FF2B5EF4-FFF2-40B4-BE49-F238E27FC236}">
                <a16:creationId xmlns:a16="http://schemas.microsoft.com/office/drawing/2014/main" id="{8DA4A317-D52F-FFB8-653E-4D71F0018E62}"/>
              </a:ext>
            </a:extLst>
          </p:cNvPr>
          <p:cNvGrpSpPr/>
          <p:nvPr/>
        </p:nvGrpSpPr>
        <p:grpSpPr>
          <a:xfrm>
            <a:off x="2301516" y="3459532"/>
            <a:ext cx="226800" cy="226800"/>
            <a:chOff x="6327424" y="2770735"/>
            <a:chExt cx="226800" cy="226800"/>
          </a:xfrm>
        </p:grpSpPr>
        <p:sp>
          <p:nvSpPr>
            <p:cNvPr id="335" name="Google Shape;135;p7">
              <a:extLst>
                <a:ext uri="{FF2B5EF4-FFF2-40B4-BE49-F238E27FC236}">
                  <a16:creationId xmlns:a16="http://schemas.microsoft.com/office/drawing/2014/main" id="{6CDAA8C5-29D1-5EAE-08EE-3C770E9D1EBB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36" name="直線コネクタ 335">
              <a:extLst>
                <a:ext uri="{FF2B5EF4-FFF2-40B4-BE49-F238E27FC236}">
                  <a16:creationId xmlns:a16="http://schemas.microsoft.com/office/drawing/2014/main" id="{2DD2AA4A-F1E1-3E88-9381-61DB58EF988B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28" name="Google Shape;255;p7">
            <a:extLst>
              <a:ext uri="{FF2B5EF4-FFF2-40B4-BE49-F238E27FC236}">
                <a16:creationId xmlns:a16="http://schemas.microsoft.com/office/drawing/2014/main" id="{8BCE7924-3EC2-2923-9448-8698A5DE42AC}"/>
              </a:ext>
            </a:extLst>
          </p:cNvPr>
          <p:cNvSpPr/>
          <p:nvPr/>
        </p:nvSpPr>
        <p:spPr>
          <a:xfrm rot="5400000">
            <a:off x="1802916" y="3698936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29" name="グループ化 328">
            <a:extLst>
              <a:ext uri="{FF2B5EF4-FFF2-40B4-BE49-F238E27FC236}">
                <a16:creationId xmlns:a16="http://schemas.microsoft.com/office/drawing/2014/main" id="{8BA6026A-0CBC-E78B-FEB4-A2691AC346AC}"/>
              </a:ext>
            </a:extLst>
          </p:cNvPr>
          <p:cNvGrpSpPr/>
          <p:nvPr/>
        </p:nvGrpSpPr>
        <p:grpSpPr>
          <a:xfrm>
            <a:off x="2301516" y="3705982"/>
            <a:ext cx="226800" cy="226800"/>
            <a:chOff x="6327424" y="2770735"/>
            <a:chExt cx="226800" cy="226800"/>
          </a:xfrm>
        </p:grpSpPr>
        <p:sp>
          <p:nvSpPr>
            <p:cNvPr id="333" name="Google Shape;135;p7">
              <a:extLst>
                <a:ext uri="{FF2B5EF4-FFF2-40B4-BE49-F238E27FC236}">
                  <a16:creationId xmlns:a16="http://schemas.microsoft.com/office/drawing/2014/main" id="{D9756331-185E-2EBE-E8B8-3584907F63CF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34" name="直線コネクタ 333">
              <a:extLst>
                <a:ext uri="{FF2B5EF4-FFF2-40B4-BE49-F238E27FC236}">
                  <a16:creationId xmlns:a16="http://schemas.microsoft.com/office/drawing/2014/main" id="{702F07CE-EFAA-FC0F-7802-1F7BE653E470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30" name="グループ化 329">
            <a:extLst>
              <a:ext uri="{FF2B5EF4-FFF2-40B4-BE49-F238E27FC236}">
                <a16:creationId xmlns:a16="http://schemas.microsoft.com/office/drawing/2014/main" id="{6E32F227-EA36-EDCE-8C35-079A589ABFEF}"/>
              </a:ext>
            </a:extLst>
          </p:cNvPr>
          <p:cNvGrpSpPr/>
          <p:nvPr/>
        </p:nvGrpSpPr>
        <p:grpSpPr>
          <a:xfrm>
            <a:off x="2301516" y="3953272"/>
            <a:ext cx="226800" cy="226800"/>
            <a:chOff x="6327424" y="2770735"/>
            <a:chExt cx="226800" cy="226800"/>
          </a:xfrm>
        </p:grpSpPr>
        <p:sp>
          <p:nvSpPr>
            <p:cNvPr id="331" name="Google Shape;135;p7">
              <a:extLst>
                <a:ext uri="{FF2B5EF4-FFF2-40B4-BE49-F238E27FC236}">
                  <a16:creationId xmlns:a16="http://schemas.microsoft.com/office/drawing/2014/main" id="{BC41EB3D-EEB1-0D6D-AFF7-DA2FC575D37F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32" name="直線コネクタ 331">
              <a:extLst>
                <a:ext uri="{FF2B5EF4-FFF2-40B4-BE49-F238E27FC236}">
                  <a16:creationId xmlns:a16="http://schemas.microsoft.com/office/drawing/2014/main" id="{2FA8D194-5C53-C5AB-B6AC-D3BCCDAD2EC0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38" name="グループ化 337">
            <a:extLst>
              <a:ext uri="{FF2B5EF4-FFF2-40B4-BE49-F238E27FC236}">
                <a16:creationId xmlns:a16="http://schemas.microsoft.com/office/drawing/2014/main" id="{5EE5AF28-A07D-0406-BEC0-B5516807433F}"/>
              </a:ext>
            </a:extLst>
          </p:cNvPr>
          <p:cNvGrpSpPr/>
          <p:nvPr/>
        </p:nvGrpSpPr>
        <p:grpSpPr>
          <a:xfrm>
            <a:off x="2301516" y="4490890"/>
            <a:ext cx="226800" cy="226800"/>
            <a:chOff x="6327424" y="2770735"/>
            <a:chExt cx="226800" cy="226800"/>
          </a:xfrm>
        </p:grpSpPr>
        <p:sp>
          <p:nvSpPr>
            <p:cNvPr id="346" name="Google Shape;135;p7">
              <a:extLst>
                <a:ext uri="{FF2B5EF4-FFF2-40B4-BE49-F238E27FC236}">
                  <a16:creationId xmlns:a16="http://schemas.microsoft.com/office/drawing/2014/main" id="{314C8881-105C-F7DD-0779-1762721A4F38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47" name="直線コネクタ 346">
              <a:extLst>
                <a:ext uri="{FF2B5EF4-FFF2-40B4-BE49-F238E27FC236}">
                  <a16:creationId xmlns:a16="http://schemas.microsoft.com/office/drawing/2014/main" id="{7B10350F-F37A-9783-7B05-B3F8C21F3BCA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39" name="Google Shape;255;p7">
            <a:extLst>
              <a:ext uri="{FF2B5EF4-FFF2-40B4-BE49-F238E27FC236}">
                <a16:creationId xmlns:a16="http://schemas.microsoft.com/office/drawing/2014/main" id="{0B34CEE3-15CE-D125-5F72-B7A215FE653F}"/>
              </a:ext>
            </a:extLst>
          </p:cNvPr>
          <p:cNvSpPr/>
          <p:nvPr/>
        </p:nvSpPr>
        <p:spPr>
          <a:xfrm rot="5400000">
            <a:off x="1802916" y="4730294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40" name="グループ化 339">
            <a:extLst>
              <a:ext uri="{FF2B5EF4-FFF2-40B4-BE49-F238E27FC236}">
                <a16:creationId xmlns:a16="http://schemas.microsoft.com/office/drawing/2014/main" id="{EBF6FA9C-AB24-CE5C-2421-0E568DAE7043}"/>
              </a:ext>
            </a:extLst>
          </p:cNvPr>
          <p:cNvGrpSpPr/>
          <p:nvPr/>
        </p:nvGrpSpPr>
        <p:grpSpPr>
          <a:xfrm>
            <a:off x="2301516" y="4737340"/>
            <a:ext cx="226800" cy="226800"/>
            <a:chOff x="6327424" y="2770735"/>
            <a:chExt cx="226800" cy="226800"/>
          </a:xfrm>
        </p:grpSpPr>
        <p:sp>
          <p:nvSpPr>
            <p:cNvPr id="344" name="Google Shape;135;p7">
              <a:extLst>
                <a:ext uri="{FF2B5EF4-FFF2-40B4-BE49-F238E27FC236}">
                  <a16:creationId xmlns:a16="http://schemas.microsoft.com/office/drawing/2014/main" id="{6A88679B-BCAD-7980-C689-AA801D4484AF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45" name="直線コネクタ 344">
              <a:extLst>
                <a:ext uri="{FF2B5EF4-FFF2-40B4-BE49-F238E27FC236}">
                  <a16:creationId xmlns:a16="http://schemas.microsoft.com/office/drawing/2014/main" id="{4EFFE125-EC9E-2E00-E875-92EC0AAA860D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1" name="グループ化 340">
            <a:extLst>
              <a:ext uri="{FF2B5EF4-FFF2-40B4-BE49-F238E27FC236}">
                <a16:creationId xmlns:a16="http://schemas.microsoft.com/office/drawing/2014/main" id="{FB17FAC5-E9BA-3CEA-E119-613B7EB17C86}"/>
              </a:ext>
            </a:extLst>
          </p:cNvPr>
          <p:cNvGrpSpPr/>
          <p:nvPr/>
        </p:nvGrpSpPr>
        <p:grpSpPr>
          <a:xfrm>
            <a:off x="2301516" y="4984630"/>
            <a:ext cx="226800" cy="226800"/>
            <a:chOff x="6327424" y="2770735"/>
            <a:chExt cx="226800" cy="226800"/>
          </a:xfrm>
        </p:grpSpPr>
        <p:sp>
          <p:nvSpPr>
            <p:cNvPr id="342" name="Google Shape;135;p7">
              <a:extLst>
                <a:ext uri="{FF2B5EF4-FFF2-40B4-BE49-F238E27FC236}">
                  <a16:creationId xmlns:a16="http://schemas.microsoft.com/office/drawing/2014/main" id="{5E2DCA1D-A1C0-1BF1-835E-582D06065B12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43" name="直線コネクタ 342">
              <a:extLst>
                <a:ext uri="{FF2B5EF4-FFF2-40B4-BE49-F238E27FC236}">
                  <a16:creationId xmlns:a16="http://schemas.microsoft.com/office/drawing/2014/main" id="{DA83407C-D2E8-497E-5340-8C24603C89A9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9" name="グループ化 348">
            <a:extLst>
              <a:ext uri="{FF2B5EF4-FFF2-40B4-BE49-F238E27FC236}">
                <a16:creationId xmlns:a16="http://schemas.microsoft.com/office/drawing/2014/main" id="{77C1ACE2-058F-C897-13F4-A1838DF98003}"/>
              </a:ext>
            </a:extLst>
          </p:cNvPr>
          <p:cNvGrpSpPr/>
          <p:nvPr/>
        </p:nvGrpSpPr>
        <p:grpSpPr>
          <a:xfrm>
            <a:off x="2301516" y="5235169"/>
            <a:ext cx="226800" cy="226800"/>
            <a:chOff x="6327424" y="2770735"/>
            <a:chExt cx="226800" cy="226800"/>
          </a:xfrm>
        </p:grpSpPr>
        <p:sp>
          <p:nvSpPr>
            <p:cNvPr id="357" name="Google Shape;135;p7">
              <a:extLst>
                <a:ext uri="{FF2B5EF4-FFF2-40B4-BE49-F238E27FC236}">
                  <a16:creationId xmlns:a16="http://schemas.microsoft.com/office/drawing/2014/main" id="{1AD6208E-26C6-15A5-9DBA-EC48A672E94D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58" name="直線コネクタ 357">
              <a:extLst>
                <a:ext uri="{FF2B5EF4-FFF2-40B4-BE49-F238E27FC236}">
                  <a16:creationId xmlns:a16="http://schemas.microsoft.com/office/drawing/2014/main" id="{D0C964B8-ED9A-B049-C461-4401A999F2A1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50" name="Google Shape;255;p7">
            <a:extLst>
              <a:ext uri="{FF2B5EF4-FFF2-40B4-BE49-F238E27FC236}">
                <a16:creationId xmlns:a16="http://schemas.microsoft.com/office/drawing/2014/main" id="{445E9833-98C9-8B9B-A56C-265065D3C5A5}"/>
              </a:ext>
            </a:extLst>
          </p:cNvPr>
          <p:cNvSpPr/>
          <p:nvPr/>
        </p:nvSpPr>
        <p:spPr>
          <a:xfrm rot="5400000">
            <a:off x="1802916" y="5474573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51" name="グループ化 350">
            <a:extLst>
              <a:ext uri="{FF2B5EF4-FFF2-40B4-BE49-F238E27FC236}">
                <a16:creationId xmlns:a16="http://schemas.microsoft.com/office/drawing/2014/main" id="{59810B10-3045-7F8B-EE64-8530A8B9441B}"/>
              </a:ext>
            </a:extLst>
          </p:cNvPr>
          <p:cNvGrpSpPr/>
          <p:nvPr/>
        </p:nvGrpSpPr>
        <p:grpSpPr>
          <a:xfrm>
            <a:off x="2301516" y="5481619"/>
            <a:ext cx="226800" cy="226800"/>
            <a:chOff x="6327424" y="2770735"/>
            <a:chExt cx="226800" cy="226800"/>
          </a:xfrm>
        </p:grpSpPr>
        <p:sp>
          <p:nvSpPr>
            <p:cNvPr id="355" name="Google Shape;135;p7">
              <a:extLst>
                <a:ext uri="{FF2B5EF4-FFF2-40B4-BE49-F238E27FC236}">
                  <a16:creationId xmlns:a16="http://schemas.microsoft.com/office/drawing/2014/main" id="{706E8535-4010-8C6B-4493-A984C51A26F4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56" name="直線コネクタ 355">
              <a:extLst>
                <a:ext uri="{FF2B5EF4-FFF2-40B4-BE49-F238E27FC236}">
                  <a16:creationId xmlns:a16="http://schemas.microsoft.com/office/drawing/2014/main" id="{14A5C185-40BE-E69A-D67A-4686EFD266B0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52" name="グループ化 351">
            <a:extLst>
              <a:ext uri="{FF2B5EF4-FFF2-40B4-BE49-F238E27FC236}">
                <a16:creationId xmlns:a16="http://schemas.microsoft.com/office/drawing/2014/main" id="{F025DB21-68B9-0743-67C8-D6F7CF8746FE}"/>
              </a:ext>
            </a:extLst>
          </p:cNvPr>
          <p:cNvGrpSpPr/>
          <p:nvPr/>
        </p:nvGrpSpPr>
        <p:grpSpPr>
          <a:xfrm>
            <a:off x="2301516" y="5728909"/>
            <a:ext cx="226800" cy="226800"/>
            <a:chOff x="6327424" y="2770735"/>
            <a:chExt cx="226800" cy="226800"/>
          </a:xfrm>
        </p:grpSpPr>
        <p:sp>
          <p:nvSpPr>
            <p:cNvPr id="353" name="Google Shape;135;p7">
              <a:extLst>
                <a:ext uri="{FF2B5EF4-FFF2-40B4-BE49-F238E27FC236}">
                  <a16:creationId xmlns:a16="http://schemas.microsoft.com/office/drawing/2014/main" id="{1B600DF2-CE8C-B737-E253-A3E7C7AEF308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54" name="直線コネクタ 353">
              <a:extLst>
                <a:ext uri="{FF2B5EF4-FFF2-40B4-BE49-F238E27FC236}">
                  <a16:creationId xmlns:a16="http://schemas.microsoft.com/office/drawing/2014/main" id="{FFF1D9F0-CA2D-85D8-1B01-52C6CB11EEA1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17" name="グループ化 416">
            <a:extLst>
              <a:ext uri="{FF2B5EF4-FFF2-40B4-BE49-F238E27FC236}">
                <a16:creationId xmlns:a16="http://schemas.microsoft.com/office/drawing/2014/main" id="{DDE1E3D2-29CC-248B-A893-4FAFF1BA2161}"/>
              </a:ext>
            </a:extLst>
          </p:cNvPr>
          <p:cNvGrpSpPr/>
          <p:nvPr/>
        </p:nvGrpSpPr>
        <p:grpSpPr>
          <a:xfrm>
            <a:off x="2886765" y="1768955"/>
            <a:ext cx="226800" cy="226800"/>
            <a:chOff x="6327424" y="2770735"/>
            <a:chExt cx="226800" cy="226800"/>
          </a:xfrm>
        </p:grpSpPr>
        <p:sp>
          <p:nvSpPr>
            <p:cNvPr id="425" name="Google Shape;135;p7">
              <a:extLst>
                <a:ext uri="{FF2B5EF4-FFF2-40B4-BE49-F238E27FC236}">
                  <a16:creationId xmlns:a16="http://schemas.microsoft.com/office/drawing/2014/main" id="{6D3A3B98-49D3-3589-FDC6-2369EB835CF5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26" name="直線コネクタ 425">
              <a:extLst>
                <a:ext uri="{FF2B5EF4-FFF2-40B4-BE49-F238E27FC236}">
                  <a16:creationId xmlns:a16="http://schemas.microsoft.com/office/drawing/2014/main" id="{E1A000F7-E4C8-69DA-7B87-C127E3190C4F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18" name="Google Shape;255;p7">
            <a:extLst>
              <a:ext uri="{FF2B5EF4-FFF2-40B4-BE49-F238E27FC236}">
                <a16:creationId xmlns:a16="http://schemas.microsoft.com/office/drawing/2014/main" id="{AA6A08F2-209F-11F9-006C-EC9108C9971F}"/>
              </a:ext>
            </a:extLst>
          </p:cNvPr>
          <p:cNvSpPr/>
          <p:nvPr/>
        </p:nvSpPr>
        <p:spPr>
          <a:xfrm rot="5400000">
            <a:off x="2388165" y="2008359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19" name="グループ化 418">
            <a:extLst>
              <a:ext uri="{FF2B5EF4-FFF2-40B4-BE49-F238E27FC236}">
                <a16:creationId xmlns:a16="http://schemas.microsoft.com/office/drawing/2014/main" id="{6286FA5A-E590-A5A2-8C9A-1288783754CA}"/>
              </a:ext>
            </a:extLst>
          </p:cNvPr>
          <p:cNvGrpSpPr/>
          <p:nvPr/>
        </p:nvGrpSpPr>
        <p:grpSpPr>
          <a:xfrm>
            <a:off x="2886765" y="2015405"/>
            <a:ext cx="226800" cy="226800"/>
            <a:chOff x="6327424" y="2770735"/>
            <a:chExt cx="226800" cy="226800"/>
          </a:xfrm>
        </p:grpSpPr>
        <p:sp>
          <p:nvSpPr>
            <p:cNvPr id="423" name="Google Shape;135;p7">
              <a:extLst>
                <a:ext uri="{FF2B5EF4-FFF2-40B4-BE49-F238E27FC236}">
                  <a16:creationId xmlns:a16="http://schemas.microsoft.com/office/drawing/2014/main" id="{56CB40B5-0EBF-2CBB-F751-ADD733E67ECE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24" name="直線コネクタ 423">
              <a:extLst>
                <a:ext uri="{FF2B5EF4-FFF2-40B4-BE49-F238E27FC236}">
                  <a16:creationId xmlns:a16="http://schemas.microsoft.com/office/drawing/2014/main" id="{E6CA202F-58CC-FAEE-BCAC-9F84069F5033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20" name="グループ化 419">
            <a:extLst>
              <a:ext uri="{FF2B5EF4-FFF2-40B4-BE49-F238E27FC236}">
                <a16:creationId xmlns:a16="http://schemas.microsoft.com/office/drawing/2014/main" id="{F5263BA1-20F7-10FC-030F-520E02C500D6}"/>
              </a:ext>
            </a:extLst>
          </p:cNvPr>
          <p:cNvGrpSpPr/>
          <p:nvPr/>
        </p:nvGrpSpPr>
        <p:grpSpPr>
          <a:xfrm>
            <a:off x="2886765" y="2262695"/>
            <a:ext cx="226800" cy="226800"/>
            <a:chOff x="6327424" y="2770735"/>
            <a:chExt cx="226800" cy="226800"/>
          </a:xfrm>
        </p:grpSpPr>
        <p:sp>
          <p:nvSpPr>
            <p:cNvPr id="421" name="Google Shape;135;p7">
              <a:extLst>
                <a:ext uri="{FF2B5EF4-FFF2-40B4-BE49-F238E27FC236}">
                  <a16:creationId xmlns:a16="http://schemas.microsoft.com/office/drawing/2014/main" id="{E38C164A-5241-1053-1F6B-8E7094368CD0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22" name="直線コネクタ 421">
              <a:extLst>
                <a:ext uri="{FF2B5EF4-FFF2-40B4-BE49-F238E27FC236}">
                  <a16:creationId xmlns:a16="http://schemas.microsoft.com/office/drawing/2014/main" id="{F233FE4C-9A66-50DF-ADCF-8BB54B11C496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07" name="グループ化 406">
            <a:extLst>
              <a:ext uri="{FF2B5EF4-FFF2-40B4-BE49-F238E27FC236}">
                <a16:creationId xmlns:a16="http://schemas.microsoft.com/office/drawing/2014/main" id="{CF309BA7-6539-C22E-69FC-91799B79EA67}"/>
              </a:ext>
            </a:extLst>
          </p:cNvPr>
          <p:cNvGrpSpPr/>
          <p:nvPr/>
        </p:nvGrpSpPr>
        <p:grpSpPr>
          <a:xfrm>
            <a:off x="2886765" y="2715253"/>
            <a:ext cx="226800" cy="226800"/>
            <a:chOff x="6327424" y="2770735"/>
            <a:chExt cx="226800" cy="226800"/>
          </a:xfrm>
        </p:grpSpPr>
        <p:sp>
          <p:nvSpPr>
            <p:cNvPr id="415" name="Google Shape;135;p7">
              <a:extLst>
                <a:ext uri="{FF2B5EF4-FFF2-40B4-BE49-F238E27FC236}">
                  <a16:creationId xmlns:a16="http://schemas.microsoft.com/office/drawing/2014/main" id="{97EA36BF-1C6F-98CD-47A0-9B48139CE2BB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16" name="直線コネクタ 415">
              <a:extLst>
                <a:ext uri="{FF2B5EF4-FFF2-40B4-BE49-F238E27FC236}">
                  <a16:creationId xmlns:a16="http://schemas.microsoft.com/office/drawing/2014/main" id="{ABE86B64-E531-2656-BF82-D1E5B8127752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08" name="Google Shape;255;p7">
            <a:extLst>
              <a:ext uri="{FF2B5EF4-FFF2-40B4-BE49-F238E27FC236}">
                <a16:creationId xmlns:a16="http://schemas.microsoft.com/office/drawing/2014/main" id="{953B8E45-7469-3483-141A-24EFE204AAA9}"/>
              </a:ext>
            </a:extLst>
          </p:cNvPr>
          <p:cNvSpPr/>
          <p:nvPr/>
        </p:nvSpPr>
        <p:spPr>
          <a:xfrm rot="5400000">
            <a:off x="2388165" y="2954657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09" name="グループ化 408">
            <a:extLst>
              <a:ext uri="{FF2B5EF4-FFF2-40B4-BE49-F238E27FC236}">
                <a16:creationId xmlns:a16="http://schemas.microsoft.com/office/drawing/2014/main" id="{24272CA8-3923-5BCA-AF8E-DED5ACF4D25A}"/>
              </a:ext>
            </a:extLst>
          </p:cNvPr>
          <p:cNvGrpSpPr/>
          <p:nvPr/>
        </p:nvGrpSpPr>
        <p:grpSpPr>
          <a:xfrm>
            <a:off x="2886765" y="2961703"/>
            <a:ext cx="226800" cy="226800"/>
            <a:chOff x="6327424" y="2770735"/>
            <a:chExt cx="226800" cy="226800"/>
          </a:xfrm>
        </p:grpSpPr>
        <p:sp>
          <p:nvSpPr>
            <p:cNvPr id="413" name="Google Shape;135;p7">
              <a:extLst>
                <a:ext uri="{FF2B5EF4-FFF2-40B4-BE49-F238E27FC236}">
                  <a16:creationId xmlns:a16="http://schemas.microsoft.com/office/drawing/2014/main" id="{CFC7B727-F3D2-7C15-5825-B849A0F2E9EC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14" name="直線コネクタ 413">
              <a:extLst>
                <a:ext uri="{FF2B5EF4-FFF2-40B4-BE49-F238E27FC236}">
                  <a16:creationId xmlns:a16="http://schemas.microsoft.com/office/drawing/2014/main" id="{E8729BE4-EDF6-50FD-8552-AB0E2AC1802C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10" name="グループ化 409">
            <a:extLst>
              <a:ext uri="{FF2B5EF4-FFF2-40B4-BE49-F238E27FC236}">
                <a16:creationId xmlns:a16="http://schemas.microsoft.com/office/drawing/2014/main" id="{C223CAAD-B121-0C83-2A86-E4CA593941C3}"/>
              </a:ext>
            </a:extLst>
          </p:cNvPr>
          <p:cNvGrpSpPr/>
          <p:nvPr/>
        </p:nvGrpSpPr>
        <p:grpSpPr>
          <a:xfrm>
            <a:off x="2886765" y="3208993"/>
            <a:ext cx="226800" cy="226800"/>
            <a:chOff x="6327424" y="2770735"/>
            <a:chExt cx="226800" cy="226800"/>
          </a:xfrm>
        </p:grpSpPr>
        <p:sp>
          <p:nvSpPr>
            <p:cNvPr id="411" name="Google Shape;135;p7">
              <a:extLst>
                <a:ext uri="{FF2B5EF4-FFF2-40B4-BE49-F238E27FC236}">
                  <a16:creationId xmlns:a16="http://schemas.microsoft.com/office/drawing/2014/main" id="{BE4F6E45-B9FE-445D-8AC6-12FB27A0A4A0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12" name="直線コネクタ 411">
              <a:extLst>
                <a:ext uri="{FF2B5EF4-FFF2-40B4-BE49-F238E27FC236}">
                  <a16:creationId xmlns:a16="http://schemas.microsoft.com/office/drawing/2014/main" id="{FF4CBBB3-0ECE-8193-9FDA-6B50AC011AF2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97" name="グループ化 396">
            <a:extLst>
              <a:ext uri="{FF2B5EF4-FFF2-40B4-BE49-F238E27FC236}">
                <a16:creationId xmlns:a16="http://schemas.microsoft.com/office/drawing/2014/main" id="{FFCF2150-D985-59D3-D484-2820C47ECCEE}"/>
              </a:ext>
            </a:extLst>
          </p:cNvPr>
          <p:cNvGrpSpPr/>
          <p:nvPr/>
        </p:nvGrpSpPr>
        <p:grpSpPr>
          <a:xfrm>
            <a:off x="2886765" y="3459532"/>
            <a:ext cx="226800" cy="226800"/>
            <a:chOff x="6327424" y="2770735"/>
            <a:chExt cx="226800" cy="226800"/>
          </a:xfrm>
        </p:grpSpPr>
        <p:sp>
          <p:nvSpPr>
            <p:cNvPr id="405" name="Google Shape;135;p7">
              <a:extLst>
                <a:ext uri="{FF2B5EF4-FFF2-40B4-BE49-F238E27FC236}">
                  <a16:creationId xmlns:a16="http://schemas.microsoft.com/office/drawing/2014/main" id="{F3313AA7-CD86-5321-097F-E96476465538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06" name="直線コネクタ 405">
              <a:extLst>
                <a:ext uri="{FF2B5EF4-FFF2-40B4-BE49-F238E27FC236}">
                  <a16:creationId xmlns:a16="http://schemas.microsoft.com/office/drawing/2014/main" id="{37475096-DA87-1DE6-BCCB-6401EEA9EC1E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98" name="Google Shape;255;p7">
            <a:extLst>
              <a:ext uri="{FF2B5EF4-FFF2-40B4-BE49-F238E27FC236}">
                <a16:creationId xmlns:a16="http://schemas.microsoft.com/office/drawing/2014/main" id="{62EA01BB-939B-F254-448E-3DE408299566}"/>
              </a:ext>
            </a:extLst>
          </p:cNvPr>
          <p:cNvSpPr/>
          <p:nvPr/>
        </p:nvSpPr>
        <p:spPr>
          <a:xfrm rot="5400000">
            <a:off x="2388165" y="3698936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99" name="グループ化 398">
            <a:extLst>
              <a:ext uri="{FF2B5EF4-FFF2-40B4-BE49-F238E27FC236}">
                <a16:creationId xmlns:a16="http://schemas.microsoft.com/office/drawing/2014/main" id="{935ECBE5-2A61-7EC7-E621-CC12FAA57E03}"/>
              </a:ext>
            </a:extLst>
          </p:cNvPr>
          <p:cNvGrpSpPr/>
          <p:nvPr/>
        </p:nvGrpSpPr>
        <p:grpSpPr>
          <a:xfrm>
            <a:off x="2886765" y="3705982"/>
            <a:ext cx="226800" cy="226800"/>
            <a:chOff x="6327424" y="2770735"/>
            <a:chExt cx="226800" cy="226800"/>
          </a:xfrm>
        </p:grpSpPr>
        <p:sp>
          <p:nvSpPr>
            <p:cNvPr id="403" name="Google Shape;135;p7">
              <a:extLst>
                <a:ext uri="{FF2B5EF4-FFF2-40B4-BE49-F238E27FC236}">
                  <a16:creationId xmlns:a16="http://schemas.microsoft.com/office/drawing/2014/main" id="{F2E00C19-7D9F-E743-2867-661E781012B3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04" name="直線コネクタ 403">
              <a:extLst>
                <a:ext uri="{FF2B5EF4-FFF2-40B4-BE49-F238E27FC236}">
                  <a16:creationId xmlns:a16="http://schemas.microsoft.com/office/drawing/2014/main" id="{6417BDD4-E171-D8F6-EFB2-A6538590AE0E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00" name="グループ化 399">
            <a:extLst>
              <a:ext uri="{FF2B5EF4-FFF2-40B4-BE49-F238E27FC236}">
                <a16:creationId xmlns:a16="http://schemas.microsoft.com/office/drawing/2014/main" id="{FE7CB0B7-87B0-33DA-3728-171057BA3AB7}"/>
              </a:ext>
            </a:extLst>
          </p:cNvPr>
          <p:cNvGrpSpPr/>
          <p:nvPr/>
        </p:nvGrpSpPr>
        <p:grpSpPr>
          <a:xfrm>
            <a:off x="2886765" y="3953272"/>
            <a:ext cx="226800" cy="226800"/>
            <a:chOff x="6327424" y="2770735"/>
            <a:chExt cx="226800" cy="226800"/>
          </a:xfrm>
        </p:grpSpPr>
        <p:sp>
          <p:nvSpPr>
            <p:cNvPr id="401" name="Google Shape;135;p7">
              <a:extLst>
                <a:ext uri="{FF2B5EF4-FFF2-40B4-BE49-F238E27FC236}">
                  <a16:creationId xmlns:a16="http://schemas.microsoft.com/office/drawing/2014/main" id="{C4EA5304-1C83-7BA0-725F-5E956C8E279B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02" name="直線コネクタ 401">
              <a:extLst>
                <a:ext uri="{FF2B5EF4-FFF2-40B4-BE49-F238E27FC236}">
                  <a16:creationId xmlns:a16="http://schemas.microsoft.com/office/drawing/2014/main" id="{9D6FE2DC-1BFE-7455-54CF-EE4D8B462743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87" name="グループ化 386">
            <a:extLst>
              <a:ext uri="{FF2B5EF4-FFF2-40B4-BE49-F238E27FC236}">
                <a16:creationId xmlns:a16="http://schemas.microsoft.com/office/drawing/2014/main" id="{174D545D-2094-FCD9-4EC1-8743BADC55E3}"/>
              </a:ext>
            </a:extLst>
          </p:cNvPr>
          <p:cNvGrpSpPr/>
          <p:nvPr/>
        </p:nvGrpSpPr>
        <p:grpSpPr>
          <a:xfrm>
            <a:off x="2886765" y="4490890"/>
            <a:ext cx="226800" cy="226800"/>
            <a:chOff x="6327424" y="2770735"/>
            <a:chExt cx="226800" cy="226800"/>
          </a:xfrm>
        </p:grpSpPr>
        <p:sp>
          <p:nvSpPr>
            <p:cNvPr id="395" name="Google Shape;135;p7">
              <a:extLst>
                <a:ext uri="{FF2B5EF4-FFF2-40B4-BE49-F238E27FC236}">
                  <a16:creationId xmlns:a16="http://schemas.microsoft.com/office/drawing/2014/main" id="{D7DD9C54-52E1-B163-4888-F3B0DE38C38F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96" name="直線コネクタ 395">
              <a:extLst>
                <a:ext uri="{FF2B5EF4-FFF2-40B4-BE49-F238E27FC236}">
                  <a16:creationId xmlns:a16="http://schemas.microsoft.com/office/drawing/2014/main" id="{DF30DB06-7291-0FFA-856F-0F5196FF7D83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88" name="Google Shape;255;p7">
            <a:extLst>
              <a:ext uri="{FF2B5EF4-FFF2-40B4-BE49-F238E27FC236}">
                <a16:creationId xmlns:a16="http://schemas.microsoft.com/office/drawing/2014/main" id="{C6E4DF60-FCE5-B3D6-C17E-663BAF0978D7}"/>
              </a:ext>
            </a:extLst>
          </p:cNvPr>
          <p:cNvSpPr/>
          <p:nvPr/>
        </p:nvSpPr>
        <p:spPr>
          <a:xfrm rot="5400000">
            <a:off x="2388165" y="4730294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89" name="グループ化 388">
            <a:extLst>
              <a:ext uri="{FF2B5EF4-FFF2-40B4-BE49-F238E27FC236}">
                <a16:creationId xmlns:a16="http://schemas.microsoft.com/office/drawing/2014/main" id="{0BD15A6F-7608-A8D5-F1D6-D55A67F92BC2}"/>
              </a:ext>
            </a:extLst>
          </p:cNvPr>
          <p:cNvGrpSpPr/>
          <p:nvPr/>
        </p:nvGrpSpPr>
        <p:grpSpPr>
          <a:xfrm>
            <a:off x="2886765" y="4737340"/>
            <a:ext cx="226800" cy="226800"/>
            <a:chOff x="6327424" y="2770735"/>
            <a:chExt cx="226800" cy="226800"/>
          </a:xfrm>
        </p:grpSpPr>
        <p:sp>
          <p:nvSpPr>
            <p:cNvPr id="393" name="Google Shape;135;p7">
              <a:extLst>
                <a:ext uri="{FF2B5EF4-FFF2-40B4-BE49-F238E27FC236}">
                  <a16:creationId xmlns:a16="http://schemas.microsoft.com/office/drawing/2014/main" id="{227EA663-4D49-1FB4-F263-BC9CE6652374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94" name="直線コネクタ 393">
              <a:extLst>
                <a:ext uri="{FF2B5EF4-FFF2-40B4-BE49-F238E27FC236}">
                  <a16:creationId xmlns:a16="http://schemas.microsoft.com/office/drawing/2014/main" id="{11923E8F-3205-B1DF-8DF4-D308CAA6BA0E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90" name="グループ化 389">
            <a:extLst>
              <a:ext uri="{FF2B5EF4-FFF2-40B4-BE49-F238E27FC236}">
                <a16:creationId xmlns:a16="http://schemas.microsoft.com/office/drawing/2014/main" id="{DD4A1FCC-4FE1-C08A-F636-245A6F115902}"/>
              </a:ext>
            </a:extLst>
          </p:cNvPr>
          <p:cNvGrpSpPr/>
          <p:nvPr/>
        </p:nvGrpSpPr>
        <p:grpSpPr>
          <a:xfrm>
            <a:off x="2886765" y="4984630"/>
            <a:ext cx="226800" cy="226800"/>
            <a:chOff x="6327424" y="2770735"/>
            <a:chExt cx="226800" cy="226800"/>
          </a:xfrm>
        </p:grpSpPr>
        <p:sp>
          <p:nvSpPr>
            <p:cNvPr id="391" name="Google Shape;135;p7">
              <a:extLst>
                <a:ext uri="{FF2B5EF4-FFF2-40B4-BE49-F238E27FC236}">
                  <a16:creationId xmlns:a16="http://schemas.microsoft.com/office/drawing/2014/main" id="{FCD63E63-CC5C-4414-77B6-EE0B30E8412C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92" name="直線コネクタ 391">
              <a:extLst>
                <a:ext uri="{FF2B5EF4-FFF2-40B4-BE49-F238E27FC236}">
                  <a16:creationId xmlns:a16="http://schemas.microsoft.com/office/drawing/2014/main" id="{A03221B8-71B1-039D-4DF4-5A450E0D8C78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77" name="グループ化 376">
            <a:extLst>
              <a:ext uri="{FF2B5EF4-FFF2-40B4-BE49-F238E27FC236}">
                <a16:creationId xmlns:a16="http://schemas.microsoft.com/office/drawing/2014/main" id="{F173B6B4-08A4-728A-C534-4A859AD9E3EB}"/>
              </a:ext>
            </a:extLst>
          </p:cNvPr>
          <p:cNvGrpSpPr/>
          <p:nvPr/>
        </p:nvGrpSpPr>
        <p:grpSpPr>
          <a:xfrm>
            <a:off x="2886765" y="5235169"/>
            <a:ext cx="226800" cy="226800"/>
            <a:chOff x="6327424" y="2770735"/>
            <a:chExt cx="226800" cy="226800"/>
          </a:xfrm>
        </p:grpSpPr>
        <p:sp>
          <p:nvSpPr>
            <p:cNvPr id="385" name="Google Shape;135;p7">
              <a:extLst>
                <a:ext uri="{FF2B5EF4-FFF2-40B4-BE49-F238E27FC236}">
                  <a16:creationId xmlns:a16="http://schemas.microsoft.com/office/drawing/2014/main" id="{9B796321-9F16-5868-67E3-F73525C20CD2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86" name="直線コネクタ 385">
              <a:extLst>
                <a:ext uri="{FF2B5EF4-FFF2-40B4-BE49-F238E27FC236}">
                  <a16:creationId xmlns:a16="http://schemas.microsoft.com/office/drawing/2014/main" id="{DCEA2A02-8A5F-BF0D-02DD-9DD115A3C641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78" name="Google Shape;255;p7">
            <a:extLst>
              <a:ext uri="{FF2B5EF4-FFF2-40B4-BE49-F238E27FC236}">
                <a16:creationId xmlns:a16="http://schemas.microsoft.com/office/drawing/2014/main" id="{E719A55D-E210-F76F-2ECD-4FB00BD4BB80}"/>
              </a:ext>
            </a:extLst>
          </p:cNvPr>
          <p:cNvSpPr/>
          <p:nvPr/>
        </p:nvSpPr>
        <p:spPr>
          <a:xfrm rot="5400000">
            <a:off x="2388165" y="5474573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79" name="グループ化 378">
            <a:extLst>
              <a:ext uri="{FF2B5EF4-FFF2-40B4-BE49-F238E27FC236}">
                <a16:creationId xmlns:a16="http://schemas.microsoft.com/office/drawing/2014/main" id="{212B16B5-4CE2-53AC-BE9A-FF67ABB8C50A}"/>
              </a:ext>
            </a:extLst>
          </p:cNvPr>
          <p:cNvGrpSpPr/>
          <p:nvPr/>
        </p:nvGrpSpPr>
        <p:grpSpPr>
          <a:xfrm>
            <a:off x="2886765" y="5481619"/>
            <a:ext cx="226800" cy="226800"/>
            <a:chOff x="6327424" y="2770735"/>
            <a:chExt cx="226800" cy="226800"/>
          </a:xfrm>
        </p:grpSpPr>
        <p:sp>
          <p:nvSpPr>
            <p:cNvPr id="383" name="Google Shape;135;p7">
              <a:extLst>
                <a:ext uri="{FF2B5EF4-FFF2-40B4-BE49-F238E27FC236}">
                  <a16:creationId xmlns:a16="http://schemas.microsoft.com/office/drawing/2014/main" id="{17DA4E9F-8AA1-877E-B4FA-29251DFF6B8F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84" name="直線コネクタ 383">
              <a:extLst>
                <a:ext uri="{FF2B5EF4-FFF2-40B4-BE49-F238E27FC236}">
                  <a16:creationId xmlns:a16="http://schemas.microsoft.com/office/drawing/2014/main" id="{E33F8BFE-2D7E-8CCA-3F39-FCC884C4E440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80" name="グループ化 379">
            <a:extLst>
              <a:ext uri="{FF2B5EF4-FFF2-40B4-BE49-F238E27FC236}">
                <a16:creationId xmlns:a16="http://schemas.microsoft.com/office/drawing/2014/main" id="{3690D9F9-3DEA-EC90-CDA4-13AC5BC45B71}"/>
              </a:ext>
            </a:extLst>
          </p:cNvPr>
          <p:cNvGrpSpPr/>
          <p:nvPr/>
        </p:nvGrpSpPr>
        <p:grpSpPr>
          <a:xfrm>
            <a:off x="2886765" y="5728909"/>
            <a:ext cx="226800" cy="226800"/>
            <a:chOff x="6327424" y="2770735"/>
            <a:chExt cx="226800" cy="226800"/>
          </a:xfrm>
        </p:grpSpPr>
        <p:sp>
          <p:nvSpPr>
            <p:cNvPr id="381" name="Google Shape;135;p7">
              <a:extLst>
                <a:ext uri="{FF2B5EF4-FFF2-40B4-BE49-F238E27FC236}">
                  <a16:creationId xmlns:a16="http://schemas.microsoft.com/office/drawing/2014/main" id="{B708B17B-5582-E480-F0D9-EF172AFD019E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82" name="直線コネクタ 381">
              <a:extLst>
                <a:ext uri="{FF2B5EF4-FFF2-40B4-BE49-F238E27FC236}">
                  <a16:creationId xmlns:a16="http://schemas.microsoft.com/office/drawing/2014/main" id="{1EA968D0-7CFB-660D-40E9-A221A66945C7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73" name="グループ化 472">
            <a:extLst>
              <a:ext uri="{FF2B5EF4-FFF2-40B4-BE49-F238E27FC236}">
                <a16:creationId xmlns:a16="http://schemas.microsoft.com/office/drawing/2014/main" id="{FB17F503-7480-7D57-E830-D0A1D8C2608D}"/>
              </a:ext>
            </a:extLst>
          </p:cNvPr>
          <p:cNvGrpSpPr/>
          <p:nvPr/>
        </p:nvGrpSpPr>
        <p:grpSpPr>
          <a:xfrm>
            <a:off x="3490889" y="1768955"/>
            <a:ext cx="226800" cy="226800"/>
            <a:chOff x="6327424" y="2770735"/>
            <a:chExt cx="226800" cy="226800"/>
          </a:xfrm>
        </p:grpSpPr>
        <p:sp>
          <p:nvSpPr>
            <p:cNvPr id="481" name="Google Shape;135;p7">
              <a:extLst>
                <a:ext uri="{FF2B5EF4-FFF2-40B4-BE49-F238E27FC236}">
                  <a16:creationId xmlns:a16="http://schemas.microsoft.com/office/drawing/2014/main" id="{52C23CCA-241E-E623-BE49-4A3021EBDDB5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82" name="直線コネクタ 481">
              <a:extLst>
                <a:ext uri="{FF2B5EF4-FFF2-40B4-BE49-F238E27FC236}">
                  <a16:creationId xmlns:a16="http://schemas.microsoft.com/office/drawing/2014/main" id="{A99BD203-3869-B1A6-80F0-464595D3A945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74" name="Google Shape;255;p7">
            <a:extLst>
              <a:ext uri="{FF2B5EF4-FFF2-40B4-BE49-F238E27FC236}">
                <a16:creationId xmlns:a16="http://schemas.microsoft.com/office/drawing/2014/main" id="{7C564348-7412-6C07-360A-54929815BB68}"/>
              </a:ext>
            </a:extLst>
          </p:cNvPr>
          <p:cNvSpPr/>
          <p:nvPr/>
        </p:nvSpPr>
        <p:spPr>
          <a:xfrm rot="5400000">
            <a:off x="2992289" y="2008359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75" name="グループ化 474">
            <a:extLst>
              <a:ext uri="{FF2B5EF4-FFF2-40B4-BE49-F238E27FC236}">
                <a16:creationId xmlns:a16="http://schemas.microsoft.com/office/drawing/2014/main" id="{21E5B2A3-E9A5-C485-9B09-AE788AF03AAB}"/>
              </a:ext>
            </a:extLst>
          </p:cNvPr>
          <p:cNvGrpSpPr/>
          <p:nvPr/>
        </p:nvGrpSpPr>
        <p:grpSpPr>
          <a:xfrm>
            <a:off x="3490889" y="2015405"/>
            <a:ext cx="226800" cy="226800"/>
            <a:chOff x="6327424" y="2770735"/>
            <a:chExt cx="226800" cy="226800"/>
          </a:xfrm>
        </p:grpSpPr>
        <p:sp>
          <p:nvSpPr>
            <p:cNvPr id="479" name="Google Shape;135;p7">
              <a:extLst>
                <a:ext uri="{FF2B5EF4-FFF2-40B4-BE49-F238E27FC236}">
                  <a16:creationId xmlns:a16="http://schemas.microsoft.com/office/drawing/2014/main" id="{30DE3568-B2F4-8962-AB43-3FF374C897CB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80" name="直線コネクタ 479">
              <a:extLst>
                <a:ext uri="{FF2B5EF4-FFF2-40B4-BE49-F238E27FC236}">
                  <a16:creationId xmlns:a16="http://schemas.microsoft.com/office/drawing/2014/main" id="{B2338808-BED3-8B6F-3A46-3E0BA2732FAF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76" name="グループ化 475">
            <a:extLst>
              <a:ext uri="{FF2B5EF4-FFF2-40B4-BE49-F238E27FC236}">
                <a16:creationId xmlns:a16="http://schemas.microsoft.com/office/drawing/2014/main" id="{BFBA36F6-A19E-435C-2633-942C6316D42F}"/>
              </a:ext>
            </a:extLst>
          </p:cNvPr>
          <p:cNvGrpSpPr/>
          <p:nvPr/>
        </p:nvGrpSpPr>
        <p:grpSpPr>
          <a:xfrm>
            <a:off x="3490889" y="2262695"/>
            <a:ext cx="226800" cy="226800"/>
            <a:chOff x="6327424" y="2770735"/>
            <a:chExt cx="226800" cy="226800"/>
          </a:xfrm>
        </p:grpSpPr>
        <p:sp>
          <p:nvSpPr>
            <p:cNvPr id="477" name="Google Shape;135;p7">
              <a:extLst>
                <a:ext uri="{FF2B5EF4-FFF2-40B4-BE49-F238E27FC236}">
                  <a16:creationId xmlns:a16="http://schemas.microsoft.com/office/drawing/2014/main" id="{44F224D9-5A27-8A1B-ED77-6EBB2A957BDF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78" name="直線コネクタ 477">
              <a:extLst>
                <a:ext uri="{FF2B5EF4-FFF2-40B4-BE49-F238E27FC236}">
                  <a16:creationId xmlns:a16="http://schemas.microsoft.com/office/drawing/2014/main" id="{622145F3-3662-2895-877A-1F32B251883D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63" name="グループ化 462">
            <a:extLst>
              <a:ext uri="{FF2B5EF4-FFF2-40B4-BE49-F238E27FC236}">
                <a16:creationId xmlns:a16="http://schemas.microsoft.com/office/drawing/2014/main" id="{E98A69D7-235A-0813-6D9C-ACBEB3F269E1}"/>
              </a:ext>
            </a:extLst>
          </p:cNvPr>
          <p:cNvGrpSpPr/>
          <p:nvPr/>
        </p:nvGrpSpPr>
        <p:grpSpPr>
          <a:xfrm>
            <a:off x="3490889" y="2715253"/>
            <a:ext cx="226800" cy="226800"/>
            <a:chOff x="6327424" y="2770735"/>
            <a:chExt cx="226800" cy="226800"/>
          </a:xfrm>
        </p:grpSpPr>
        <p:sp>
          <p:nvSpPr>
            <p:cNvPr id="471" name="Google Shape;135;p7">
              <a:extLst>
                <a:ext uri="{FF2B5EF4-FFF2-40B4-BE49-F238E27FC236}">
                  <a16:creationId xmlns:a16="http://schemas.microsoft.com/office/drawing/2014/main" id="{D7F10EC3-ADEB-7E56-F77E-FE7D967B1516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72" name="直線コネクタ 471">
              <a:extLst>
                <a:ext uri="{FF2B5EF4-FFF2-40B4-BE49-F238E27FC236}">
                  <a16:creationId xmlns:a16="http://schemas.microsoft.com/office/drawing/2014/main" id="{B8028FD9-04D5-DA1D-46EA-C5AEFD889736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64" name="Google Shape;255;p7">
            <a:extLst>
              <a:ext uri="{FF2B5EF4-FFF2-40B4-BE49-F238E27FC236}">
                <a16:creationId xmlns:a16="http://schemas.microsoft.com/office/drawing/2014/main" id="{7F4926E5-CB9A-AB85-4AFF-894D35752D1E}"/>
              </a:ext>
            </a:extLst>
          </p:cNvPr>
          <p:cNvSpPr/>
          <p:nvPr/>
        </p:nvSpPr>
        <p:spPr>
          <a:xfrm rot="5400000">
            <a:off x="2992289" y="2954657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65" name="グループ化 464">
            <a:extLst>
              <a:ext uri="{FF2B5EF4-FFF2-40B4-BE49-F238E27FC236}">
                <a16:creationId xmlns:a16="http://schemas.microsoft.com/office/drawing/2014/main" id="{E5E00684-3F0E-383C-9596-CC21D0023E63}"/>
              </a:ext>
            </a:extLst>
          </p:cNvPr>
          <p:cNvGrpSpPr/>
          <p:nvPr/>
        </p:nvGrpSpPr>
        <p:grpSpPr>
          <a:xfrm>
            <a:off x="3490889" y="2961703"/>
            <a:ext cx="226800" cy="226800"/>
            <a:chOff x="6327424" y="2770735"/>
            <a:chExt cx="226800" cy="226800"/>
          </a:xfrm>
        </p:grpSpPr>
        <p:sp>
          <p:nvSpPr>
            <p:cNvPr id="469" name="Google Shape;135;p7">
              <a:extLst>
                <a:ext uri="{FF2B5EF4-FFF2-40B4-BE49-F238E27FC236}">
                  <a16:creationId xmlns:a16="http://schemas.microsoft.com/office/drawing/2014/main" id="{AE9660FB-327E-E8DE-4FC0-49B0F54B58AB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70" name="直線コネクタ 469">
              <a:extLst>
                <a:ext uri="{FF2B5EF4-FFF2-40B4-BE49-F238E27FC236}">
                  <a16:creationId xmlns:a16="http://schemas.microsoft.com/office/drawing/2014/main" id="{76D56F6E-0A9B-4E35-2651-00F81F8A8425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66" name="グループ化 465">
            <a:extLst>
              <a:ext uri="{FF2B5EF4-FFF2-40B4-BE49-F238E27FC236}">
                <a16:creationId xmlns:a16="http://schemas.microsoft.com/office/drawing/2014/main" id="{E2FBC28C-2CCF-DD91-EB85-CC81E4281EE0}"/>
              </a:ext>
            </a:extLst>
          </p:cNvPr>
          <p:cNvGrpSpPr/>
          <p:nvPr/>
        </p:nvGrpSpPr>
        <p:grpSpPr>
          <a:xfrm>
            <a:off x="3490889" y="3208993"/>
            <a:ext cx="226800" cy="226800"/>
            <a:chOff x="6327424" y="2770735"/>
            <a:chExt cx="226800" cy="226800"/>
          </a:xfrm>
        </p:grpSpPr>
        <p:sp>
          <p:nvSpPr>
            <p:cNvPr id="467" name="Google Shape;135;p7">
              <a:extLst>
                <a:ext uri="{FF2B5EF4-FFF2-40B4-BE49-F238E27FC236}">
                  <a16:creationId xmlns:a16="http://schemas.microsoft.com/office/drawing/2014/main" id="{76BB8101-7CF1-19B6-D240-4F0EBDD7BE3E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68" name="直線コネクタ 467">
              <a:extLst>
                <a:ext uri="{FF2B5EF4-FFF2-40B4-BE49-F238E27FC236}">
                  <a16:creationId xmlns:a16="http://schemas.microsoft.com/office/drawing/2014/main" id="{A6734CD6-98C3-B845-152D-ECCD64FAADC9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53" name="グループ化 452">
            <a:extLst>
              <a:ext uri="{FF2B5EF4-FFF2-40B4-BE49-F238E27FC236}">
                <a16:creationId xmlns:a16="http://schemas.microsoft.com/office/drawing/2014/main" id="{F08B244B-988B-4741-8C57-EB745F4C74E0}"/>
              </a:ext>
            </a:extLst>
          </p:cNvPr>
          <p:cNvGrpSpPr/>
          <p:nvPr/>
        </p:nvGrpSpPr>
        <p:grpSpPr>
          <a:xfrm>
            <a:off x="3490889" y="3459532"/>
            <a:ext cx="226800" cy="226800"/>
            <a:chOff x="6327424" y="2770735"/>
            <a:chExt cx="226800" cy="226800"/>
          </a:xfrm>
        </p:grpSpPr>
        <p:sp>
          <p:nvSpPr>
            <p:cNvPr id="461" name="Google Shape;135;p7">
              <a:extLst>
                <a:ext uri="{FF2B5EF4-FFF2-40B4-BE49-F238E27FC236}">
                  <a16:creationId xmlns:a16="http://schemas.microsoft.com/office/drawing/2014/main" id="{5571B19B-FB5F-AE01-0087-289087BC71D4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62" name="直線コネクタ 461">
              <a:extLst>
                <a:ext uri="{FF2B5EF4-FFF2-40B4-BE49-F238E27FC236}">
                  <a16:creationId xmlns:a16="http://schemas.microsoft.com/office/drawing/2014/main" id="{E9C8335F-F192-4BD1-09E6-0967B729EDB6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4" name="Google Shape;255;p7">
            <a:extLst>
              <a:ext uri="{FF2B5EF4-FFF2-40B4-BE49-F238E27FC236}">
                <a16:creationId xmlns:a16="http://schemas.microsoft.com/office/drawing/2014/main" id="{7854567E-86AB-C132-3D76-D47D68746EFB}"/>
              </a:ext>
            </a:extLst>
          </p:cNvPr>
          <p:cNvSpPr/>
          <p:nvPr/>
        </p:nvSpPr>
        <p:spPr>
          <a:xfrm rot="5400000">
            <a:off x="2992289" y="3698936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55" name="グループ化 454">
            <a:extLst>
              <a:ext uri="{FF2B5EF4-FFF2-40B4-BE49-F238E27FC236}">
                <a16:creationId xmlns:a16="http://schemas.microsoft.com/office/drawing/2014/main" id="{A48464AA-9FBF-1250-5753-7375C05FB53F}"/>
              </a:ext>
            </a:extLst>
          </p:cNvPr>
          <p:cNvGrpSpPr/>
          <p:nvPr/>
        </p:nvGrpSpPr>
        <p:grpSpPr>
          <a:xfrm>
            <a:off x="3490889" y="3705982"/>
            <a:ext cx="226800" cy="226800"/>
            <a:chOff x="6327424" y="2770735"/>
            <a:chExt cx="226800" cy="226800"/>
          </a:xfrm>
        </p:grpSpPr>
        <p:sp>
          <p:nvSpPr>
            <p:cNvPr id="459" name="Google Shape;135;p7">
              <a:extLst>
                <a:ext uri="{FF2B5EF4-FFF2-40B4-BE49-F238E27FC236}">
                  <a16:creationId xmlns:a16="http://schemas.microsoft.com/office/drawing/2014/main" id="{BEBFF0D2-D74B-4617-8225-86C56CDC43DA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60" name="直線コネクタ 459">
              <a:extLst>
                <a:ext uri="{FF2B5EF4-FFF2-40B4-BE49-F238E27FC236}">
                  <a16:creationId xmlns:a16="http://schemas.microsoft.com/office/drawing/2014/main" id="{A17EE77E-A690-0660-0E3D-E1F84A4E1655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56" name="グループ化 455">
            <a:extLst>
              <a:ext uri="{FF2B5EF4-FFF2-40B4-BE49-F238E27FC236}">
                <a16:creationId xmlns:a16="http://schemas.microsoft.com/office/drawing/2014/main" id="{E3FBE791-BACF-E360-5FCD-9418EA271AC5}"/>
              </a:ext>
            </a:extLst>
          </p:cNvPr>
          <p:cNvGrpSpPr/>
          <p:nvPr/>
        </p:nvGrpSpPr>
        <p:grpSpPr>
          <a:xfrm>
            <a:off x="3490889" y="3953272"/>
            <a:ext cx="226800" cy="226800"/>
            <a:chOff x="6327424" y="2770735"/>
            <a:chExt cx="226800" cy="226800"/>
          </a:xfrm>
        </p:grpSpPr>
        <p:sp>
          <p:nvSpPr>
            <p:cNvPr id="457" name="Google Shape;135;p7">
              <a:extLst>
                <a:ext uri="{FF2B5EF4-FFF2-40B4-BE49-F238E27FC236}">
                  <a16:creationId xmlns:a16="http://schemas.microsoft.com/office/drawing/2014/main" id="{B7CA8128-6DFB-ADFD-A52A-10EDD8306A53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58" name="直線コネクタ 457">
              <a:extLst>
                <a:ext uri="{FF2B5EF4-FFF2-40B4-BE49-F238E27FC236}">
                  <a16:creationId xmlns:a16="http://schemas.microsoft.com/office/drawing/2014/main" id="{FEF572EF-E8B5-8C1C-5830-977F92C62088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3" name="グループ化 442">
            <a:extLst>
              <a:ext uri="{FF2B5EF4-FFF2-40B4-BE49-F238E27FC236}">
                <a16:creationId xmlns:a16="http://schemas.microsoft.com/office/drawing/2014/main" id="{BB8917F7-4D0D-1E93-C955-4F802297D7F8}"/>
              </a:ext>
            </a:extLst>
          </p:cNvPr>
          <p:cNvGrpSpPr/>
          <p:nvPr/>
        </p:nvGrpSpPr>
        <p:grpSpPr>
          <a:xfrm>
            <a:off x="3490889" y="4490890"/>
            <a:ext cx="226800" cy="226800"/>
            <a:chOff x="6327424" y="2770735"/>
            <a:chExt cx="226800" cy="226800"/>
          </a:xfrm>
        </p:grpSpPr>
        <p:sp>
          <p:nvSpPr>
            <p:cNvPr id="451" name="Google Shape;135;p7">
              <a:extLst>
                <a:ext uri="{FF2B5EF4-FFF2-40B4-BE49-F238E27FC236}">
                  <a16:creationId xmlns:a16="http://schemas.microsoft.com/office/drawing/2014/main" id="{01DD6E24-A652-2BEF-7185-6A5A0E71BCE0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52" name="直線コネクタ 451">
              <a:extLst>
                <a:ext uri="{FF2B5EF4-FFF2-40B4-BE49-F238E27FC236}">
                  <a16:creationId xmlns:a16="http://schemas.microsoft.com/office/drawing/2014/main" id="{A24FC5CA-9E47-EFA4-3139-0B7FEEC654CA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44" name="Google Shape;255;p7">
            <a:extLst>
              <a:ext uri="{FF2B5EF4-FFF2-40B4-BE49-F238E27FC236}">
                <a16:creationId xmlns:a16="http://schemas.microsoft.com/office/drawing/2014/main" id="{6961A749-9644-F48F-09AD-1ACC835926F6}"/>
              </a:ext>
            </a:extLst>
          </p:cNvPr>
          <p:cNvSpPr/>
          <p:nvPr/>
        </p:nvSpPr>
        <p:spPr>
          <a:xfrm rot="5400000">
            <a:off x="2992289" y="4730294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45" name="グループ化 444">
            <a:extLst>
              <a:ext uri="{FF2B5EF4-FFF2-40B4-BE49-F238E27FC236}">
                <a16:creationId xmlns:a16="http://schemas.microsoft.com/office/drawing/2014/main" id="{84393733-A302-AD4F-28CC-F98BF3C40C6E}"/>
              </a:ext>
            </a:extLst>
          </p:cNvPr>
          <p:cNvGrpSpPr/>
          <p:nvPr/>
        </p:nvGrpSpPr>
        <p:grpSpPr>
          <a:xfrm>
            <a:off x="3490889" y="4737340"/>
            <a:ext cx="226800" cy="226800"/>
            <a:chOff x="6327424" y="2770735"/>
            <a:chExt cx="226800" cy="226800"/>
          </a:xfrm>
        </p:grpSpPr>
        <p:sp>
          <p:nvSpPr>
            <p:cNvPr id="449" name="Google Shape;135;p7">
              <a:extLst>
                <a:ext uri="{FF2B5EF4-FFF2-40B4-BE49-F238E27FC236}">
                  <a16:creationId xmlns:a16="http://schemas.microsoft.com/office/drawing/2014/main" id="{CAA67C9F-4CF2-84A3-E9E1-70C324B58796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50" name="直線コネクタ 449">
              <a:extLst>
                <a:ext uri="{FF2B5EF4-FFF2-40B4-BE49-F238E27FC236}">
                  <a16:creationId xmlns:a16="http://schemas.microsoft.com/office/drawing/2014/main" id="{69E506A9-54E7-F20E-C974-63791BF0C111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6" name="グループ化 445">
            <a:extLst>
              <a:ext uri="{FF2B5EF4-FFF2-40B4-BE49-F238E27FC236}">
                <a16:creationId xmlns:a16="http://schemas.microsoft.com/office/drawing/2014/main" id="{5D90D186-368D-9B88-5B9C-67BEBC89A61A}"/>
              </a:ext>
            </a:extLst>
          </p:cNvPr>
          <p:cNvGrpSpPr/>
          <p:nvPr/>
        </p:nvGrpSpPr>
        <p:grpSpPr>
          <a:xfrm>
            <a:off x="3490889" y="4984630"/>
            <a:ext cx="226800" cy="226800"/>
            <a:chOff x="6327424" y="2770735"/>
            <a:chExt cx="226800" cy="226800"/>
          </a:xfrm>
        </p:grpSpPr>
        <p:sp>
          <p:nvSpPr>
            <p:cNvPr id="447" name="Google Shape;135;p7">
              <a:extLst>
                <a:ext uri="{FF2B5EF4-FFF2-40B4-BE49-F238E27FC236}">
                  <a16:creationId xmlns:a16="http://schemas.microsoft.com/office/drawing/2014/main" id="{C34AC71D-040D-6C49-B4F5-9D450AE51F41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48" name="直線コネクタ 447">
              <a:extLst>
                <a:ext uri="{FF2B5EF4-FFF2-40B4-BE49-F238E27FC236}">
                  <a16:creationId xmlns:a16="http://schemas.microsoft.com/office/drawing/2014/main" id="{AC8032B0-31E6-88EB-44C2-4CA5DDBE4953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33" name="グループ化 432">
            <a:extLst>
              <a:ext uri="{FF2B5EF4-FFF2-40B4-BE49-F238E27FC236}">
                <a16:creationId xmlns:a16="http://schemas.microsoft.com/office/drawing/2014/main" id="{E14DA788-436F-A6EF-B6E4-A8C17DB734FA}"/>
              </a:ext>
            </a:extLst>
          </p:cNvPr>
          <p:cNvGrpSpPr/>
          <p:nvPr/>
        </p:nvGrpSpPr>
        <p:grpSpPr>
          <a:xfrm>
            <a:off x="3490889" y="5235169"/>
            <a:ext cx="226800" cy="226800"/>
            <a:chOff x="6327424" y="2770735"/>
            <a:chExt cx="226800" cy="226800"/>
          </a:xfrm>
        </p:grpSpPr>
        <p:sp>
          <p:nvSpPr>
            <p:cNvPr id="441" name="Google Shape;135;p7">
              <a:extLst>
                <a:ext uri="{FF2B5EF4-FFF2-40B4-BE49-F238E27FC236}">
                  <a16:creationId xmlns:a16="http://schemas.microsoft.com/office/drawing/2014/main" id="{1C53C38D-3820-16BA-C730-434B53DED7BD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42" name="直線コネクタ 441">
              <a:extLst>
                <a:ext uri="{FF2B5EF4-FFF2-40B4-BE49-F238E27FC236}">
                  <a16:creationId xmlns:a16="http://schemas.microsoft.com/office/drawing/2014/main" id="{C3930174-F4CF-D33A-7915-3A0549A3D552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34" name="Google Shape;255;p7">
            <a:extLst>
              <a:ext uri="{FF2B5EF4-FFF2-40B4-BE49-F238E27FC236}">
                <a16:creationId xmlns:a16="http://schemas.microsoft.com/office/drawing/2014/main" id="{0C9B3855-BFE6-B4DA-DB7B-B0602A6A0F81}"/>
              </a:ext>
            </a:extLst>
          </p:cNvPr>
          <p:cNvSpPr/>
          <p:nvPr/>
        </p:nvSpPr>
        <p:spPr>
          <a:xfrm rot="5400000">
            <a:off x="2992289" y="5474573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35" name="グループ化 434">
            <a:extLst>
              <a:ext uri="{FF2B5EF4-FFF2-40B4-BE49-F238E27FC236}">
                <a16:creationId xmlns:a16="http://schemas.microsoft.com/office/drawing/2014/main" id="{64F0D5EC-80EF-E29C-9E0B-18B628ED9851}"/>
              </a:ext>
            </a:extLst>
          </p:cNvPr>
          <p:cNvGrpSpPr/>
          <p:nvPr/>
        </p:nvGrpSpPr>
        <p:grpSpPr>
          <a:xfrm>
            <a:off x="3490889" y="5481619"/>
            <a:ext cx="226800" cy="226800"/>
            <a:chOff x="6327424" y="2770735"/>
            <a:chExt cx="226800" cy="226800"/>
          </a:xfrm>
        </p:grpSpPr>
        <p:sp>
          <p:nvSpPr>
            <p:cNvPr id="439" name="Google Shape;135;p7">
              <a:extLst>
                <a:ext uri="{FF2B5EF4-FFF2-40B4-BE49-F238E27FC236}">
                  <a16:creationId xmlns:a16="http://schemas.microsoft.com/office/drawing/2014/main" id="{44CAA976-ECA9-924F-CE89-8E743D8D8890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40" name="直線コネクタ 439">
              <a:extLst>
                <a:ext uri="{FF2B5EF4-FFF2-40B4-BE49-F238E27FC236}">
                  <a16:creationId xmlns:a16="http://schemas.microsoft.com/office/drawing/2014/main" id="{AD1C2278-65FE-89A6-304B-0EFA22DA950F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36" name="グループ化 435">
            <a:extLst>
              <a:ext uri="{FF2B5EF4-FFF2-40B4-BE49-F238E27FC236}">
                <a16:creationId xmlns:a16="http://schemas.microsoft.com/office/drawing/2014/main" id="{F4A16CB4-CD0D-3635-72F9-20E334A426F1}"/>
              </a:ext>
            </a:extLst>
          </p:cNvPr>
          <p:cNvGrpSpPr/>
          <p:nvPr/>
        </p:nvGrpSpPr>
        <p:grpSpPr>
          <a:xfrm>
            <a:off x="3490889" y="5728909"/>
            <a:ext cx="226800" cy="226800"/>
            <a:chOff x="6327424" y="2770735"/>
            <a:chExt cx="226800" cy="226800"/>
          </a:xfrm>
        </p:grpSpPr>
        <p:sp>
          <p:nvSpPr>
            <p:cNvPr id="437" name="Google Shape;135;p7">
              <a:extLst>
                <a:ext uri="{FF2B5EF4-FFF2-40B4-BE49-F238E27FC236}">
                  <a16:creationId xmlns:a16="http://schemas.microsoft.com/office/drawing/2014/main" id="{68BDA029-F954-5646-FF9A-18F53061A88A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38" name="直線コネクタ 437">
              <a:extLst>
                <a:ext uri="{FF2B5EF4-FFF2-40B4-BE49-F238E27FC236}">
                  <a16:creationId xmlns:a16="http://schemas.microsoft.com/office/drawing/2014/main" id="{F3DA3646-D170-FDF0-37B9-1E44441E7DBF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29" name="グループ化 528">
            <a:extLst>
              <a:ext uri="{FF2B5EF4-FFF2-40B4-BE49-F238E27FC236}">
                <a16:creationId xmlns:a16="http://schemas.microsoft.com/office/drawing/2014/main" id="{B544ECAA-85B4-3F05-4EAA-B77F056FE7AE}"/>
              </a:ext>
            </a:extLst>
          </p:cNvPr>
          <p:cNvGrpSpPr/>
          <p:nvPr/>
        </p:nvGrpSpPr>
        <p:grpSpPr>
          <a:xfrm>
            <a:off x="4076138" y="1768955"/>
            <a:ext cx="226800" cy="226800"/>
            <a:chOff x="6327424" y="2770735"/>
            <a:chExt cx="226800" cy="226800"/>
          </a:xfrm>
        </p:grpSpPr>
        <p:sp>
          <p:nvSpPr>
            <p:cNvPr id="537" name="Google Shape;135;p7">
              <a:extLst>
                <a:ext uri="{FF2B5EF4-FFF2-40B4-BE49-F238E27FC236}">
                  <a16:creationId xmlns:a16="http://schemas.microsoft.com/office/drawing/2014/main" id="{870FB490-5F7C-A846-DC8B-8B6542B2692E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8" name="直線コネクタ 537">
              <a:extLst>
                <a:ext uri="{FF2B5EF4-FFF2-40B4-BE49-F238E27FC236}">
                  <a16:creationId xmlns:a16="http://schemas.microsoft.com/office/drawing/2014/main" id="{5F958C0C-A607-1AF6-F22A-F1C95483A64B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30" name="Google Shape;255;p7">
            <a:extLst>
              <a:ext uri="{FF2B5EF4-FFF2-40B4-BE49-F238E27FC236}">
                <a16:creationId xmlns:a16="http://schemas.microsoft.com/office/drawing/2014/main" id="{C0A77EB1-2888-C74B-FC72-3586596C87C1}"/>
              </a:ext>
            </a:extLst>
          </p:cNvPr>
          <p:cNvSpPr/>
          <p:nvPr/>
        </p:nvSpPr>
        <p:spPr>
          <a:xfrm rot="5400000">
            <a:off x="3577538" y="2008359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31" name="グループ化 530">
            <a:extLst>
              <a:ext uri="{FF2B5EF4-FFF2-40B4-BE49-F238E27FC236}">
                <a16:creationId xmlns:a16="http://schemas.microsoft.com/office/drawing/2014/main" id="{03DB7F8E-7B73-ABC6-6A32-785B5A1561B8}"/>
              </a:ext>
            </a:extLst>
          </p:cNvPr>
          <p:cNvGrpSpPr/>
          <p:nvPr/>
        </p:nvGrpSpPr>
        <p:grpSpPr>
          <a:xfrm>
            <a:off x="4076138" y="2015405"/>
            <a:ext cx="226800" cy="226800"/>
            <a:chOff x="6327424" y="2770735"/>
            <a:chExt cx="226800" cy="226800"/>
          </a:xfrm>
        </p:grpSpPr>
        <p:sp>
          <p:nvSpPr>
            <p:cNvPr id="535" name="Google Shape;135;p7">
              <a:extLst>
                <a:ext uri="{FF2B5EF4-FFF2-40B4-BE49-F238E27FC236}">
                  <a16:creationId xmlns:a16="http://schemas.microsoft.com/office/drawing/2014/main" id="{69BD23AE-2786-08E7-8131-9FCA483FCB6A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6" name="直線コネクタ 535">
              <a:extLst>
                <a:ext uri="{FF2B5EF4-FFF2-40B4-BE49-F238E27FC236}">
                  <a16:creationId xmlns:a16="http://schemas.microsoft.com/office/drawing/2014/main" id="{F3AA5C95-35C7-6F84-5301-53BFBDC3ABDF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32" name="グループ化 531">
            <a:extLst>
              <a:ext uri="{FF2B5EF4-FFF2-40B4-BE49-F238E27FC236}">
                <a16:creationId xmlns:a16="http://schemas.microsoft.com/office/drawing/2014/main" id="{200CE22C-5CF5-B03C-D1AC-AABFC6FFBE92}"/>
              </a:ext>
            </a:extLst>
          </p:cNvPr>
          <p:cNvGrpSpPr/>
          <p:nvPr/>
        </p:nvGrpSpPr>
        <p:grpSpPr>
          <a:xfrm>
            <a:off x="4076138" y="2262695"/>
            <a:ext cx="226800" cy="226800"/>
            <a:chOff x="6327424" y="2770735"/>
            <a:chExt cx="226800" cy="226800"/>
          </a:xfrm>
        </p:grpSpPr>
        <p:sp>
          <p:nvSpPr>
            <p:cNvPr id="533" name="Google Shape;135;p7">
              <a:extLst>
                <a:ext uri="{FF2B5EF4-FFF2-40B4-BE49-F238E27FC236}">
                  <a16:creationId xmlns:a16="http://schemas.microsoft.com/office/drawing/2014/main" id="{5FA47E3A-3BD8-8DD6-D36E-4B684A9B19EB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4" name="直線コネクタ 533">
              <a:extLst>
                <a:ext uri="{FF2B5EF4-FFF2-40B4-BE49-F238E27FC236}">
                  <a16:creationId xmlns:a16="http://schemas.microsoft.com/office/drawing/2014/main" id="{70F85E71-71FE-9E52-0781-37D9F16593FE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19" name="グループ化 518">
            <a:extLst>
              <a:ext uri="{FF2B5EF4-FFF2-40B4-BE49-F238E27FC236}">
                <a16:creationId xmlns:a16="http://schemas.microsoft.com/office/drawing/2014/main" id="{A770DCEA-64FC-79F4-F0EF-B4E96BFA92AC}"/>
              </a:ext>
            </a:extLst>
          </p:cNvPr>
          <p:cNvGrpSpPr/>
          <p:nvPr/>
        </p:nvGrpSpPr>
        <p:grpSpPr>
          <a:xfrm>
            <a:off x="4076138" y="2715253"/>
            <a:ext cx="226800" cy="226800"/>
            <a:chOff x="6327424" y="2770735"/>
            <a:chExt cx="226800" cy="226800"/>
          </a:xfrm>
        </p:grpSpPr>
        <p:sp>
          <p:nvSpPr>
            <p:cNvPr id="527" name="Google Shape;135;p7">
              <a:extLst>
                <a:ext uri="{FF2B5EF4-FFF2-40B4-BE49-F238E27FC236}">
                  <a16:creationId xmlns:a16="http://schemas.microsoft.com/office/drawing/2014/main" id="{822C65B2-CE84-9E4E-DF02-2E2E658741CB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28" name="直線コネクタ 527">
              <a:extLst>
                <a:ext uri="{FF2B5EF4-FFF2-40B4-BE49-F238E27FC236}">
                  <a16:creationId xmlns:a16="http://schemas.microsoft.com/office/drawing/2014/main" id="{92ADA76E-EA83-88BA-1B8C-4192578A2B4F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0" name="Google Shape;255;p7">
            <a:extLst>
              <a:ext uri="{FF2B5EF4-FFF2-40B4-BE49-F238E27FC236}">
                <a16:creationId xmlns:a16="http://schemas.microsoft.com/office/drawing/2014/main" id="{340C3135-82AA-8B4C-E5C9-7F687D67D576}"/>
              </a:ext>
            </a:extLst>
          </p:cNvPr>
          <p:cNvSpPr/>
          <p:nvPr/>
        </p:nvSpPr>
        <p:spPr>
          <a:xfrm rot="5400000">
            <a:off x="3577538" y="2954657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21" name="グループ化 520">
            <a:extLst>
              <a:ext uri="{FF2B5EF4-FFF2-40B4-BE49-F238E27FC236}">
                <a16:creationId xmlns:a16="http://schemas.microsoft.com/office/drawing/2014/main" id="{333739D8-28A1-0565-9C97-67433051EC37}"/>
              </a:ext>
            </a:extLst>
          </p:cNvPr>
          <p:cNvGrpSpPr/>
          <p:nvPr/>
        </p:nvGrpSpPr>
        <p:grpSpPr>
          <a:xfrm>
            <a:off x="4076138" y="2961703"/>
            <a:ext cx="226800" cy="226800"/>
            <a:chOff x="6327424" y="2770735"/>
            <a:chExt cx="226800" cy="226800"/>
          </a:xfrm>
        </p:grpSpPr>
        <p:sp>
          <p:nvSpPr>
            <p:cNvPr id="525" name="Google Shape;135;p7">
              <a:extLst>
                <a:ext uri="{FF2B5EF4-FFF2-40B4-BE49-F238E27FC236}">
                  <a16:creationId xmlns:a16="http://schemas.microsoft.com/office/drawing/2014/main" id="{BF26A15F-472C-F0A5-AA1D-374DA2DCD815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26" name="直線コネクタ 525">
              <a:extLst>
                <a:ext uri="{FF2B5EF4-FFF2-40B4-BE49-F238E27FC236}">
                  <a16:creationId xmlns:a16="http://schemas.microsoft.com/office/drawing/2014/main" id="{6346ECA2-784E-00CB-827B-9A622E1C09FE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22" name="グループ化 521">
            <a:extLst>
              <a:ext uri="{FF2B5EF4-FFF2-40B4-BE49-F238E27FC236}">
                <a16:creationId xmlns:a16="http://schemas.microsoft.com/office/drawing/2014/main" id="{99E7A3B5-39A2-F8D1-10BF-99BDA905BDA4}"/>
              </a:ext>
            </a:extLst>
          </p:cNvPr>
          <p:cNvGrpSpPr/>
          <p:nvPr/>
        </p:nvGrpSpPr>
        <p:grpSpPr>
          <a:xfrm>
            <a:off x="4076138" y="3208993"/>
            <a:ext cx="226800" cy="226800"/>
            <a:chOff x="6327424" y="2770735"/>
            <a:chExt cx="226800" cy="226800"/>
          </a:xfrm>
        </p:grpSpPr>
        <p:sp>
          <p:nvSpPr>
            <p:cNvPr id="523" name="Google Shape;135;p7">
              <a:extLst>
                <a:ext uri="{FF2B5EF4-FFF2-40B4-BE49-F238E27FC236}">
                  <a16:creationId xmlns:a16="http://schemas.microsoft.com/office/drawing/2014/main" id="{CD051F3D-59A6-FC62-4695-EB5FCBFF0CDE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24" name="直線コネクタ 523">
              <a:extLst>
                <a:ext uri="{FF2B5EF4-FFF2-40B4-BE49-F238E27FC236}">
                  <a16:creationId xmlns:a16="http://schemas.microsoft.com/office/drawing/2014/main" id="{4C020409-86D9-F371-81E1-CF70E23520FE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09" name="グループ化 508">
            <a:extLst>
              <a:ext uri="{FF2B5EF4-FFF2-40B4-BE49-F238E27FC236}">
                <a16:creationId xmlns:a16="http://schemas.microsoft.com/office/drawing/2014/main" id="{278709B6-DF93-03D2-54F1-0B4EFBD6CA5E}"/>
              </a:ext>
            </a:extLst>
          </p:cNvPr>
          <p:cNvGrpSpPr/>
          <p:nvPr/>
        </p:nvGrpSpPr>
        <p:grpSpPr>
          <a:xfrm>
            <a:off x="4076138" y="3459532"/>
            <a:ext cx="226800" cy="226800"/>
            <a:chOff x="6327424" y="2770735"/>
            <a:chExt cx="226800" cy="226800"/>
          </a:xfrm>
        </p:grpSpPr>
        <p:sp>
          <p:nvSpPr>
            <p:cNvPr id="517" name="Google Shape;135;p7">
              <a:extLst>
                <a:ext uri="{FF2B5EF4-FFF2-40B4-BE49-F238E27FC236}">
                  <a16:creationId xmlns:a16="http://schemas.microsoft.com/office/drawing/2014/main" id="{8044CC1C-1CED-22A9-5E17-DE3926E56176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18" name="直線コネクタ 517">
              <a:extLst>
                <a:ext uri="{FF2B5EF4-FFF2-40B4-BE49-F238E27FC236}">
                  <a16:creationId xmlns:a16="http://schemas.microsoft.com/office/drawing/2014/main" id="{50CA3BBF-056D-91DF-C752-661FD540CF10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10" name="Google Shape;255;p7">
            <a:extLst>
              <a:ext uri="{FF2B5EF4-FFF2-40B4-BE49-F238E27FC236}">
                <a16:creationId xmlns:a16="http://schemas.microsoft.com/office/drawing/2014/main" id="{BD734C0D-8970-C1C1-7B8D-2BE3D45F08E8}"/>
              </a:ext>
            </a:extLst>
          </p:cNvPr>
          <p:cNvSpPr/>
          <p:nvPr/>
        </p:nvSpPr>
        <p:spPr>
          <a:xfrm rot="5400000">
            <a:off x="3577538" y="3698936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11" name="グループ化 510">
            <a:extLst>
              <a:ext uri="{FF2B5EF4-FFF2-40B4-BE49-F238E27FC236}">
                <a16:creationId xmlns:a16="http://schemas.microsoft.com/office/drawing/2014/main" id="{AB9EB3A2-189F-2925-DEF2-5E73885BDE24}"/>
              </a:ext>
            </a:extLst>
          </p:cNvPr>
          <p:cNvGrpSpPr/>
          <p:nvPr/>
        </p:nvGrpSpPr>
        <p:grpSpPr>
          <a:xfrm>
            <a:off x="4076138" y="3705982"/>
            <a:ext cx="226800" cy="226800"/>
            <a:chOff x="6327424" y="2770735"/>
            <a:chExt cx="226800" cy="226800"/>
          </a:xfrm>
        </p:grpSpPr>
        <p:sp>
          <p:nvSpPr>
            <p:cNvPr id="515" name="Google Shape;135;p7">
              <a:extLst>
                <a:ext uri="{FF2B5EF4-FFF2-40B4-BE49-F238E27FC236}">
                  <a16:creationId xmlns:a16="http://schemas.microsoft.com/office/drawing/2014/main" id="{58904338-D2F8-F7B3-C14D-BA35578EF1C3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16" name="直線コネクタ 515">
              <a:extLst>
                <a:ext uri="{FF2B5EF4-FFF2-40B4-BE49-F238E27FC236}">
                  <a16:creationId xmlns:a16="http://schemas.microsoft.com/office/drawing/2014/main" id="{73E4B5CB-9632-AE00-8A19-47BD5824C5B2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12" name="グループ化 511">
            <a:extLst>
              <a:ext uri="{FF2B5EF4-FFF2-40B4-BE49-F238E27FC236}">
                <a16:creationId xmlns:a16="http://schemas.microsoft.com/office/drawing/2014/main" id="{FB55B567-8A4F-811F-4CE4-3F932F86CD31}"/>
              </a:ext>
            </a:extLst>
          </p:cNvPr>
          <p:cNvGrpSpPr/>
          <p:nvPr/>
        </p:nvGrpSpPr>
        <p:grpSpPr>
          <a:xfrm>
            <a:off x="4076138" y="3953272"/>
            <a:ext cx="226800" cy="226800"/>
            <a:chOff x="6327424" y="2770735"/>
            <a:chExt cx="226800" cy="226800"/>
          </a:xfrm>
        </p:grpSpPr>
        <p:sp>
          <p:nvSpPr>
            <p:cNvPr id="513" name="Google Shape;135;p7">
              <a:extLst>
                <a:ext uri="{FF2B5EF4-FFF2-40B4-BE49-F238E27FC236}">
                  <a16:creationId xmlns:a16="http://schemas.microsoft.com/office/drawing/2014/main" id="{44E6F0B9-0317-EC46-F161-1284D7B38EDA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14" name="直線コネクタ 513">
              <a:extLst>
                <a:ext uri="{FF2B5EF4-FFF2-40B4-BE49-F238E27FC236}">
                  <a16:creationId xmlns:a16="http://schemas.microsoft.com/office/drawing/2014/main" id="{17F2A1C7-FA88-89E6-6294-12D0FE422841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99" name="グループ化 498">
            <a:extLst>
              <a:ext uri="{FF2B5EF4-FFF2-40B4-BE49-F238E27FC236}">
                <a16:creationId xmlns:a16="http://schemas.microsoft.com/office/drawing/2014/main" id="{5BF1EF9F-8607-0A00-0F51-FD9BB0A3316D}"/>
              </a:ext>
            </a:extLst>
          </p:cNvPr>
          <p:cNvGrpSpPr/>
          <p:nvPr/>
        </p:nvGrpSpPr>
        <p:grpSpPr>
          <a:xfrm>
            <a:off x="4076138" y="4490890"/>
            <a:ext cx="226800" cy="226800"/>
            <a:chOff x="6327424" y="2770735"/>
            <a:chExt cx="226800" cy="226800"/>
          </a:xfrm>
        </p:grpSpPr>
        <p:sp>
          <p:nvSpPr>
            <p:cNvPr id="507" name="Google Shape;135;p7">
              <a:extLst>
                <a:ext uri="{FF2B5EF4-FFF2-40B4-BE49-F238E27FC236}">
                  <a16:creationId xmlns:a16="http://schemas.microsoft.com/office/drawing/2014/main" id="{CFB8B1F9-F50D-54A7-640D-F6DC0E57123F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8" name="直線コネクタ 507">
              <a:extLst>
                <a:ext uri="{FF2B5EF4-FFF2-40B4-BE49-F238E27FC236}">
                  <a16:creationId xmlns:a16="http://schemas.microsoft.com/office/drawing/2014/main" id="{1BD923EF-26AF-F78F-6345-7BB9D41D30D4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00" name="Google Shape;255;p7">
            <a:extLst>
              <a:ext uri="{FF2B5EF4-FFF2-40B4-BE49-F238E27FC236}">
                <a16:creationId xmlns:a16="http://schemas.microsoft.com/office/drawing/2014/main" id="{421811EE-C933-2077-3C53-38EA2638ED41}"/>
              </a:ext>
            </a:extLst>
          </p:cNvPr>
          <p:cNvSpPr/>
          <p:nvPr/>
        </p:nvSpPr>
        <p:spPr>
          <a:xfrm rot="5400000">
            <a:off x="3577538" y="4730294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01" name="グループ化 500">
            <a:extLst>
              <a:ext uri="{FF2B5EF4-FFF2-40B4-BE49-F238E27FC236}">
                <a16:creationId xmlns:a16="http://schemas.microsoft.com/office/drawing/2014/main" id="{5E4335AB-4E2E-378C-6332-7989E2F174BC}"/>
              </a:ext>
            </a:extLst>
          </p:cNvPr>
          <p:cNvGrpSpPr/>
          <p:nvPr/>
        </p:nvGrpSpPr>
        <p:grpSpPr>
          <a:xfrm>
            <a:off x="4076138" y="4737340"/>
            <a:ext cx="226800" cy="226800"/>
            <a:chOff x="6327424" y="2770735"/>
            <a:chExt cx="226800" cy="226800"/>
          </a:xfrm>
        </p:grpSpPr>
        <p:sp>
          <p:nvSpPr>
            <p:cNvPr id="505" name="Google Shape;135;p7">
              <a:extLst>
                <a:ext uri="{FF2B5EF4-FFF2-40B4-BE49-F238E27FC236}">
                  <a16:creationId xmlns:a16="http://schemas.microsoft.com/office/drawing/2014/main" id="{6E1BF265-AAB6-69D6-749E-F1239587FB58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6" name="直線コネクタ 505">
              <a:extLst>
                <a:ext uri="{FF2B5EF4-FFF2-40B4-BE49-F238E27FC236}">
                  <a16:creationId xmlns:a16="http://schemas.microsoft.com/office/drawing/2014/main" id="{626156E6-52CC-E8B7-B404-A4FB9F8813D6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02" name="グループ化 501">
            <a:extLst>
              <a:ext uri="{FF2B5EF4-FFF2-40B4-BE49-F238E27FC236}">
                <a16:creationId xmlns:a16="http://schemas.microsoft.com/office/drawing/2014/main" id="{0B67CCE0-267E-DDF1-5A3E-18C740B7E33E}"/>
              </a:ext>
            </a:extLst>
          </p:cNvPr>
          <p:cNvGrpSpPr/>
          <p:nvPr/>
        </p:nvGrpSpPr>
        <p:grpSpPr>
          <a:xfrm>
            <a:off x="4076138" y="4984630"/>
            <a:ext cx="226800" cy="226800"/>
            <a:chOff x="6327424" y="2770735"/>
            <a:chExt cx="226800" cy="226800"/>
          </a:xfrm>
        </p:grpSpPr>
        <p:sp>
          <p:nvSpPr>
            <p:cNvPr id="503" name="Google Shape;135;p7">
              <a:extLst>
                <a:ext uri="{FF2B5EF4-FFF2-40B4-BE49-F238E27FC236}">
                  <a16:creationId xmlns:a16="http://schemas.microsoft.com/office/drawing/2014/main" id="{48278D06-E718-6D4E-4AF7-CF04D9E08E45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4" name="直線コネクタ 503">
              <a:extLst>
                <a:ext uri="{FF2B5EF4-FFF2-40B4-BE49-F238E27FC236}">
                  <a16:creationId xmlns:a16="http://schemas.microsoft.com/office/drawing/2014/main" id="{0618341D-FA24-3BA6-8CAB-FACBD050EA2D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89" name="グループ化 488">
            <a:extLst>
              <a:ext uri="{FF2B5EF4-FFF2-40B4-BE49-F238E27FC236}">
                <a16:creationId xmlns:a16="http://schemas.microsoft.com/office/drawing/2014/main" id="{F0AD008C-5E92-9737-ED65-156F3BFAE3AD}"/>
              </a:ext>
            </a:extLst>
          </p:cNvPr>
          <p:cNvGrpSpPr/>
          <p:nvPr/>
        </p:nvGrpSpPr>
        <p:grpSpPr>
          <a:xfrm>
            <a:off x="4076138" y="5235169"/>
            <a:ext cx="226800" cy="226800"/>
            <a:chOff x="6327424" y="2770735"/>
            <a:chExt cx="226800" cy="226800"/>
          </a:xfrm>
        </p:grpSpPr>
        <p:sp>
          <p:nvSpPr>
            <p:cNvPr id="497" name="Google Shape;135;p7">
              <a:extLst>
                <a:ext uri="{FF2B5EF4-FFF2-40B4-BE49-F238E27FC236}">
                  <a16:creationId xmlns:a16="http://schemas.microsoft.com/office/drawing/2014/main" id="{AA17191B-2E97-8C17-9201-C8433C2D00C4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8" name="直線コネクタ 497">
              <a:extLst>
                <a:ext uri="{FF2B5EF4-FFF2-40B4-BE49-F238E27FC236}">
                  <a16:creationId xmlns:a16="http://schemas.microsoft.com/office/drawing/2014/main" id="{9C170D9F-E8D3-426E-4E6A-EA4A2DD923EE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90" name="Google Shape;255;p7">
            <a:extLst>
              <a:ext uri="{FF2B5EF4-FFF2-40B4-BE49-F238E27FC236}">
                <a16:creationId xmlns:a16="http://schemas.microsoft.com/office/drawing/2014/main" id="{EE1A249B-03B3-A6C3-C839-6E169E65B85E}"/>
              </a:ext>
            </a:extLst>
          </p:cNvPr>
          <p:cNvSpPr/>
          <p:nvPr/>
        </p:nvSpPr>
        <p:spPr>
          <a:xfrm rot="5400000">
            <a:off x="3577538" y="5474573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91" name="グループ化 490">
            <a:extLst>
              <a:ext uri="{FF2B5EF4-FFF2-40B4-BE49-F238E27FC236}">
                <a16:creationId xmlns:a16="http://schemas.microsoft.com/office/drawing/2014/main" id="{ACE989F2-7F21-63BD-08C4-9B187A4AF467}"/>
              </a:ext>
            </a:extLst>
          </p:cNvPr>
          <p:cNvGrpSpPr/>
          <p:nvPr/>
        </p:nvGrpSpPr>
        <p:grpSpPr>
          <a:xfrm>
            <a:off x="4076138" y="5481619"/>
            <a:ext cx="226800" cy="226800"/>
            <a:chOff x="6327424" y="2770735"/>
            <a:chExt cx="226800" cy="226800"/>
          </a:xfrm>
        </p:grpSpPr>
        <p:sp>
          <p:nvSpPr>
            <p:cNvPr id="495" name="Google Shape;135;p7">
              <a:extLst>
                <a:ext uri="{FF2B5EF4-FFF2-40B4-BE49-F238E27FC236}">
                  <a16:creationId xmlns:a16="http://schemas.microsoft.com/office/drawing/2014/main" id="{08489E5D-3AB5-C801-9A30-77442CFC441F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6" name="直線コネクタ 495">
              <a:extLst>
                <a:ext uri="{FF2B5EF4-FFF2-40B4-BE49-F238E27FC236}">
                  <a16:creationId xmlns:a16="http://schemas.microsoft.com/office/drawing/2014/main" id="{71F5C55D-6422-56F2-5496-E52391D71905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92" name="グループ化 491">
            <a:extLst>
              <a:ext uri="{FF2B5EF4-FFF2-40B4-BE49-F238E27FC236}">
                <a16:creationId xmlns:a16="http://schemas.microsoft.com/office/drawing/2014/main" id="{C36900C2-0B44-FC6E-BC3C-FC19DAB32F1E}"/>
              </a:ext>
            </a:extLst>
          </p:cNvPr>
          <p:cNvGrpSpPr/>
          <p:nvPr/>
        </p:nvGrpSpPr>
        <p:grpSpPr>
          <a:xfrm>
            <a:off x="4076138" y="5728909"/>
            <a:ext cx="226800" cy="226800"/>
            <a:chOff x="6327424" y="2770735"/>
            <a:chExt cx="226800" cy="226800"/>
          </a:xfrm>
        </p:grpSpPr>
        <p:sp>
          <p:nvSpPr>
            <p:cNvPr id="493" name="Google Shape;135;p7">
              <a:extLst>
                <a:ext uri="{FF2B5EF4-FFF2-40B4-BE49-F238E27FC236}">
                  <a16:creationId xmlns:a16="http://schemas.microsoft.com/office/drawing/2014/main" id="{ED64F1E6-690D-4649-CE18-0687EDB52DE8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4" name="直線コネクタ 493">
              <a:extLst>
                <a:ext uri="{FF2B5EF4-FFF2-40B4-BE49-F238E27FC236}">
                  <a16:creationId xmlns:a16="http://schemas.microsoft.com/office/drawing/2014/main" id="{2536AE25-28CA-3D22-2B18-E462D0F4F071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85" name="グループ化 584">
            <a:extLst>
              <a:ext uri="{FF2B5EF4-FFF2-40B4-BE49-F238E27FC236}">
                <a16:creationId xmlns:a16="http://schemas.microsoft.com/office/drawing/2014/main" id="{0F554432-054F-682B-D0FB-8DB73F414ED2}"/>
              </a:ext>
            </a:extLst>
          </p:cNvPr>
          <p:cNvGrpSpPr/>
          <p:nvPr/>
        </p:nvGrpSpPr>
        <p:grpSpPr>
          <a:xfrm>
            <a:off x="4682765" y="1768955"/>
            <a:ext cx="226800" cy="226800"/>
            <a:chOff x="6327424" y="2770735"/>
            <a:chExt cx="226800" cy="226800"/>
          </a:xfrm>
        </p:grpSpPr>
        <p:sp>
          <p:nvSpPr>
            <p:cNvPr id="593" name="Google Shape;135;p7">
              <a:extLst>
                <a:ext uri="{FF2B5EF4-FFF2-40B4-BE49-F238E27FC236}">
                  <a16:creationId xmlns:a16="http://schemas.microsoft.com/office/drawing/2014/main" id="{562C2FB1-B3EA-C1C0-A67D-31B2661B4BA2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94" name="直線コネクタ 593">
              <a:extLst>
                <a:ext uri="{FF2B5EF4-FFF2-40B4-BE49-F238E27FC236}">
                  <a16:creationId xmlns:a16="http://schemas.microsoft.com/office/drawing/2014/main" id="{FA0B7AB2-7C2C-1154-E37E-B3672FE30FF3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86" name="Google Shape;255;p7">
            <a:extLst>
              <a:ext uri="{FF2B5EF4-FFF2-40B4-BE49-F238E27FC236}">
                <a16:creationId xmlns:a16="http://schemas.microsoft.com/office/drawing/2014/main" id="{48DBBF8A-851A-BC2B-412C-CF8B88FD3296}"/>
              </a:ext>
            </a:extLst>
          </p:cNvPr>
          <p:cNvSpPr/>
          <p:nvPr/>
        </p:nvSpPr>
        <p:spPr>
          <a:xfrm rot="5400000">
            <a:off x="4184165" y="2008359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87" name="グループ化 586">
            <a:extLst>
              <a:ext uri="{FF2B5EF4-FFF2-40B4-BE49-F238E27FC236}">
                <a16:creationId xmlns:a16="http://schemas.microsoft.com/office/drawing/2014/main" id="{E9B54CBA-2503-6870-D19E-E2484CA2642C}"/>
              </a:ext>
            </a:extLst>
          </p:cNvPr>
          <p:cNvGrpSpPr/>
          <p:nvPr/>
        </p:nvGrpSpPr>
        <p:grpSpPr>
          <a:xfrm>
            <a:off x="4682765" y="2015405"/>
            <a:ext cx="226800" cy="226800"/>
            <a:chOff x="6327424" y="2770735"/>
            <a:chExt cx="226800" cy="226800"/>
          </a:xfrm>
        </p:grpSpPr>
        <p:sp>
          <p:nvSpPr>
            <p:cNvPr id="591" name="Google Shape;135;p7">
              <a:extLst>
                <a:ext uri="{FF2B5EF4-FFF2-40B4-BE49-F238E27FC236}">
                  <a16:creationId xmlns:a16="http://schemas.microsoft.com/office/drawing/2014/main" id="{6513C12B-C8CD-404D-4708-D600D4569A24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92" name="直線コネクタ 591">
              <a:extLst>
                <a:ext uri="{FF2B5EF4-FFF2-40B4-BE49-F238E27FC236}">
                  <a16:creationId xmlns:a16="http://schemas.microsoft.com/office/drawing/2014/main" id="{0693E4D2-51A9-9982-DC4D-E2E87D6E91B7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88" name="グループ化 587">
            <a:extLst>
              <a:ext uri="{FF2B5EF4-FFF2-40B4-BE49-F238E27FC236}">
                <a16:creationId xmlns:a16="http://schemas.microsoft.com/office/drawing/2014/main" id="{EE626DD2-1C46-7516-ACB4-FFC7BAC251E3}"/>
              </a:ext>
            </a:extLst>
          </p:cNvPr>
          <p:cNvGrpSpPr/>
          <p:nvPr/>
        </p:nvGrpSpPr>
        <p:grpSpPr>
          <a:xfrm>
            <a:off x="4682765" y="2262695"/>
            <a:ext cx="226800" cy="226800"/>
            <a:chOff x="6327424" y="2770735"/>
            <a:chExt cx="226800" cy="226800"/>
          </a:xfrm>
        </p:grpSpPr>
        <p:sp>
          <p:nvSpPr>
            <p:cNvPr id="589" name="Google Shape;135;p7">
              <a:extLst>
                <a:ext uri="{FF2B5EF4-FFF2-40B4-BE49-F238E27FC236}">
                  <a16:creationId xmlns:a16="http://schemas.microsoft.com/office/drawing/2014/main" id="{37DE18A1-887D-1DD6-58AB-8705B5C56822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90" name="直線コネクタ 589">
              <a:extLst>
                <a:ext uri="{FF2B5EF4-FFF2-40B4-BE49-F238E27FC236}">
                  <a16:creationId xmlns:a16="http://schemas.microsoft.com/office/drawing/2014/main" id="{DFD200F0-5364-214D-6239-639A0BB01067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75" name="グループ化 574">
            <a:extLst>
              <a:ext uri="{FF2B5EF4-FFF2-40B4-BE49-F238E27FC236}">
                <a16:creationId xmlns:a16="http://schemas.microsoft.com/office/drawing/2014/main" id="{25D583DA-C56C-C0FF-13AE-24F24F94A15B}"/>
              </a:ext>
            </a:extLst>
          </p:cNvPr>
          <p:cNvGrpSpPr/>
          <p:nvPr/>
        </p:nvGrpSpPr>
        <p:grpSpPr>
          <a:xfrm>
            <a:off x="4682765" y="2715253"/>
            <a:ext cx="226800" cy="226800"/>
            <a:chOff x="6327424" y="2770735"/>
            <a:chExt cx="226800" cy="226800"/>
          </a:xfrm>
        </p:grpSpPr>
        <p:sp>
          <p:nvSpPr>
            <p:cNvPr id="583" name="Google Shape;135;p7">
              <a:extLst>
                <a:ext uri="{FF2B5EF4-FFF2-40B4-BE49-F238E27FC236}">
                  <a16:creationId xmlns:a16="http://schemas.microsoft.com/office/drawing/2014/main" id="{E2706409-4E6C-CA77-2379-B3B2376BAB3B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84" name="直線コネクタ 583">
              <a:extLst>
                <a:ext uri="{FF2B5EF4-FFF2-40B4-BE49-F238E27FC236}">
                  <a16:creationId xmlns:a16="http://schemas.microsoft.com/office/drawing/2014/main" id="{F41360B0-91D9-0355-5790-D7187E4F3C97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76" name="Google Shape;255;p7">
            <a:extLst>
              <a:ext uri="{FF2B5EF4-FFF2-40B4-BE49-F238E27FC236}">
                <a16:creationId xmlns:a16="http://schemas.microsoft.com/office/drawing/2014/main" id="{AF6E8CE3-A337-31F1-B69B-DF12B1D86736}"/>
              </a:ext>
            </a:extLst>
          </p:cNvPr>
          <p:cNvSpPr/>
          <p:nvPr/>
        </p:nvSpPr>
        <p:spPr>
          <a:xfrm rot="5400000">
            <a:off x="4184165" y="2954657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77" name="グループ化 576">
            <a:extLst>
              <a:ext uri="{FF2B5EF4-FFF2-40B4-BE49-F238E27FC236}">
                <a16:creationId xmlns:a16="http://schemas.microsoft.com/office/drawing/2014/main" id="{98F90834-441D-0128-72EE-C22753FB990D}"/>
              </a:ext>
            </a:extLst>
          </p:cNvPr>
          <p:cNvGrpSpPr/>
          <p:nvPr/>
        </p:nvGrpSpPr>
        <p:grpSpPr>
          <a:xfrm>
            <a:off x="4682765" y="2961703"/>
            <a:ext cx="226800" cy="226800"/>
            <a:chOff x="6327424" y="2770735"/>
            <a:chExt cx="226800" cy="226800"/>
          </a:xfrm>
        </p:grpSpPr>
        <p:sp>
          <p:nvSpPr>
            <p:cNvPr id="581" name="Google Shape;135;p7">
              <a:extLst>
                <a:ext uri="{FF2B5EF4-FFF2-40B4-BE49-F238E27FC236}">
                  <a16:creationId xmlns:a16="http://schemas.microsoft.com/office/drawing/2014/main" id="{A425717B-A63F-BA9D-15DF-C3320E9B3249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82" name="直線コネクタ 581">
              <a:extLst>
                <a:ext uri="{FF2B5EF4-FFF2-40B4-BE49-F238E27FC236}">
                  <a16:creationId xmlns:a16="http://schemas.microsoft.com/office/drawing/2014/main" id="{CC47A034-7878-A871-21BF-0E971D24A4EE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78" name="グループ化 577">
            <a:extLst>
              <a:ext uri="{FF2B5EF4-FFF2-40B4-BE49-F238E27FC236}">
                <a16:creationId xmlns:a16="http://schemas.microsoft.com/office/drawing/2014/main" id="{DA811442-3873-9B5A-6FC3-B20889DB64DF}"/>
              </a:ext>
            </a:extLst>
          </p:cNvPr>
          <p:cNvGrpSpPr/>
          <p:nvPr/>
        </p:nvGrpSpPr>
        <p:grpSpPr>
          <a:xfrm>
            <a:off x="4682765" y="3208993"/>
            <a:ext cx="226800" cy="226800"/>
            <a:chOff x="6327424" y="2770735"/>
            <a:chExt cx="226800" cy="226800"/>
          </a:xfrm>
        </p:grpSpPr>
        <p:sp>
          <p:nvSpPr>
            <p:cNvPr id="579" name="Google Shape;135;p7">
              <a:extLst>
                <a:ext uri="{FF2B5EF4-FFF2-40B4-BE49-F238E27FC236}">
                  <a16:creationId xmlns:a16="http://schemas.microsoft.com/office/drawing/2014/main" id="{36A0BCB6-7302-4F94-EEB7-7CC7C133389C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80" name="直線コネクタ 579">
              <a:extLst>
                <a:ext uri="{FF2B5EF4-FFF2-40B4-BE49-F238E27FC236}">
                  <a16:creationId xmlns:a16="http://schemas.microsoft.com/office/drawing/2014/main" id="{1C2EB1EE-5B54-CC4B-698F-884716D477F1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65" name="グループ化 564">
            <a:extLst>
              <a:ext uri="{FF2B5EF4-FFF2-40B4-BE49-F238E27FC236}">
                <a16:creationId xmlns:a16="http://schemas.microsoft.com/office/drawing/2014/main" id="{16FD0EE1-6B41-2F2A-55EC-EDE9CE4992CA}"/>
              </a:ext>
            </a:extLst>
          </p:cNvPr>
          <p:cNvGrpSpPr/>
          <p:nvPr/>
        </p:nvGrpSpPr>
        <p:grpSpPr>
          <a:xfrm>
            <a:off x="4682765" y="3459532"/>
            <a:ext cx="226800" cy="226800"/>
            <a:chOff x="6327424" y="2770735"/>
            <a:chExt cx="226800" cy="226800"/>
          </a:xfrm>
        </p:grpSpPr>
        <p:sp>
          <p:nvSpPr>
            <p:cNvPr id="573" name="Google Shape;135;p7">
              <a:extLst>
                <a:ext uri="{FF2B5EF4-FFF2-40B4-BE49-F238E27FC236}">
                  <a16:creationId xmlns:a16="http://schemas.microsoft.com/office/drawing/2014/main" id="{2E1A8128-6076-2D3F-3E77-BE9BB81D4187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74" name="直線コネクタ 573">
              <a:extLst>
                <a:ext uri="{FF2B5EF4-FFF2-40B4-BE49-F238E27FC236}">
                  <a16:creationId xmlns:a16="http://schemas.microsoft.com/office/drawing/2014/main" id="{B3A8EABD-36C9-EFF2-A026-91F1FA5A1494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66" name="Google Shape;255;p7">
            <a:extLst>
              <a:ext uri="{FF2B5EF4-FFF2-40B4-BE49-F238E27FC236}">
                <a16:creationId xmlns:a16="http://schemas.microsoft.com/office/drawing/2014/main" id="{B95A1544-6A85-5DB4-1400-35D4FB75B3F4}"/>
              </a:ext>
            </a:extLst>
          </p:cNvPr>
          <p:cNvSpPr/>
          <p:nvPr/>
        </p:nvSpPr>
        <p:spPr>
          <a:xfrm rot="5400000">
            <a:off x="4184165" y="3698936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67" name="グループ化 566">
            <a:extLst>
              <a:ext uri="{FF2B5EF4-FFF2-40B4-BE49-F238E27FC236}">
                <a16:creationId xmlns:a16="http://schemas.microsoft.com/office/drawing/2014/main" id="{DF506265-883D-12DA-88A0-AD7229A5413B}"/>
              </a:ext>
            </a:extLst>
          </p:cNvPr>
          <p:cNvGrpSpPr/>
          <p:nvPr/>
        </p:nvGrpSpPr>
        <p:grpSpPr>
          <a:xfrm>
            <a:off x="4682765" y="3705982"/>
            <a:ext cx="226800" cy="226800"/>
            <a:chOff x="6327424" y="2770735"/>
            <a:chExt cx="226800" cy="226800"/>
          </a:xfrm>
        </p:grpSpPr>
        <p:sp>
          <p:nvSpPr>
            <p:cNvPr id="571" name="Google Shape;135;p7">
              <a:extLst>
                <a:ext uri="{FF2B5EF4-FFF2-40B4-BE49-F238E27FC236}">
                  <a16:creationId xmlns:a16="http://schemas.microsoft.com/office/drawing/2014/main" id="{7B35FC7A-114B-FB8B-C3E7-B90B27C9236A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72" name="直線コネクタ 571">
              <a:extLst>
                <a:ext uri="{FF2B5EF4-FFF2-40B4-BE49-F238E27FC236}">
                  <a16:creationId xmlns:a16="http://schemas.microsoft.com/office/drawing/2014/main" id="{34ED7617-A047-E207-6D00-BAB224084657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68" name="グループ化 567">
            <a:extLst>
              <a:ext uri="{FF2B5EF4-FFF2-40B4-BE49-F238E27FC236}">
                <a16:creationId xmlns:a16="http://schemas.microsoft.com/office/drawing/2014/main" id="{F22B1256-E1CF-18FE-3FC2-E756F8094F83}"/>
              </a:ext>
            </a:extLst>
          </p:cNvPr>
          <p:cNvGrpSpPr/>
          <p:nvPr/>
        </p:nvGrpSpPr>
        <p:grpSpPr>
          <a:xfrm>
            <a:off x="4682765" y="3953272"/>
            <a:ext cx="226800" cy="226800"/>
            <a:chOff x="6327424" y="2770735"/>
            <a:chExt cx="226800" cy="226800"/>
          </a:xfrm>
        </p:grpSpPr>
        <p:sp>
          <p:nvSpPr>
            <p:cNvPr id="569" name="Google Shape;135;p7">
              <a:extLst>
                <a:ext uri="{FF2B5EF4-FFF2-40B4-BE49-F238E27FC236}">
                  <a16:creationId xmlns:a16="http://schemas.microsoft.com/office/drawing/2014/main" id="{633AEB97-FA21-E633-0513-4366BA3D54CA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70" name="直線コネクタ 569">
              <a:extLst>
                <a:ext uri="{FF2B5EF4-FFF2-40B4-BE49-F238E27FC236}">
                  <a16:creationId xmlns:a16="http://schemas.microsoft.com/office/drawing/2014/main" id="{E16B22BA-59D7-5E37-DDE5-25094DA00D0F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55" name="グループ化 554">
            <a:extLst>
              <a:ext uri="{FF2B5EF4-FFF2-40B4-BE49-F238E27FC236}">
                <a16:creationId xmlns:a16="http://schemas.microsoft.com/office/drawing/2014/main" id="{ACCEF786-AA08-AB08-4856-2FF26722CF17}"/>
              </a:ext>
            </a:extLst>
          </p:cNvPr>
          <p:cNvGrpSpPr/>
          <p:nvPr/>
        </p:nvGrpSpPr>
        <p:grpSpPr>
          <a:xfrm>
            <a:off x="4682765" y="4490890"/>
            <a:ext cx="226800" cy="226800"/>
            <a:chOff x="6327424" y="2770735"/>
            <a:chExt cx="226800" cy="226800"/>
          </a:xfrm>
        </p:grpSpPr>
        <p:sp>
          <p:nvSpPr>
            <p:cNvPr id="563" name="Google Shape;135;p7">
              <a:extLst>
                <a:ext uri="{FF2B5EF4-FFF2-40B4-BE49-F238E27FC236}">
                  <a16:creationId xmlns:a16="http://schemas.microsoft.com/office/drawing/2014/main" id="{8BD73905-39AE-2E13-4CB9-F6CE4B2967BD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64" name="直線コネクタ 563">
              <a:extLst>
                <a:ext uri="{FF2B5EF4-FFF2-40B4-BE49-F238E27FC236}">
                  <a16:creationId xmlns:a16="http://schemas.microsoft.com/office/drawing/2014/main" id="{64B4D566-6428-D8F2-9A20-789BCDCF3C55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56" name="Google Shape;255;p7">
            <a:extLst>
              <a:ext uri="{FF2B5EF4-FFF2-40B4-BE49-F238E27FC236}">
                <a16:creationId xmlns:a16="http://schemas.microsoft.com/office/drawing/2014/main" id="{7CFA80D5-0881-DCC8-D388-1FD98125D599}"/>
              </a:ext>
            </a:extLst>
          </p:cNvPr>
          <p:cNvSpPr/>
          <p:nvPr/>
        </p:nvSpPr>
        <p:spPr>
          <a:xfrm rot="5400000">
            <a:off x="4184165" y="4730294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57" name="グループ化 556">
            <a:extLst>
              <a:ext uri="{FF2B5EF4-FFF2-40B4-BE49-F238E27FC236}">
                <a16:creationId xmlns:a16="http://schemas.microsoft.com/office/drawing/2014/main" id="{C85731F7-C5C2-64CE-7B22-EA6573433CE9}"/>
              </a:ext>
            </a:extLst>
          </p:cNvPr>
          <p:cNvGrpSpPr/>
          <p:nvPr/>
        </p:nvGrpSpPr>
        <p:grpSpPr>
          <a:xfrm>
            <a:off x="4682765" y="4737340"/>
            <a:ext cx="226800" cy="226800"/>
            <a:chOff x="6327424" y="2770735"/>
            <a:chExt cx="226800" cy="226800"/>
          </a:xfrm>
        </p:grpSpPr>
        <p:sp>
          <p:nvSpPr>
            <p:cNvPr id="561" name="Google Shape;135;p7">
              <a:extLst>
                <a:ext uri="{FF2B5EF4-FFF2-40B4-BE49-F238E27FC236}">
                  <a16:creationId xmlns:a16="http://schemas.microsoft.com/office/drawing/2014/main" id="{EEC01F9E-3AC0-EE9E-1411-D4D4F5081A7F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62" name="直線コネクタ 561">
              <a:extLst>
                <a:ext uri="{FF2B5EF4-FFF2-40B4-BE49-F238E27FC236}">
                  <a16:creationId xmlns:a16="http://schemas.microsoft.com/office/drawing/2014/main" id="{7F46D684-07E6-C404-F2CC-74CAFDCFCBC2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58" name="グループ化 557">
            <a:extLst>
              <a:ext uri="{FF2B5EF4-FFF2-40B4-BE49-F238E27FC236}">
                <a16:creationId xmlns:a16="http://schemas.microsoft.com/office/drawing/2014/main" id="{BE801A73-8D60-5DC1-9365-D5FBB764A1C5}"/>
              </a:ext>
            </a:extLst>
          </p:cNvPr>
          <p:cNvGrpSpPr/>
          <p:nvPr/>
        </p:nvGrpSpPr>
        <p:grpSpPr>
          <a:xfrm>
            <a:off x="4682765" y="4984630"/>
            <a:ext cx="226800" cy="226800"/>
            <a:chOff x="6327424" y="2770735"/>
            <a:chExt cx="226800" cy="226800"/>
          </a:xfrm>
        </p:grpSpPr>
        <p:sp>
          <p:nvSpPr>
            <p:cNvPr id="559" name="Google Shape;135;p7">
              <a:extLst>
                <a:ext uri="{FF2B5EF4-FFF2-40B4-BE49-F238E27FC236}">
                  <a16:creationId xmlns:a16="http://schemas.microsoft.com/office/drawing/2014/main" id="{9F7915BB-181D-DAC7-CE8C-95004601754B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60" name="直線コネクタ 559">
              <a:extLst>
                <a:ext uri="{FF2B5EF4-FFF2-40B4-BE49-F238E27FC236}">
                  <a16:creationId xmlns:a16="http://schemas.microsoft.com/office/drawing/2014/main" id="{9F412AF5-AA66-0D74-67AD-5294B8BBB2B8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45" name="グループ化 544">
            <a:extLst>
              <a:ext uri="{FF2B5EF4-FFF2-40B4-BE49-F238E27FC236}">
                <a16:creationId xmlns:a16="http://schemas.microsoft.com/office/drawing/2014/main" id="{C94D6A9A-A5D2-6C42-4140-AFB5575472E9}"/>
              </a:ext>
            </a:extLst>
          </p:cNvPr>
          <p:cNvGrpSpPr/>
          <p:nvPr/>
        </p:nvGrpSpPr>
        <p:grpSpPr>
          <a:xfrm>
            <a:off x="4682765" y="5235169"/>
            <a:ext cx="226800" cy="226800"/>
            <a:chOff x="6327424" y="2770735"/>
            <a:chExt cx="226800" cy="226800"/>
          </a:xfrm>
        </p:grpSpPr>
        <p:sp>
          <p:nvSpPr>
            <p:cNvPr id="553" name="Google Shape;135;p7">
              <a:extLst>
                <a:ext uri="{FF2B5EF4-FFF2-40B4-BE49-F238E27FC236}">
                  <a16:creationId xmlns:a16="http://schemas.microsoft.com/office/drawing/2014/main" id="{999205D6-31D6-A007-3117-B5BC4C27B31C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54" name="直線コネクタ 553">
              <a:extLst>
                <a:ext uri="{FF2B5EF4-FFF2-40B4-BE49-F238E27FC236}">
                  <a16:creationId xmlns:a16="http://schemas.microsoft.com/office/drawing/2014/main" id="{A6DBCE81-F08F-4234-F092-B525353E6FB4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46" name="Google Shape;255;p7">
            <a:extLst>
              <a:ext uri="{FF2B5EF4-FFF2-40B4-BE49-F238E27FC236}">
                <a16:creationId xmlns:a16="http://schemas.microsoft.com/office/drawing/2014/main" id="{7D16F00A-F6B1-C584-0A81-9DFFD9DCB1ED}"/>
              </a:ext>
            </a:extLst>
          </p:cNvPr>
          <p:cNvSpPr/>
          <p:nvPr/>
        </p:nvSpPr>
        <p:spPr>
          <a:xfrm rot="5400000">
            <a:off x="4184165" y="5474573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47" name="グループ化 546">
            <a:extLst>
              <a:ext uri="{FF2B5EF4-FFF2-40B4-BE49-F238E27FC236}">
                <a16:creationId xmlns:a16="http://schemas.microsoft.com/office/drawing/2014/main" id="{7BE66AA4-7738-720F-944C-6C2B1B4A60DB}"/>
              </a:ext>
            </a:extLst>
          </p:cNvPr>
          <p:cNvGrpSpPr/>
          <p:nvPr/>
        </p:nvGrpSpPr>
        <p:grpSpPr>
          <a:xfrm>
            <a:off x="4682765" y="5481619"/>
            <a:ext cx="226800" cy="226800"/>
            <a:chOff x="6327424" y="2770735"/>
            <a:chExt cx="226800" cy="226800"/>
          </a:xfrm>
        </p:grpSpPr>
        <p:sp>
          <p:nvSpPr>
            <p:cNvPr id="551" name="Google Shape;135;p7">
              <a:extLst>
                <a:ext uri="{FF2B5EF4-FFF2-40B4-BE49-F238E27FC236}">
                  <a16:creationId xmlns:a16="http://schemas.microsoft.com/office/drawing/2014/main" id="{E10F229E-00B5-8B36-0E3C-82F0A93BD5D2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52" name="直線コネクタ 551">
              <a:extLst>
                <a:ext uri="{FF2B5EF4-FFF2-40B4-BE49-F238E27FC236}">
                  <a16:creationId xmlns:a16="http://schemas.microsoft.com/office/drawing/2014/main" id="{1D2454F8-348B-A16B-0133-D047421D2E8D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48" name="グループ化 547">
            <a:extLst>
              <a:ext uri="{FF2B5EF4-FFF2-40B4-BE49-F238E27FC236}">
                <a16:creationId xmlns:a16="http://schemas.microsoft.com/office/drawing/2014/main" id="{7573BA4B-342C-6C0C-3F56-1794F81E2D44}"/>
              </a:ext>
            </a:extLst>
          </p:cNvPr>
          <p:cNvGrpSpPr/>
          <p:nvPr/>
        </p:nvGrpSpPr>
        <p:grpSpPr>
          <a:xfrm>
            <a:off x="4682765" y="5728909"/>
            <a:ext cx="226800" cy="226800"/>
            <a:chOff x="6327424" y="2770735"/>
            <a:chExt cx="226800" cy="226800"/>
          </a:xfrm>
        </p:grpSpPr>
        <p:sp>
          <p:nvSpPr>
            <p:cNvPr id="549" name="Google Shape;135;p7">
              <a:extLst>
                <a:ext uri="{FF2B5EF4-FFF2-40B4-BE49-F238E27FC236}">
                  <a16:creationId xmlns:a16="http://schemas.microsoft.com/office/drawing/2014/main" id="{711BCCEC-B44B-B9A3-0782-A2C6953A53D8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50" name="直線コネクタ 549">
              <a:extLst>
                <a:ext uri="{FF2B5EF4-FFF2-40B4-BE49-F238E27FC236}">
                  <a16:creationId xmlns:a16="http://schemas.microsoft.com/office/drawing/2014/main" id="{11D8F2DE-EF50-FB6E-0A39-5ADEA3A65080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30</Words>
  <Application>Microsoft Office PowerPoint</Application>
  <PresentationFormat>ユーザー設定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Helvetica Neue</vt:lpstr>
      <vt:lpstr>Hiragino Kaku Gothic Pro W3</vt:lpstr>
      <vt:lpstr>小塚ゴシック Pr6N M</vt:lpstr>
      <vt:lpstr>Calibri</vt:lpstr>
      <vt:lpstr>Helvetica</vt:lpstr>
      <vt:lpstr>Office Theme</vt:lpstr>
      <vt:lpstr>501号室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501号室</dc:title>
  <cp:lastModifiedBy>福田啓</cp:lastModifiedBy>
  <cp:revision>7</cp:revision>
  <dcterms:modified xsi:type="dcterms:W3CDTF">2024-01-28T03:49:33Z</dcterms:modified>
</cp:coreProperties>
</file>