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"/>
  </p:notesMasterIdLst>
  <p:sldIdLst>
    <p:sldId id="256" r:id="rId2"/>
  </p:sldIdLst>
  <p:sldSz cx="9740900" cy="8890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1pPr>
    <a:lvl2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2pPr>
    <a:lvl3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3pPr>
    <a:lvl4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4pPr>
    <a:lvl5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5pPr>
    <a:lvl6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6pPr>
    <a:lvl7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7pPr>
    <a:lvl8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8pPr>
    <a:lvl9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FD7E7"/>
          </a:solidFill>
        </a:fill>
      </a:tcStyle>
    </a:wholeTbl>
    <a:band2H>
      <a:tcTxStyle/>
      <a:tcStyle>
        <a:tcBdr/>
        <a:fill>
          <a:solidFill>
            <a:srgbClr val="E8ECF4"/>
          </a:solidFill>
        </a:fill>
      </a:tcStyle>
    </a:band2H>
    <a:firstCol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EE7D0"/>
          </a:solidFill>
        </a:fill>
      </a:tcStyle>
    </a:wholeTbl>
    <a:band2H>
      <a:tcTxStyle/>
      <a:tcStyle>
        <a:tcBdr/>
        <a:fill>
          <a:solidFill>
            <a:srgbClr val="EFF3E9"/>
          </a:solidFill>
        </a:fill>
      </a:tcStyle>
    </a:band2H>
    <a:firstCol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CDCCE"/>
          </a:solidFill>
        </a:fill>
      </a:tcStyle>
    </a:wholeTbl>
    <a:band2H>
      <a:tcTxStyle/>
      <a:tcStyle>
        <a:tcBdr/>
        <a:fill>
          <a:solidFill>
            <a:srgbClr val="FDEEE8"/>
          </a:solidFill>
        </a:fill>
      </a:tcStyle>
    </a:band2H>
    <a:firstCol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94"/>
  </p:normalViewPr>
  <p:slideViewPr>
    <p:cSldViewPr snapToGrid="0">
      <p:cViewPr varScale="1">
        <p:scale>
          <a:sx n="63" d="100"/>
          <a:sy n="63" d="100"/>
        </p:scale>
        <p:origin x="1910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55" name="Shape 55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defRPr sz="1200">
        <a:latin typeface="+mj-lt"/>
        <a:ea typeface="+mj-ea"/>
        <a:cs typeface="+mj-cs"/>
        <a:sym typeface="Helvetica Neue"/>
      </a:defRPr>
    </a:lvl1pPr>
    <a:lvl2pPr indent="228600" latinLnBrk="0">
      <a:defRPr sz="1200">
        <a:latin typeface="+mj-lt"/>
        <a:ea typeface="+mj-ea"/>
        <a:cs typeface="+mj-cs"/>
        <a:sym typeface="Helvetica Neue"/>
      </a:defRPr>
    </a:lvl2pPr>
    <a:lvl3pPr indent="457200" latinLnBrk="0">
      <a:defRPr sz="1200">
        <a:latin typeface="+mj-lt"/>
        <a:ea typeface="+mj-ea"/>
        <a:cs typeface="+mj-cs"/>
        <a:sym typeface="Helvetica Neue"/>
      </a:defRPr>
    </a:lvl3pPr>
    <a:lvl4pPr indent="685800" latinLnBrk="0">
      <a:defRPr sz="1200">
        <a:latin typeface="+mj-lt"/>
        <a:ea typeface="+mj-ea"/>
        <a:cs typeface="+mj-cs"/>
        <a:sym typeface="Helvetica Neue"/>
      </a:defRPr>
    </a:lvl4pPr>
    <a:lvl5pPr indent="914400" latinLnBrk="0">
      <a:defRPr sz="1200">
        <a:latin typeface="+mj-lt"/>
        <a:ea typeface="+mj-ea"/>
        <a:cs typeface="+mj-cs"/>
        <a:sym typeface="Helvetica Neue"/>
      </a:defRPr>
    </a:lvl5pPr>
    <a:lvl6pPr indent="1143000" latinLnBrk="0">
      <a:defRPr sz="1200">
        <a:latin typeface="+mj-lt"/>
        <a:ea typeface="+mj-ea"/>
        <a:cs typeface="+mj-cs"/>
        <a:sym typeface="Helvetica Neue"/>
      </a:defRPr>
    </a:lvl6pPr>
    <a:lvl7pPr indent="1371600" latinLnBrk="0">
      <a:defRPr sz="1200">
        <a:latin typeface="+mj-lt"/>
        <a:ea typeface="+mj-ea"/>
        <a:cs typeface="+mj-cs"/>
        <a:sym typeface="Helvetica Neue"/>
      </a:defRPr>
    </a:lvl7pPr>
    <a:lvl8pPr indent="1600200" latinLnBrk="0">
      <a:defRPr sz="1200">
        <a:latin typeface="+mj-lt"/>
        <a:ea typeface="+mj-ea"/>
        <a:cs typeface="+mj-cs"/>
        <a:sym typeface="Helvetica Neue"/>
      </a:defRPr>
    </a:lvl8pPr>
    <a:lvl9pPr indent="1828800" latinLnBrk="0">
      <a:defRPr sz="1200">
        <a:latin typeface="+mj-lt"/>
        <a:ea typeface="+mj-ea"/>
        <a:cs typeface="+mj-cs"/>
        <a:sym typeface="Helvetica Neu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タイトルテキスト"/>
          <p:cNvSpPr txBox="1">
            <a:spLocks noGrp="1"/>
          </p:cNvSpPr>
          <p:nvPr>
            <p:ph type="title"/>
          </p:nvPr>
        </p:nvSpPr>
        <p:spPr>
          <a:xfrm>
            <a:off x="730566" y="2755900"/>
            <a:ext cx="8279767" cy="1866900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t>タイトルテキスト</a:t>
            </a:r>
          </a:p>
        </p:txBody>
      </p:sp>
      <p:sp>
        <p:nvSpPr>
          <p:cNvPr id="14" name="本文レベル1…"/>
          <p:cNvSpPr txBox="1">
            <a:spLocks noGrp="1"/>
          </p:cNvSpPr>
          <p:nvPr>
            <p:ph type="body" sz="quarter" idx="1"/>
          </p:nvPr>
        </p:nvSpPr>
        <p:spPr>
          <a:xfrm>
            <a:off x="1461135" y="4978400"/>
            <a:ext cx="6818631" cy="2222500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t>本文レベル1</a:t>
            </a:r>
          </a:p>
          <a:p>
            <a:pPr lvl="1"/>
            <a:r>
              <a:t>本文レベル2</a:t>
            </a:r>
          </a:p>
          <a:p>
            <a:pPr lvl="2"/>
            <a:r>
              <a:t>本文レベル3</a:t>
            </a:r>
          </a:p>
          <a:p>
            <a:pPr lvl="3"/>
            <a:r>
              <a:t>本文レベル4</a:t>
            </a:r>
          </a:p>
          <a:p>
            <a:pPr lvl="4"/>
            <a:r>
              <a:t>本文レベル5</a:t>
            </a:r>
          </a:p>
        </p:txBody>
      </p:sp>
      <p:sp>
        <p:nvSpPr>
          <p:cNvPr id="15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タイトルテキスト"/>
          <p:cNvSpPr txBox="1">
            <a:spLocks noGrp="1"/>
          </p:cNvSpPr>
          <p:nvPr>
            <p:ph type="title"/>
          </p:nvPr>
        </p:nvSpPr>
        <p:spPr>
          <a:xfrm>
            <a:off x="2979742" y="369199"/>
            <a:ext cx="3363597" cy="673101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t>タイトルテキスト</a:t>
            </a:r>
          </a:p>
        </p:txBody>
      </p:sp>
      <p:sp>
        <p:nvSpPr>
          <p:cNvPr id="23" name="本文レベル1…"/>
          <p:cNvSpPr txBox="1">
            <a:spLocks noGrp="1"/>
          </p:cNvSpPr>
          <p:nvPr>
            <p:ph type="body" idx="1"/>
          </p:nvPr>
        </p:nvSpPr>
        <p:spPr>
          <a:xfrm>
            <a:off x="487044" y="2044700"/>
            <a:ext cx="8766811" cy="5867400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t>本文レベル1</a:t>
            </a:r>
          </a:p>
          <a:p>
            <a:pPr lvl="1"/>
            <a:r>
              <a:t>本文レベル2</a:t>
            </a:r>
          </a:p>
          <a:p>
            <a:pPr lvl="2"/>
            <a:r>
              <a:t>本文レベル3</a:t>
            </a:r>
          </a:p>
          <a:p>
            <a:pPr lvl="3"/>
            <a:r>
              <a:t>本文レベル4</a:t>
            </a:r>
          </a:p>
          <a:p>
            <a:pPr lvl="4"/>
            <a:r>
              <a:t>本文レベル5</a:t>
            </a:r>
          </a:p>
        </p:txBody>
      </p:sp>
      <p:sp>
        <p:nvSpPr>
          <p:cNvPr id="24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タイトルテキスト"/>
          <p:cNvSpPr txBox="1">
            <a:spLocks noGrp="1"/>
          </p:cNvSpPr>
          <p:nvPr>
            <p:ph type="title"/>
          </p:nvPr>
        </p:nvSpPr>
        <p:spPr>
          <a:xfrm>
            <a:off x="2979742" y="369199"/>
            <a:ext cx="3363597" cy="673101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t>タイトルテキスト</a:t>
            </a:r>
          </a:p>
        </p:txBody>
      </p:sp>
      <p:sp>
        <p:nvSpPr>
          <p:cNvPr id="32" name="本文レベル1…"/>
          <p:cNvSpPr txBox="1">
            <a:spLocks noGrp="1"/>
          </p:cNvSpPr>
          <p:nvPr>
            <p:ph type="body" sz="half" idx="1"/>
          </p:nvPr>
        </p:nvSpPr>
        <p:spPr>
          <a:xfrm>
            <a:off x="487044" y="2044700"/>
            <a:ext cx="4237292" cy="5867400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t>本文レベル1</a:t>
            </a:r>
          </a:p>
          <a:p>
            <a:pPr lvl="1"/>
            <a:r>
              <a:t>本文レベル2</a:t>
            </a:r>
          </a:p>
          <a:p>
            <a:pPr lvl="2"/>
            <a:r>
              <a:t>本文レベル3</a:t>
            </a:r>
          </a:p>
          <a:p>
            <a:pPr lvl="3"/>
            <a:r>
              <a:t>本文レベル4</a:t>
            </a:r>
          </a:p>
          <a:p>
            <a:pPr lvl="4"/>
            <a:r>
              <a:t>本文レベル5</a:t>
            </a:r>
          </a:p>
        </p:txBody>
      </p:sp>
      <p:sp>
        <p:nvSpPr>
          <p:cNvPr id="33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タイトルテキスト"/>
          <p:cNvSpPr txBox="1">
            <a:spLocks noGrp="1"/>
          </p:cNvSpPr>
          <p:nvPr>
            <p:ph type="title"/>
          </p:nvPr>
        </p:nvSpPr>
        <p:spPr>
          <a:xfrm>
            <a:off x="2979742" y="369199"/>
            <a:ext cx="3363597" cy="673101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t>タイトルテキスト</a:t>
            </a:r>
          </a:p>
        </p:txBody>
      </p:sp>
      <p:sp>
        <p:nvSpPr>
          <p:cNvPr id="41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g object 16"/>
          <p:cNvSpPr/>
          <p:nvPr/>
        </p:nvSpPr>
        <p:spPr>
          <a:xfrm>
            <a:off x="7990089" y="611733"/>
            <a:ext cx="774205" cy="253150"/>
          </a:xfrm>
          <a:prstGeom prst="rect">
            <a:avLst/>
          </a:prstGeom>
          <a:solidFill>
            <a:srgbClr val="CDCDD2"/>
          </a:solidFill>
          <a:ln w="12700">
            <a:miter lim="400000"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3" name="bg object 17"/>
          <p:cNvSpPr/>
          <p:nvPr/>
        </p:nvSpPr>
        <p:spPr>
          <a:xfrm>
            <a:off x="7990089" y="611733"/>
            <a:ext cx="774205" cy="253150"/>
          </a:xfrm>
          <a:prstGeom prst="rect">
            <a:avLst/>
          </a:prstGeom>
          <a:ln w="17145">
            <a:solidFill>
              <a:srgbClr val="000000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4" name="タイトルテキスト"/>
          <p:cNvSpPr txBox="1">
            <a:spLocks noGrp="1"/>
          </p:cNvSpPr>
          <p:nvPr>
            <p:ph type="title"/>
          </p:nvPr>
        </p:nvSpPr>
        <p:spPr>
          <a:xfrm>
            <a:off x="487045" y="356011"/>
            <a:ext cx="8766810" cy="171832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/>
          <a:lstStyle/>
          <a:p>
            <a:r>
              <a:t>タイトルテキスト</a:t>
            </a:r>
          </a:p>
        </p:txBody>
      </p:sp>
      <p:sp>
        <p:nvSpPr>
          <p:cNvPr id="5" name="本文レベル1…"/>
          <p:cNvSpPr txBox="1">
            <a:spLocks noGrp="1"/>
          </p:cNvSpPr>
          <p:nvPr>
            <p:ph type="body" idx="1"/>
          </p:nvPr>
        </p:nvSpPr>
        <p:spPr>
          <a:xfrm>
            <a:off x="487045" y="2074333"/>
            <a:ext cx="8766810" cy="681566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/>
          <a:lstStyle/>
          <a:p>
            <a:r>
              <a:t>本文レベル1</a:t>
            </a:r>
          </a:p>
          <a:p>
            <a:pPr lvl="1"/>
            <a:r>
              <a:t>本文レベル2</a:t>
            </a:r>
          </a:p>
          <a:p>
            <a:pPr lvl="2"/>
            <a:r>
              <a:t>本文レベル3</a:t>
            </a:r>
          </a:p>
          <a:p>
            <a:pPr lvl="3"/>
            <a:r>
              <a:t>本文レベル4</a:t>
            </a:r>
          </a:p>
          <a:p>
            <a:pPr lvl="4"/>
            <a:r>
              <a:t>本文レベル5</a:t>
            </a:r>
          </a:p>
        </p:txBody>
      </p:sp>
      <p:sp>
        <p:nvSpPr>
          <p:cNvPr id="6" name="スライド番号"/>
          <p:cNvSpPr txBox="1">
            <a:spLocks noGrp="1"/>
          </p:cNvSpPr>
          <p:nvPr>
            <p:ph type="sldNum" sz="quarter" idx="2"/>
          </p:nvPr>
        </p:nvSpPr>
        <p:spPr>
          <a:xfrm>
            <a:off x="8986882" y="8267700"/>
            <a:ext cx="266973" cy="279400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>
            <a:lvl1pPr algn="r">
              <a:defRPr>
                <a:solidFill>
                  <a:srgbClr val="888888"/>
                </a:solidFill>
                <a:latin typeface="+mn-lt"/>
                <a:ea typeface="+mn-ea"/>
                <a:cs typeface="+mn-cs"/>
                <a:sym typeface="Helvetica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</p:sldLayoutIdLst>
  <p:transition spd="med"/>
  <p:txStyles>
    <p:titleStyle>
      <a:lvl1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200" b="0" i="0" u="none" strike="noStrike" cap="none" spc="0" baseline="0">
          <a:solidFill>
            <a:srgbClr val="000000"/>
          </a:solidFill>
          <a:uFillTx/>
          <a:latin typeface="小塚ゴシック Pr6N M"/>
          <a:ea typeface="小塚ゴシック Pr6N M"/>
          <a:cs typeface="小塚ゴシック Pr6N M"/>
          <a:sym typeface="小塚ゴシック Pr6N M"/>
        </a:defRPr>
      </a:lvl1pPr>
      <a:lvl2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200" b="0" i="0" u="none" strike="noStrike" cap="none" spc="0" baseline="0">
          <a:solidFill>
            <a:srgbClr val="000000"/>
          </a:solidFill>
          <a:uFillTx/>
          <a:latin typeface="小塚ゴシック Pr6N M"/>
          <a:ea typeface="小塚ゴシック Pr6N M"/>
          <a:cs typeface="小塚ゴシック Pr6N M"/>
          <a:sym typeface="小塚ゴシック Pr6N M"/>
        </a:defRPr>
      </a:lvl2pPr>
      <a:lvl3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200" b="0" i="0" u="none" strike="noStrike" cap="none" spc="0" baseline="0">
          <a:solidFill>
            <a:srgbClr val="000000"/>
          </a:solidFill>
          <a:uFillTx/>
          <a:latin typeface="小塚ゴシック Pr6N M"/>
          <a:ea typeface="小塚ゴシック Pr6N M"/>
          <a:cs typeface="小塚ゴシック Pr6N M"/>
          <a:sym typeface="小塚ゴシック Pr6N M"/>
        </a:defRPr>
      </a:lvl3pPr>
      <a:lvl4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200" b="0" i="0" u="none" strike="noStrike" cap="none" spc="0" baseline="0">
          <a:solidFill>
            <a:srgbClr val="000000"/>
          </a:solidFill>
          <a:uFillTx/>
          <a:latin typeface="小塚ゴシック Pr6N M"/>
          <a:ea typeface="小塚ゴシック Pr6N M"/>
          <a:cs typeface="小塚ゴシック Pr6N M"/>
          <a:sym typeface="小塚ゴシック Pr6N M"/>
        </a:defRPr>
      </a:lvl4pPr>
      <a:lvl5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200" b="0" i="0" u="none" strike="noStrike" cap="none" spc="0" baseline="0">
          <a:solidFill>
            <a:srgbClr val="000000"/>
          </a:solidFill>
          <a:uFillTx/>
          <a:latin typeface="小塚ゴシック Pr6N M"/>
          <a:ea typeface="小塚ゴシック Pr6N M"/>
          <a:cs typeface="小塚ゴシック Pr6N M"/>
          <a:sym typeface="小塚ゴシック Pr6N M"/>
        </a:defRPr>
      </a:lvl5pPr>
      <a:lvl6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200" b="0" i="0" u="none" strike="noStrike" cap="none" spc="0" baseline="0">
          <a:solidFill>
            <a:srgbClr val="000000"/>
          </a:solidFill>
          <a:uFillTx/>
          <a:latin typeface="小塚ゴシック Pr6N M"/>
          <a:ea typeface="小塚ゴシック Pr6N M"/>
          <a:cs typeface="小塚ゴシック Pr6N M"/>
          <a:sym typeface="小塚ゴシック Pr6N M"/>
        </a:defRPr>
      </a:lvl6pPr>
      <a:lvl7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200" b="0" i="0" u="none" strike="noStrike" cap="none" spc="0" baseline="0">
          <a:solidFill>
            <a:srgbClr val="000000"/>
          </a:solidFill>
          <a:uFillTx/>
          <a:latin typeface="小塚ゴシック Pr6N M"/>
          <a:ea typeface="小塚ゴシック Pr6N M"/>
          <a:cs typeface="小塚ゴシック Pr6N M"/>
          <a:sym typeface="小塚ゴシック Pr6N M"/>
        </a:defRPr>
      </a:lvl7pPr>
      <a:lvl8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200" b="0" i="0" u="none" strike="noStrike" cap="none" spc="0" baseline="0">
          <a:solidFill>
            <a:srgbClr val="000000"/>
          </a:solidFill>
          <a:uFillTx/>
          <a:latin typeface="小塚ゴシック Pr6N M"/>
          <a:ea typeface="小塚ゴシック Pr6N M"/>
          <a:cs typeface="小塚ゴシック Pr6N M"/>
          <a:sym typeface="小塚ゴシック Pr6N M"/>
        </a:defRPr>
      </a:lvl8pPr>
      <a:lvl9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200" b="0" i="0" u="none" strike="noStrike" cap="none" spc="0" baseline="0">
          <a:solidFill>
            <a:srgbClr val="000000"/>
          </a:solidFill>
          <a:uFillTx/>
          <a:latin typeface="小塚ゴシック Pr6N M"/>
          <a:ea typeface="小塚ゴシック Pr6N M"/>
          <a:cs typeface="小塚ゴシック Pr6N M"/>
          <a:sym typeface="小塚ゴシック Pr6N M"/>
        </a:defRPr>
      </a:lvl9pPr>
    </p:titleStyle>
    <p:bodyStyle>
      <a:lvl1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1pPr>
      <a:lvl2pPr marL="0" marR="0" indent="4572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2pPr>
      <a:lvl3pPr marL="0" marR="0" indent="9144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3pPr>
      <a:lvl4pPr marL="0" marR="0" indent="13716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4pPr>
      <a:lvl5pPr marL="0" marR="0" indent="18288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5pPr>
      <a:lvl6pPr marL="0" marR="0" indent="22860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6pPr>
      <a:lvl7pPr marL="0" marR="0" indent="27432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7pPr>
      <a:lvl8pPr marL="0" marR="0" indent="32004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8pPr>
      <a:lvl9pPr marL="0" marR="0" indent="36576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1pPr>
      <a:lvl2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2pPr>
      <a:lvl3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3pPr>
      <a:lvl4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4pPr>
      <a:lvl5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5pPr>
      <a:lvl6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6pPr>
      <a:lvl7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7pPr>
      <a:lvl8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8pPr>
      <a:lvl9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object 6"/>
          <p:cNvSpPr txBox="1">
            <a:spLocks noGrp="1"/>
          </p:cNvSpPr>
          <p:nvPr>
            <p:ph type="title"/>
          </p:nvPr>
        </p:nvSpPr>
        <p:spPr>
          <a:xfrm>
            <a:off x="3273163" y="367197"/>
            <a:ext cx="3363596" cy="673101"/>
          </a:xfrm>
          <a:prstGeom prst="rect">
            <a:avLst/>
          </a:prstGeom>
        </p:spPr>
        <p:txBody>
          <a:bodyPr/>
          <a:lstStyle/>
          <a:p>
            <a:pPr indent="12700" algn="ctr">
              <a:spcBef>
                <a:spcPts val="100"/>
              </a:spcBef>
            </a:pPr>
            <a:r>
              <a:rPr dirty="0"/>
              <a:t>501+502</a:t>
            </a:r>
            <a:r>
              <a:rPr dirty="0">
                <a:latin typeface="+mn-lt"/>
                <a:ea typeface="+mn-ea"/>
                <a:cs typeface="+mn-cs"/>
                <a:sym typeface="Helvetica"/>
              </a:rPr>
              <a:t>号室</a:t>
            </a:r>
          </a:p>
        </p:txBody>
      </p:sp>
      <p:sp>
        <p:nvSpPr>
          <p:cNvPr id="62" name="object 7"/>
          <p:cNvSpPr txBox="1"/>
          <p:nvPr/>
        </p:nvSpPr>
        <p:spPr>
          <a:xfrm>
            <a:off x="2412347" y="1154224"/>
            <a:ext cx="2852520" cy="43088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0" tIns="0" rIns="0" bIns="0">
            <a:spAutoFit/>
          </a:bodyPr>
          <a:lstStyle>
            <a:lvl1pPr indent="12700">
              <a:spcBef>
                <a:spcPts val="100"/>
              </a:spcBef>
              <a:defRPr sz="3000" spc="165">
                <a:latin typeface="小塚ゴシック Pr6N M"/>
                <a:ea typeface="小塚ゴシック Pr6N M"/>
                <a:cs typeface="小塚ゴシック Pr6N M"/>
                <a:sym typeface="小塚ゴシック Pr6N M"/>
              </a:defRPr>
            </a:lvl1pPr>
          </a:lstStyle>
          <a:p>
            <a:pPr algn="ctr"/>
            <a:r>
              <a:rPr lang="en-US" sz="2800" dirty="0"/>
              <a:t>島型3</a:t>
            </a:r>
            <a:r>
              <a:rPr sz="2800" dirty="0"/>
              <a:t>人掛け</a:t>
            </a:r>
          </a:p>
        </p:txBody>
      </p:sp>
      <p:sp>
        <p:nvSpPr>
          <p:cNvPr id="63" name="object 8"/>
          <p:cNvSpPr txBox="1"/>
          <p:nvPr/>
        </p:nvSpPr>
        <p:spPr>
          <a:xfrm>
            <a:off x="5430273" y="1134008"/>
            <a:ext cx="1900617" cy="43088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0" tIns="0" rIns="0" bIns="0">
            <a:spAutoFit/>
          </a:bodyPr>
          <a:lstStyle/>
          <a:p>
            <a:pPr indent="12700" algn="ctr">
              <a:spcBef>
                <a:spcPts val="100"/>
              </a:spcBef>
              <a:defRPr sz="3000" spc="300">
                <a:latin typeface="小塚ゴシック Pr6N M"/>
                <a:ea typeface="小塚ゴシック Pr6N M"/>
                <a:cs typeface="小塚ゴシック Pr6N M"/>
                <a:sym typeface="小塚ゴシック Pr6N M"/>
              </a:defRPr>
            </a:pPr>
            <a:r>
              <a:rPr sz="2800" dirty="0"/>
              <a:t>最大</a:t>
            </a:r>
            <a:r>
              <a:rPr lang="en-US" sz="2800" dirty="0"/>
              <a:t>81</a:t>
            </a:r>
            <a:r>
              <a:rPr sz="2800" spc="250" dirty="0"/>
              <a:t>名</a:t>
            </a:r>
          </a:p>
        </p:txBody>
      </p:sp>
      <p:sp>
        <p:nvSpPr>
          <p:cNvPr id="64" name="object 9"/>
          <p:cNvSpPr txBox="1"/>
          <p:nvPr/>
        </p:nvSpPr>
        <p:spPr>
          <a:xfrm>
            <a:off x="4614380" y="1749788"/>
            <a:ext cx="1095112" cy="32316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0" tIns="0" rIns="0" bIns="0">
            <a:spAutoFit/>
          </a:bodyPr>
          <a:lstStyle>
            <a:lvl1pPr indent="12700">
              <a:spcBef>
                <a:spcPts val="100"/>
              </a:spcBef>
              <a:defRPr sz="2100" spc="160">
                <a:latin typeface="小塚ゴシック Pr6N M"/>
                <a:ea typeface="小塚ゴシック Pr6N M"/>
                <a:cs typeface="小塚ゴシック Pr6N M"/>
                <a:sym typeface="小塚ゴシック Pr6N M"/>
              </a:defRPr>
            </a:lvl1pPr>
          </a:lstStyle>
          <a:p>
            <a:pPr algn="ctr"/>
            <a:r>
              <a:rPr dirty="0"/>
              <a:t>16.</a:t>
            </a:r>
            <a:r>
              <a:rPr lang="en-US" dirty="0"/>
              <a:t>17</a:t>
            </a:r>
            <a:r>
              <a:rPr dirty="0"/>
              <a:t>m </a:t>
            </a:r>
          </a:p>
        </p:txBody>
      </p:sp>
      <p:grpSp>
        <p:nvGrpSpPr>
          <p:cNvPr id="78" name="object 10"/>
          <p:cNvGrpSpPr/>
          <p:nvPr/>
        </p:nvGrpSpPr>
        <p:grpSpPr>
          <a:xfrm>
            <a:off x="348720" y="1906166"/>
            <a:ext cx="8399668" cy="6378525"/>
            <a:chOff x="0" y="0"/>
            <a:chExt cx="8399666" cy="6378523"/>
          </a:xfrm>
        </p:grpSpPr>
        <p:sp>
          <p:nvSpPr>
            <p:cNvPr id="65" name="object 11"/>
            <p:cNvSpPr/>
            <p:nvPr/>
          </p:nvSpPr>
          <p:spPr>
            <a:xfrm flipH="1" flipV="1">
              <a:off x="1305389" y="0"/>
              <a:ext cx="2764727" cy="1"/>
            </a:xfrm>
            <a:prstGeom prst="line">
              <a:avLst/>
            </a:prstGeom>
            <a:noFill/>
            <a:ln w="1270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66" name="object 12"/>
            <p:cNvSpPr/>
            <p:nvPr/>
          </p:nvSpPr>
          <p:spPr>
            <a:xfrm>
              <a:off x="5586723" y="0"/>
              <a:ext cx="2614450" cy="1"/>
            </a:xfrm>
            <a:prstGeom prst="line">
              <a:avLst/>
            </a:prstGeom>
            <a:noFill/>
            <a:ln w="1270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67" name="object 13"/>
            <p:cNvSpPr/>
            <p:nvPr/>
          </p:nvSpPr>
          <p:spPr>
            <a:xfrm flipV="1">
              <a:off x="8399666" y="203307"/>
              <a:ext cx="1" cy="2078826"/>
            </a:xfrm>
            <a:prstGeom prst="line">
              <a:avLst/>
            </a:prstGeom>
            <a:noFill/>
            <a:ln w="1270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68" name="object 14"/>
            <p:cNvSpPr/>
            <p:nvPr/>
          </p:nvSpPr>
          <p:spPr>
            <a:xfrm flipV="1">
              <a:off x="8399666" y="2786370"/>
              <a:ext cx="1" cy="2085556"/>
            </a:xfrm>
            <a:prstGeom prst="line">
              <a:avLst/>
            </a:prstGeom>
            <a:noFill/>
            <a:ln w="1270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69" name="object 15"/>
            <p:cNvSpPr/>
            <p:nvPr/>
          </p:nvSpPr>
          <p:spPr>
            <a:xfrm>
              <a:off x="1324435" y="228717"/>
              <a:ext cx="6856896" cy="46178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5883" y="21600"/>
                  </a:moveTo>
                  <a:lnTo>
                    <a:pt x="21600" y="21600"/>
                  </a:lnTo>
                  <a:lnTo>
                    <a:pt x="21600" y="0"/>
                  </a:lnTo>
                  <a:lnTo>
                    <a:pt x="0" y="0"/>
                  </a:lnTo>
                  <a:lnTo>
                    <a:pt x="0" y="21600"/>
                  </a:lnTo>
                </a:path>
              </a:pathLst>
            </a:custGeom>
            <a:noFill/>
            <a:ln w="6350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70" name="object 16"/>
            <p:cNvSpPr/>
            <p:nvPr/>
          </p:nvSpPr>
          <p:spPr>
            <a:xfrm>
              <a:off x="503503" y="4846532"/>
              <a:ext cx="1872654" cy="15192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20257"/>
                  </a:moveTo>
                  <a:lnTo>
                    <a:pt x="21600" y="21600"/>
                  </a:lnTo>
                  <a:lnTo>
                    <a:pt x="0" y="21600"/>
                  </a:lnTo>
                  <a:lnTo>
                    <a:pt x="0" y="0"/>
                  </a:lnTo>
                  <a:lnTo>
                    <a:pt x="21600" y="0"/>
                  </a:lnTo>
                  <a:lnTo>
                    <a:pt x="21600" y="1938"/>
                  </a:lnTo>
                </a:path>
              </a:pathLst>
            </a:custGeom>
            <a:noFill/>
            <a:ln w="6350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71" name="object 17"/>
            <p:cNvSpPr/>
            <p:nvPr/>
          </p:nvSpPr>
          <p:spPr>
            <a:xfrm>
              <a:off x="2376156" y="5373847"/>
              <a:ext cx="1" cy="536703"/>
            </a:xfrm>
            <a:prstGeom prst="line">
              <a:avLst/>
            </a:prstGeom>
            <a:noFill/>
            <a:ln w="6350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72" name="object 18"/>
            <p:cNvSpPr/>
            <p:nvPr/>
          </p:nvSpPr>
          <p:spPr>
            <a:xfrm>
              <a:off x="2394374" y="5477347"/>
              <a:ext cx="185852" cy="1"/>
            </a:xfrm>
            <a:prstGeom prst="line">
              <a:avLst/>
            </a:prstGeom>
            <a:noFill/>
            <a:ln w="6350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73" name="object 19"/>
            <p:cNvSpPr/>
            <p:nvPr/>
          </p:nvSpPr>
          <p:spPr>
            <a:xfrm>
              <a:off x="3380733" y="4860873"/>
              <a:ext cx="2180794" cy="6398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21600"/>
                  </a:moveTo>
                  <a:lnTo>
                    <a:pt x="2772" y="21600"/>
                  </a:lnTo>
                  <a:lnTo>
                    <a:pt x="2772" y="0"/>
                  </a:lnTo>
                  <a:lnTo>
                    <a:pt x="21600" y="0"/>
                  </a:lnTo>
                </a:path>
              </a:pathLst>
            </a:custGeom>
            <a:noFill/>
            <a:ln w="6350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74" name="object 20"/>
            <p:cNvSpPr/>
            <p:nvPr/>
          </p:nvSpPr>
          <p:spPr>
            <a:xfrm flipH="1">
              <a:off x="0" y="4827476"/>
              <a:ext cx="503505" cy="1"/>
            </a:xfrm>
            <a:prstGeom prst="line">
              <a:avLst/>
            </a:prstGeom>
            <a:noFill/>
            <a:ln w="1270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75" name="object 21"/>
            <p:cNvSpPr/>
            <p:nvPr/>
          </p:nvSpPr>
          <p:spPr>
            <a:xfrm flipH="1">
              <a:off x="0" y="6378523"/>
              <a:ext cx="503505" cy="1"/>
            </a:xfrm>
            <a:prstGeom prst="line">
              <a:avLst/>
            </a:prstGeom>
            <a:noFill/>
            <a:ln w="1270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76" name="object 22"/>
            <p:cNvSpPr/>
            <p:nvPr/>
          </p:nvSpPr>
          <p:spPr>
            <a:xfrm flipH="1">
              <a:off x="251752" y="4843512"/>
              <a:ext cx="1" cy="633832"/>
            </a:xfrm>
            <a:prstGeom prst="line">
              <a:avLst/>
            </a:prstGeom>
            <a:noFill/>
            <a:ln w="1270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77" name="object 23"/>
            <p:cNvSpPr/>
            <p:nvPr/>
          </p:nvSpPr>
          <p:spPr>
            <a:xfrm flipH="1">
              <a:off x="251752" y="5942062"/>
              <a:ext cx="1" cy="430632"/>
            </a:xfrm>
            <a:prstGeom prst="line">
              <a:avLst/>
            </a:prstGeom>
            <a:noFill/>
            <a:ln w="1270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</p:grpSp>
      <p:sp>
        <p:nvSpPr>
          <p:cNvPr id="79" name="object 24"/>
          <p:cNvSpPr txBox="1"/>
          <p:nvPr/>
        </p:nvSpPr>
        <p:spPr>
          <a:xfrm>
            <a:off x="8628757" y="4274294"/>
            <a:ext cx="928942" cy="33855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0" tIns="0" rIns="0" bIns="0">
            <a:spAutoFit/>
          </a:bodyPr>
          <a:lstStyle>
            <a:lvl1pPr indent="12700">
              <a:spcBef>
                <a:spcPts val="100"/>
              </a:spcBef>
              <a:defRPr sz="2200" spc="-25">
                <a:latin typeface="小塚ゴシック Pr6N M"/>
                <a:ea typeface="小塚ゴシック Pr6N M"/>
                <a:cs typeface="小塚ゴシック Pr6N M"/>
                <a:sym typeface="小塚ゴシック Pr6N M"/>
              </a:defRPr>
            </a:lvl1pPr>
          </a:lstStyle>
          <a:p>
            <a:pPr algn="ctr"/>
            <a:r>
              <a:rPr dirty="0"/>
              <a:t>11</a:t>
            </a:r>
            <a:r>
              <a:rPr lang="en-US" dirty="0"/>
              <a:t>.25</a:t>
            </a:r>
            <a:r>
              <a:rPr dirty="0"/>
              <a:t>m</a:t>
            </a:r>
          </a:p>
        </p:txBody>
      </p:sp>
      <p:sp>
        <p:nvSpPr>
          <p:cNvPr id="81" name="object 26"/>
          <p:cNvSpPr txBox="1"/>
          <p:nvPr/>
        </p:nvSpPr>
        <p:spPr>
          <a:xfrm>
            <a:off x="1521597" y="7361200"/>
            <a:ext cx="571501" cy="2667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indent="12700">
              <a:spcBef>
                <a:spcPts val="100"/>
              </a:spcBef>
              <a:defRPr sz="2100" spc="-25">
                <a:latin typeface="小塚ゴシック Pr6N M"/>
                <a:ea typeface="小塚ゴシック Pr6N M"/>
                <a:cs typeface="小塚ゴシック Pr6N M"/>
                <a:sym typeface="小塚ゴシック Pr6N M"/>
              </a:defRPr>
            </a:lvl1pPr>
          </a:lstStyle>
          <a:p>
            <a:r>
              <a:t>控室</a:t>
            </a:r>
          </a:p>
        </p:txBody>
      </p:sp>
      <p:sp>
        <p:nvSpPr>
          <p:cNvPr id="82" name="object 28"/>
          <p:cNvSpPr/>
          <p:nvPr/>
        </p:nvSpPr>
        <p:spPr>
          <a:xfrm>
            <a:off x="2332869" y="6885564"/>
            <a:ext cx="415165" cy="39526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230" y="21600"/>
                </a:moveTo>
                <a:lnTo>
                  <a:pt x="17574" y="21476"/>
                </a:lnTo>
                <a:lnTo>
                  <a:pt x="15086" y="21107"/>
                </a:lnTo>
                <a:lnTo>
                  <a:pt x="12771" y="20500"/>
                </a:lnTo>
                <a:lnTo>
                  <a:pt x="10632" y="19663"/>
                </a:lnTo>
                <a:lnTo>
                  <a:pt x="8675" y="18600"/>
                </a:lnTo>
                <a:lnTo>
                  <a:pt x="6904" y="17319"/>
                </a:lnTo>
                <a:lnTo>
                  <a:pt x="5324" y="15827"/>
                </a:lnTo>
                <a:lnTo>
                  <a:pt x="3939" y="14129"/>
                </a:lnTo>
                <a:lnTo>
                  <a:pt x="2755" y="12233"/>
                </a:lnTo>
                <a:lnTo>
                  <a:pt x="1776" y="10144"/>
                </a:lnTo>
                <a:lnTo>
                  <a:pt x="1006" y="7870"/>
                </a:lnTo>
                <a:lnTo>
                  <a:pt x="450" y="5417"/>
                </a:lnTo>
                <a:lnTo>
                  <a:pt x="113" y="2792"/>
                </a:lnTo>
                <a:lnTo>
                  <a:pt x="0" y="0"/>
                </a:lnTo>
                <a:lnTo>
                  <a:pt x="21600" y="0"/>
                </a:lnTo>
              </a:path>
            </a:pathLst>
          </a:custGeom>
          <a:ln w="18554">
            <a:solidFill>
              <a:srgbClr val="000000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83" name="object 29"/>
          <p:cNvSpPr/>
          <p:nvPr/>
        </p:nvSpPr>
        <p:spPr>
          <a:xfrm>
            <a:off x="2339219" y="7799964"/>
            <a:ext cx="415165" cy="39526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230" y="0"/>
                </a:moveTo>
                <a:lnTo>
                  <a:pt x="17574" y="124"/>
                </a:lnTo>
                <a:lnTo>
                  <a:pt x="15086" y="493"/>
                </a:lnTo>
                <a:lnTo>
                  <a:pt x="12771" y="1100"/>
                </a:lnTo>
                <a:lnTo>
                  <a:pt x="10632" y="1937"/>
                </a:lnTo>
                <a:lnTo>
                  <a:pt x="8675" y="3000"/>
                </a:lnTo>
                <a:lnTo>
                  <a:pt x="6904" y="4281"/>
                </a:lnTo>
                <a:lnTo>
                  <a:pt x="5324" y="5773"/>
                </a:lnTo>
                <a:lnTo>
                  <a:pt x="3939" y="7471"/>
                </a:lnTo>
                <a:lnTo>
                  <a:pt x="2755" y="9367"/>
                </a:lnTo>
                <a:lnTo>
                  <a:pt x="1776" y="11455"/>
                </a:lnTo>
                <a:lnTo>
                  <a:pt x="1006" y="13730"/>
                </a:lnTo>
                <a:lnTo>
                  <a:pt x="450" y="16183"/>
                </a:lnTo>
                <a:lnTo>
                  <a:pt x="113" y="18808"/>
                </a:lnTo>
                <a:lnTo>
                  <a:pt x="0" y="21600"/>
                </a:lnTo>
                <a:lnTo>
                  <a:pt x="21600" y="21600"/>
                </a:lnTo>
              </a:path>
            </a:pathLst>
          </a:custGeom>
          <a:ln w="18554">
            <a:solidFill>
              <a:srgbClr val="000000"/>
            </a:solidFill>
          </a:ln>
        </p:spPr>
        <p:txBody>
          <a:bodyPr lIns="45719" rIns="45719"/>
          <a:lstStyle/>
          <a:p>
            <a:endParaRPr/>
          </a:p>
        </p:txBody>
      </p:sp>
      <p:grpSp>
        <p:nvGrpSpPr>
          <p:cNvPr id="86" name="object 30"/>
          <p:cNvGrpSpPr/>
          <p:nvPr/>
        </p:nvGrpSpPr>
        <p:grpSpPr>
          <a:xfrm>
            <a:off x="2928942" y="7393992"/>
            <a:ext cx="815062" cy="382004"/>
            <a:chOff x="0" y="0"/>
            <a:chExt cx="815061" cy="382003"/>
          </a:xfrm>
        </p:grpSpPr>
        <p:sp>
          <p:nvSpPr>
            <p:cNvPr id="84" name="線"/>
            <p:cNvSpPr/>
            <p:nvPr/>
          </p:nvSpPr>
          <p:spPr>
            <a:xfrm>
              <a:off x="0" y="0"/>
              <a:ext cx="407531" cy="3820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21455" y="2666"/>
                  </a:lnTo>
                  <a:lnTo>
                    <a:pt x="21029" y="5204"/>
                  </a:lnTo>
                  <a:lnTo>
                    <a:pt x="20341" y="7601"/>
                  </a:lnTo>
                  <a:lnTo>
                    <a:pt x="19404" y="9848"/>
                  </a:lnTo>
                  <a:lnTo>
                    <a:pt x="18237" y="11932"/>
                  </a:lnTo>
                  <a:lnTo>
                    <a:pt x="16855" y="13844"/>
                  </a:lnTo>
                  <a:lnTo>
                    <a:pt x="15273" y="15572"/>
                  </a:lnTo>
                  <a:lnTo>
                    <a:pt x="13510" y="17106"/>
                  </a:lnTo>
                  <a:lnTo>
                    <a:pt x="11579" y="18433"/>
                  </a:lnTo>
                  <a:lnTo>
                    <a:pt x="9499" y="19544"/>
                  </a:lnTo>
                  <a:lnTo>
                    <a:pt x="7285" y="20427"/>
                  </a:lnTo>
                  <a:lnTo>
                    <a:pt x="4953" y="21071"/>
                  </a:lnTo>
                  <a:lnTo>
                    <a:pt x="2519" y="21466"/>
                  </a:lnTo>
                  <a:lnTo>
                    <a:pt x="0" y="21600"/>
                  </a:lnTo>
                  <a:lnTo>
                    <a:pt x="0" y="83"/>
                  </a:lnTo>
                </a:path>
              </a:pathLst>
            </a:custGeom>
            <a:noFill/>
            <a:ln w="17145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85" name="線"/>
            <p:cNvSpPr/>
            <p:nvPr/>
          </p:nvSpPr>
          <p:spPr>
            <a:xfrm>
              <a:off x="407530" y="0"/>
              <a:ext cx="407532" cy="3820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145" y="2666"/>
                  </a:lnTo>
                  <a:lnTo>
                    <a:pt x="570" y="5204"/>
                  </a:lnTo>
                  <a:lnTo>
                    <a:pt x="1259" y="7601"/>
                  </a:lnTo>
                  <a:lnTo>
                    <a:pt x="2195" y="9848"/>
                  </a:lnTo>
                  <a:lnTo>
                    <a:pt x="3363" y="11932"/>
                  </a:lnTo>
                  <a:lnTo>
                    <a:pt x="4745" y="13844"/>
                  </a:lnTo>
                  <a:lnTo>
                    <a:pt x="6327" y="15572"/>
                  </a:lnTo>
                  <a:lnTo>
                    <a:pt x="8090" y="17106"/>
                  </a:lnTo>
                  <a:lnTo>
                    <a:pt x="10021" y="18433"/>
                  </a:lnTo>
                  <a:lnTo>
                    <a:pt x="12101" y="19544"/>
                  </a:lnTo>
                  <a:lnTo>
                    <a:pt x="14315" y="20427"/>
                  </a:lnTo>
                  <a:lnTo>
                    <a:pt x="16647" y="21071"/>
                  </a:lnTo>
                  <a:lnTo>
                    <a:pt x="19081" y="21466"/>
                  </a:lnTo>
                  <a:lnTo>
                    <a:pt x="21600" y="21600"/>
                  </a:lnTo>
                  <a:lnTo>
                    <a:pt x="21600" y="83"/>
                  </a:lnTo>
                </a:path>
              </a:pathLst>
            </a:custGeom>
            <a:noFill/>
            <a:ln w="17145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</p:grpSp>
      <p:grpSp>
        <p:nvGrpSpPr>
          <p:cNvPr id="89" name="object 31"/>
          <p:cNvGrpSpPr/>
          <p:nvPr/>
        </p:nvGrpSpPr>
        <p:grpSpPr>
          <a:xfrm>
            <a:off x="5903897" y="6752692"/>
            <a:ext cx="815061" cy="382004"/>
            <a:chOff x="0" y="0"/>
            <a:chExt cx="815060" cy="382003"/>
          </a:xfrm>
        </p:grpSpPr>
        <p:sp>
          <p:nvSpPr>
            <p:cNvPr id="87" name="線"/>
            <p:cNvSpPr/>
            <p:nvPr/>
          </p:nvSpPr>
          <p:spPr>
            <a:xfrm>
              <a:off x="0" y="0"/>
              <a:ext cx="407531" cy="3820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21455" y="2666"/>
                  </a:lnTo>
                  <a:lnTo>
                    <a:pt x="21029" y="5204"/>
                  </a:lnTo>
                  <a:lnTo>
                    <a:pt x="20341" y="7601"/>
                  </a:lnTo>
                  <a:lnTo>
                    <a:pt x="19404" y="9848"/>
                  </a:lnTo>
                  <a:lnTo>
                    <a:pt x="18237" y="11932"/>
                  </a:lnTo>
                  <a:lnTo>
                    <a:pt x="16855" y="13844"/>
                  </a:lnTo>
                  <a:lnTo>
                    <a:pt x="15273" y="15572"/>
                  </a:lnTo>
                  <a:lnTo>
                    <a:pt x="13510" y="17106"/>
                  </a:lnTo>
                  <a:lnTo>
                    <a:pt x="11579" y="18433"/>
                  </a:lnTo>
                  <a:lnTo>
                    <a:pt x="9499" y="19544"/>
                  </a:lnTo>
                  <a:lnTo>
                    <a:pt x="7285" y="20427"/>
                  </a:lnTo>
                  <a:lnTo>
                    <a:pt x="4953" y="21071"/>
                  </a:lnTo>
                  <a:lnTo>
                    <a:pt x="2519" y="21466"/>
                  </a:lnTo>
                  <a:lnTo>
                    <a:pt x="0" y="21600"/>
                  </a:lnTo>
                  <a:lnTo>
                    <a:pt x="0" y="83"/>
                  </a:lnTo>
                </a:path>
              </a:pathLst>
            </a:custGeom>
            <a:noFill/>
            <a:ln w="17145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88" name="線"/>
            <p:cNvSpPr/>
            <p:nvPr/>
          </p:nvSpPr>
          <p:spPr>
            <a:xfrm>
              <a:off x="407530" y="0"/>
              <a:ext cx="407531" cy="3820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145" y="2666"/>
                  </a:lnTo>
                  <a:lnTo>
                    <a:pt x="570" y="5204"/>
                  </a:lnTo>
                  <a:lnTo>
                    <a:pt x="1259" y="7601"/>
                  </a:lnTo>
                  <a:lnTo>
                    <a:pt x="2195" y="9848"/>
                  </a:lnTo>
                  <a:lnTo>
                    <a:pt x="3363" y="11932"/>
                  </a:lnTo>
                  <a:lnTo>
                    <a:pt x="4745" y="13844"/>
                  </a:lnTo>
                  <a:lnTo>
                    <a:pt x="6327" y="15572"/>
                  </a:lnTo>
                  <a:lnTo>
                    <a:pt x="8090" y="17106"/>
                  </a:lnTo>
                  <a:lnTo>
                    <a:pt x="10021" y="18433"/>
                  </a:lnTo>
                  <a:lnTo>
                    <a:pt x="12101" y="19544"/>
                  </a:lnTo>
                  <a:lnTo>
                    <a:pt x="14315" y="20427"/>
                  </a:lnTo>
                  <a:lnTo>
                    <a:pt x="16647" y="21071"/>
                  </a:lnTo>
                  <a:lnTo>
                    <a:pt x="19081" y="21466"/>
                  </a:lnTo>
                  <a:lnTo>
                    <a:pt x="21600" y="21600"/>
                  </a:lnTo>
                  <a:lnTo>
                    <a:pt x="21600" y="83"/>
                  </a:lnTo>
                </a:path>
              </a:pathLst>
            </a:custGeom>
            <a:noFill/>
            <a:ln w="17145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</p:grpSp>
      <p:sp>
        <p:nvSpPr>
          <p:cNvPr id="90" name="object 32"/>
          <p:cNvSpPr/>
          <p:nvPr/>
        </p:nvSpPr>
        <p:spPr>
          <a:xfrm flipH="1">
            <a:off x="852224" y="8058844"/>
            <a:ext cx="416205" cy="1"/>
          </a:xfrm>
          <a:prstGeom prst="line">
            <a:avLst/>
          </a:prstGeom>
          <a:ln w="12700">
            <a:miter lim="400000"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92" name="object 34"/>
          <p:cNvSpPr/>
          <p:nvPr/>
        </p:nvSpPr>
        <p:spPr>
          <a:xfrm flipH="1">
            <a:off x="2020624" y="8058844"/>
            <a:ext cx="333655" cy="1"/>
          </a:xfrm>
          <a:prstGeom prst="line">
            <a:avLst/>
          </a:prstGeom>
          <a:ln w="12700">
            <a:miter lim="400000"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94" name="object 36"/>
          <p:cNvSpPr/>
          <p:nvPr/>
        </p:nvSpPr>
        <p:spPr>
          <a:xfrm flipH="1">
            <a:off x="8530056" y="6778092"/>
            <a:ext cx="532804" cy="1"/>
          </a:xfrm>
          <a:prstGeom prst="line">
            <a:avLst/>
          </a:prstGeom>
          <a:ln w="12700">
            <a:miter lim="400000"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95" name="object 37"/>
          <p:cNvSpPr/>
          <p:nvPr/>
        </p:nvSpPr>
        <p:spPr>
          <a:xfrm>
            <a:off x="8530056" y="6778092"/>
            <a:ext cx="532804" cy="1"/>
          </a:xfrm>
          <a:prstGeom prst="line">
            <a:avLst/>
          </a:prstGeom>
          <a:ln w="12700">
            <a:solidFill>
              <a:srgbClr val="000000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96" name="object 38"/>
          <p:cNvSpPr/>
          <p:nvPr/>
        </p:nvSpPr>
        <p:spPr>
          <a:xfrm flipH="1">
            <a:off x="8549892" y="2109480"/>
            <a:ext cx="512967" cy="1"/>
          </a:xfrm>
          <a:prstGeom prst="line">
            <a:avLst/>
          </a:prstGeom>
          <a:ln w="12700">
            <a:miter lim="400000"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97" name="object 39"/>
          <p:cNvSpPr/>
          <p:nvPr/>
        </p:nvSpPr>
        <p:spPr>
          <a:xfrm>
            <a:off x="8549892" y="2109480"/>
            <a:ext cx="512967" cy="1"/>
          </a:xfrm>
          <a:prstGeom prst="line">
            <a:avLst/>
          </a:prstGeom>
          <a:ln w="12700">
            <a:solidFill>
              <a:srgbClr val="000000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98" name="object 40"/>
          <p:cNvSpPr/>
          <p:nvPr/>
        </p:nvSpPr>
        <p:spPr>
          <a:xfrm>
            <a:off x="8549892" y="1725402"/>
            <a:ext cx="1" cy="376378"/>
          </a:xfrm>
          <a:prstGeom prst="line">
            <a:avLst/>
          </a:prstGeom>
          <a:ln w="12700">
            <a:miter lim="400000"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99" name="object 41"/>
          <p:cNvSpPr/>
          <p:nvPr/>
        </p:nvSpPr>
        <p:spPr>
          <a:xfrm>
            <a:off x="8549892" y="1725402"/>
            <a:ext cx="1" cy="376378"/>
          </a:xfrm>
          <a:prstGeom prst="line">
            <a:avLst/>
          </a:prstGeom>
          <a:ln w="12700">
            <a:solidFill>
              <a:srgbClr val="000000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00" name="object 42"/>
          <p:cNvSpPr/>
          <p:nvPr/>
        </p:nvSpPr>
        <p:spPr>
          <a:xfrm>
            <a:off x="1654110" y="1684732"/>
            <a:ext cx="1" cy="419303"/>
          </a:xfrm>
          <a:prstGeom prst="line">
            <a:avLst/>
          </a:prstGeom>
          <a:ln w="12700">
            <a:miter lim="400000"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01" name="object 43"/>
          <p:cNvSpPr/>
          <p:nvPr/>
        </p:nvSpPr>
        <p:spPr>
          <a:xfrm flipV="1">
            <a:off x="1654110" y="1684732"/>
            <a:ext cx="1" cy="419303"/>
          </a:xfrm>
          <a:prstGeom prst="line">
            <a:avLst/>
          </a:prstGeom>
          <a:ln w="12700">
            <a:solidFill>
              <a:srgbClr val="000000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02" name="object 44"/>
          <p:cNvSpPr/>
          <p:nvPr/>
        </p:nvSpPr>
        <p:spPr>
          <a:xfrm flipH="1">
            <a:off x="2724876" y="6752692"/>
            <a:ext cx="1284493" cy="1"/>
          </a:xfrm>
          <a:prstGeom prst="line">
            <a:avLst/>
          </a:prstGeom>
          <a:ln w="12700">
            <a:miter lim="400000"/>
          </a:ln>
        </p:spPr>
        <p:txBody>
          <a:bodyPr lIns="45719" rIns="45719"/>
          <a:lstStyle/>
          <a:p>
            <a:endParaRPr/>
          </a:p>
        </p:txBody>
      </p:sp>
      <p:pic>
        <p:nvPicPr>
          <p:cNvPr id="115" name="object 250" descr="object 25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91424" y="2677280"/>
            <a:ext cx="197342" cy="179248"/>
          </a:xfrm>
          <a:prstGeom prst="rect">
            <a:avLst/>
          </a:prstGeom>
          <a:ln w="12700">
            <a:miter lim="400000"/>
          </a:ln>
        </p:spPr>
      </p:pic>
      <p:pic>
        <p:nvPicPr>
          <p:cNvPr id="116" name="object 251" descr="object 25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35739" y="2131792"/>
            <a:ext cx="197342" cy="179248"/>
          </a:xfrm>
          <a:prstGeom prst="rect">
            <a:avLst/>
          </a:prstGeom>
          <a:ln w="12700">
            <a:miter lim="400000"/>
          </a:ln>
        </p:spPr>
      </p:pic>
      <p:pic>
        <p:nvPicPr>
          <p:cNvPr id="117" name="object 252" descr="object 25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29588" y="2131792"/>
            <a:ext cx="197343" cy="179248"/>
          </a:xfrm>
          <a:prstGeom prst="rect">
            <a:avLst/>
          </a:prstGeom>
          <a:ln w="12700">
            <a:miter lim="400000"/>
          </a:ln>
        </p:spPr>
      </p:pic>
      <p:pic>
        <p:nvPicPr>
          <p:cNvPr id="118" name="object 253" descr="object 25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23439" y="2131792"/>
            <a:ext cx="197343" cy="179248"/>
          </a:xfrm>
          <a:prstGeom prst="rect">
            <a:avLst/>
          </a:prstGeom>
          <a:ln w="12700">
            <a:miter lim="400000"/>
          </a:ln>
        </p:spPr>
      </p:pic>
      <p:pic>
        <p:nvPicPr>
          <p:cNvPr id="119" name="object 254" descr="object 25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63289" y="2131792"/>
            <a:ext cx="197343" cy="179248"/>
          </a:xfrm>
          <a:prstGeom prst="rect">
            <a:avLst/>
          </a:prstGeom>
          <a:ln w="12700">
            <a:miter lim="400000"/>
          </a:ln>
        </p:spPr>
      </p:pic>
      <p:sp>
        <p:nvSpPr>
          <p:cNvPr id="120" name="object 255"/>
          <p:cNvSpPr/>
          <p:nvPr/>
        </p:nvSpPr>
        <p:spPr>
          <a:xfrm>
            <a:off x="8378321" y="2642880"/>
            <a:ext cx="173077" cy="17307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10800"/>
                </a:moveTo>
                <a:lnTo>
                  <a:pt x="20751" y="15004"/>
                </a:lnTo>
                <a:lnTo>
                  <a:pt x="18437" y="18437"/>
                </a:lnTo>
                <a:lnTo>
                  <a:pt x="15004" y="20751"/>
                </a:lnTo>
                <a:lnTo>
                  <a:pt x="10800" y="21600"/>
                </a:lnTo>
                <a:lnTo>
                  <a:pt x="6596" y="20751"/>
                </a:lnTo>
                <a:lnTo>
                  <a:pt x="3163" y="18437"/>
                </a:lnTo>
                <a:lnTo>
                  <a:pt x="849" y="15004"/>
                </a:lnTo>
                <a:lnTo>
                  <a:pt x="0" y="10800"/>
                </a:lnTo>
                <a:lnTo>
                  <a:pt x="849" y="6596"/>
                </a:lnTo>
                <a:lnTo>
                  <a:pt x="3163" y="3163"/>
                </a:lnTo>
                <a:lnTo>
                  <a:pt x="6596" y="849"/>
                </a:lnTo>
                <a:lnTo>
                  <a:pt x="10800" y="0"/>
                </a:lnTo>
                <a:lnTo>
                  <a:pt x="15004" y="849"/>
                </a:lnTo>
                <a:lnTo>
                  <a:pt x="18437" y="3163"/>
                </a:lnTo>
                <a:lnTo>
                  <a:pt x="20751" y="6596"/>
                </a:lnTo>
                <a:lnTo>
                  <a:pt x="21600" y="10800"/>
                </a:lnTo>
                <a:close/>
              </a:path>
            </a:pathLst>
          </a:custGeom>
          <a:ln w="6172">
            <a:solidFill>
              <a:srgbClr val="000000"/>
            </a:solidFill>
          </a:ln>
        </p:spPr>
        <p:txBody>
          <a:bodyPr lIns="45719" rIns="45719"/>
          <a:lstStyle/>
          <a:p>
            <a:endParaRPr/>
          </a:p>
        </p:txBody>
      </p:sp>
      <p:grpSp>
        <p:nvGrpSpPr>
          <p:cNvPr id="124" name="object 256"/>
          <p:cNvGrpSpPr/>
          <p:nvPr/>
        </p:nvGrpSpPr>
        <p:grpSpPr>
          <a:xfrm>
            <a:off x="8357133" y="2643377"/>
            <a:ext cx="116420" cy="172086"/>
            <a:chOff x="0" y="0"/>
            <a:chExt cx="116419" cy="172085"/>
          </a:xfrm>
        </p:grpSpPr>
        <p:sp>
          <p:nvSpPr>
            <p:cNvPr id="121" name="図形"/>
            <p:cNvSpPr/>
            <p:nvPr/>
          </p:nvSpPr>
          <p:spPr>
            <a:xfrm>
              <a:off x="0" y="0"/>
              <a:ext cx="54419" cy="1720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12849" y="1836"/>
                  </a:lnTo>
                  <a:lnTo>
                    <a:pt x="6024" y="4339"/>
                  </a:lnTo>
                  <a:lnTo>
                    <a:pt x="1583" y="7373"/>
                  </a:lnTo>
                  <a:lnTo>
                    <a:pt x="0" y="10800"/>
                  </a:lnTo>
                  <a:lnTo>
                    <a:pt x="1583" y="14229"/>
                  </a:lnTo>
                  <a:lnTo>
                    <a:pt x="6024" y="17262"/>
                  </a:lnTo>
                  <a:lnTo>
                    <a:pt x="12849" y="19765"/>
                  </a:lnTo>
                  <a:lnTo>
                    <a:pt x="216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00000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122" name="図形"/>
            <p:cNvSpPr/>
            <p:nvPr/>
          </p:nvSpPr>
          <p:spPr>
            <a:xfrm>
              <a:off x="61086" y="94919"/>
              <a:ext cx="55334" cy="5532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10800"/>
                  </a:moveTo>
                  <a:lnTo>
                    <a:pt x="20753" y="6595"/>
                  </a:lnTo>
                  <a:lnTo>
                    <a:pt x="18437" y="3164"/>
                  </a:lnTo>
                  <a:lnTo>
                    <a:pt x="15006" y="848"/>
                  </a:lnTo>
                  <a:lnTo>
                    <a:pt x="10803" y="0"/>
                  </a:lnTo>
                  <a:lnTo>
                    <a:pt x="6598" y="848"/>
                  </a:lnTo>
                  <a:lnTo>
                    <a:pt x="3168" y="3164"/>
                  </a:lnTo>
                  <a:lnTo>
                    <a:pt x="853" y="6595"/>
                  </a:lnTo>
                  <a:lnTo>
                    <a:pt x="0" y="10800"/>
                  </a:lnTo>
                  <a:lnTo>
                    <a:pt x="853" y="15005"/>
                  </a:lnTo>
                  <a:lnTo>
                    <a:pt x="3168" y="18436"/>
                  </a:lnTo>
                  <a:lnTo>
                    <a:pt x="6598" y="20752"/>
                  </a:lnTo>
                  <a:lnTo>
                    <a:pt x="10803" y="21600"/>
                  </a:lnTo>
                  <a:lnTo>
                    <a:pt x="15006" y="20752"/>
                  </a:lnTo>
                  <a:lnTo>
                    <a:pt x="18437" y="18436"/>
                  </a:lnTo>
                  <a:lnTo>
                    <a:pt x="20753" y="15005"/>
                  </a:lnTo>
                  <a:lnTo>
                    <a:pt x="21600" y="10800"/>
                  </a:lnTo>
                  <a:close/>
                </a:path>
              </a:pathLst>
            </a:custGeom>
            <a:solidFill>
              <a:srgbClr val="00000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123" name="図形"/>
            <p:cNvSpPr/>
            <p:nvPr/>
          </p:nvSpPr>
          <p:spPr>
            <a:xfrm>
              <a:off x="61086" y="22847"/>
              <a:ext cx="55334" cy="5532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10800"/>
                  </a:moveTo>
                  <a:lnTo>
                    <a:pt x="20753" y="6595"/>
                  </a:lnTo>
                  <a:lnTo>
                    <a:pt x="18437" y="3163"/>
                  </a:lnTo>
                  <a:lnTo>
                    <a:pt x="15006" y="848"/>
                  </a:lnTo>
                  <a:lnTo>
                    <a:pt x="10803" y="0"/>
                  </a:lnTo>
                  <a:lnTo>
                    <a:pt x="6598" y="848"/>
                  </a:lnTo>
                  <a:lnTo>
                    <a:pt x="3168" y="3163"/>
                  </a:lnTo>
                  <a:lnTo>
                    <a:pt x="853" y="6595"/>
                  </a:lnTo>
                  <a:lnTo>
                    <a:pt x="0" y="10800"/>
                  </a:lnTo>
                  <a:lnTo>
                    <a:pt x="853" y="15005"/>
                  </a:lnTo>
                  <a:lnTo>
                    <a:pt x="3168" y="18436"/>
                  </a:lnTo>
                  <a:lnTo>
                    <a:pt x="6598" y="20752"/>
                  </a:lnTo>
                  <a:lnTo>
                    <a:pt x="10803" y="21600"/>
                  </a:lnTo>
                  <a:lnTo>
                    <a:pt x="15006" y="20752"/>
                  </a:lnTo>
                  <a:lnTo>
                    <a:pt x="18437" y="18436"/>
                  </a:lnTo>
                  <a:lnTo>
                    <a:pt x="20753" y="15005"/>
                  </a:lnTo>
                  <a:lnTo>
                    <a:pt x="21600" y="10800"/>
                  </a:lnTo>
                  <a:close/>
                </a:path>
              </a:pathLst>
            </a:custGeom>
            <a:solidFill>
              <a:srgbClr val="00000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</p:grpSp>
      <p:pic>
        <p:nvPicPr>
          <p:cNvPr id="125" name="object 257" descr="object 25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357138" y="6392642"/>
            <a:ext cx="197343" cy="179248"/>
          </a:xfrm>
          <a:prstGeom prst="rect">
            <a:avLst/>
          </a:prstGeom>
          <a:ln w="12700">
            <a:miter lim="400000"/>
          </a:ln>
        </p:spPr>
      </p:pic>
      <p:pic>
        <p:nvPicPr>
          <p:cNvPr id="126" name="object 258" descr="object 25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07789" y="6538692"/>
            <a:ext cx="197343" cy="179248"/>
          </a:xfrm>
          <a:prstGeom prst="rect">
            <a:avLst/>
          </a:prstGeom>
          <a:ln w="12700">
            <a:miter lim="400000"/>
          </a:ln>
        </p:spPr>
      </p:pic>
      <p:pic>
        <p:nvPicPr>
          <p:cNvPr id="127" name="object 259" descr="object 25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80439" y="6538692"/>
            <a:ext cx="197343" cy="179248"/>
          </a:xfrm>
          <a:prstGeom prst="rect">
            <a:avLst/>
          </a:prstGeom>
          <a:ln w="12700">
            <a:miter lim="400000"/>
          </a:ln>
        </p:spPr>
      </p:pic>
      <p:pic>
        <p:nvPicPr>
          <p:cNvPr id="128" name="object 260" descr="object 26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7589" y="6538692"/>
            <a:ext cx="197342" cy="179248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131" name="object 261"/>
          <p:cNvGrpSpPr/>
          <p:nvPr/>
        </p:nvGrpSpPr>
        <p:grpSpPr>
          <a:xfrm>
            <a:off x="2385060" y="2553157"/>
            <a:ext cx="6119291" cy="4161702"/>
            <a:chOff x="0" y="0"/>
            <a:chExt cx="6119291" cy="4161700"/>
          </a:xfrm>
        </p:grpSpPr>
        <p:sp>
          <p:nvSpPr>
            <p:cNvPr id="129" name="正方形"/>
            <p:cNvSpPr/>
            <p:nvPr/>
          </p:nvSpPr>
          <p:spPr>
            <a:xfrm>
              <a:off x="0" y="4067288"/>
              <a:ext cx="94412" cy="94413"/>
            </a:xfrm>
            <a:prstGeom prst="rect">
              <a:avLst/>
            </a:prstGeom>
            <a:noFill/>
            <a:ln w="1270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130" name="四角形"/>
            <p:cNvSpPr/>
            <p:nvPr/>
          </p:nvSpPr>
          <p:spPr>
            <a:xfrm>
              <a:off x="5989472" y="0"/>
              <a:ext cx="129820" cy="168390"/>
            </a:xfrm>
            <a:prstGeom prst="rect">
              <a:avLst/>
            </a:prstGeom>
            <a:noFill/>
            <a:ln w="1270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</p:grpSp>
      <p:sp>
        <p:nvSpPr>
          <p:cNvPr id="136" name="object 266"/>
          <p:cNvSpPr txBox="1"/>
          <p:nvPr/>
        </p:nvSpPr>
        <p:spPr>
          <a:xfrm>
            <a:off x="198021" y="7427751"/>
            <a:ext cx="647067" cy="2794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indent="12700">
              <a:spcBef>
                <a:spcPts val="100"/>
              </a:spcBef>
              <a:defRPr sz="2200" spc="-19">
                <a:latin typeface="小塚ゴシック Pr6N M"/>
                <a:ea typeface="小塚ゴシック Pr6N M"/>
                <a:cs typeface="小塚ゴシック Pr6N M"/>
                <a:sym typeface="小塚ゴシック Pr6N M"/>
              </a:defRPr>
            </a:lvl1pPr>
          </a:lstStyle>
          <a:p>
            <a:r>
              <a:t>3.5m</a:t>
            </a:r>
          </a:p>
        </p:txBody>
      </p:sp>
      <p:grpSp>
        <p:nvGrpSpPr>
          <p:cNvPr id="109" name="グループ化 108">
            <a:extLst>
              <a:ext uri="{FF2B5EF4-FFF2-40B4-BE49-F238E27FC236}">
                <a16:creationId xmlns:a16="http://schemas.microsoft.com/office/drawing/2014/main" id="{595FDACE-748A-F91C-860B-8E7CB54F7DF9}"/>
              </a:ext>
            </a:extLst>
          </p:cNvPr>
          <p:cNvGrpSpPr/>
          <p:nvPr/>
        </p:nvGrpSpPr>
        <p:grpSpPr>
          <a:xfrm>
            <a:off x="285649" y="381553"/>
            <a:ext cx="1585089" cy="230401"/>
            <a:chOff x="3005189" y="6541500"/>
            <a:chExt cx="1585089" cy="230401"/>
          </a:xfrm>
        </p:grpSpPr>
        <p:grpSp>
          <p:nvGrpSpPr>
            <p:cNvPr id="110" name="グループ化 109">
              <a:extLst>
                <a:ext uri="{FF2B5EF4-FFF2-40B4-BE49-F238E27FC236}">
                  <a16:creationId xmlns:a16="http://schemas.microsoft.com/office/drawing/2014/main" id="{A01A9E4B-6CDE-BC25-24A4-9327D1EE5EBE}"/>
                </a:ext>
              </a:extLst>
            </p:cNvPr>
            <p:cNvGrpSpPr/>
            <p:nvPr/>
          </p:nvGrpSpPr>
          <p:grpSpPr>
            <a:xfrm>
              <a:off x="3005189" y="6541500"/>
              <a:ext cx="484283" cy="230401"/>
              <a:chOff x="3005189" y="6541500"/>
              <a:chExt cx="484283" cy="230401"/>
            </a:xfrm>
          </p:grpSpPr>
          <p:sp>
            <p:nvSpPr>
              <p:cNvPr id="112" name="円/楕円 111">
                <a:extLst>
                  <a:ext uri="{FF2B5EF4-FFF2-40B4-BE49-F238E27FC236}">
                    <a16:creationId xmlns:a16="http://schemas.microsoft.com/office/drawing/2014/main" id="{51568ECA-E163-C873-8829-677A924EA3B0}"/>
                  </a:ext>
                </a:extLst>
              </p:cNvPr>
              <p:cNvSpPr/>
              <p:nvPr/>
            </p:nvSpPr>
            <p:spPr>
              <a:xfrm>
                <a:off x="3005189" y="6541500"/>
                <a:ext cx="238421" cy="230401"/>
              </a:xfrm>
              <a:prstGeom prst="ellipse">
                <a:avLst/>
              </a:prstGeom>
              <a:noFill/>
              <a:ln>
                <a:solidFill>
                  <a:schemeClr val="accent5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13" name="円/楕円 112">
                <a:extLst>
                  <a:ext uri="{FF2B5EF4-FFF2-40B4-BE49-F238E27FC236}">
                    <a16:creationId xmlns:a16="http://schemas.microsoft.com/office/drawing/2014/main" id="{747DB4CE-036A-ECF0-0E8B-D7F2CB17CE7E}"/>
                  </a:ext>
                </a:extLst>
              </p:cNvPr>
              <p:cNvSpPr/>
              <p:nvPr/>
            </p:nvSpPr>
            <p:spPr>
              <a:xfrm>
                <a:off x="3251051" y="6541500"/>
                <a:ext cx="238421" cy="230401"/>
              </a:xfrm>
              <a:prstGeom prst="ellipse">
                <a:avLst/>
              </a:prstGeom>
              <a:noFill/>
              <a:ln>
                <a:solidFill>
                  <a:srgbClr val="FF7E79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>
                  <a:highlight>
                    <a:srgbClr val="FFFF00"/>
                  </a:highlight>
                </a:endParaRPr>
              </a:p>
            </p:txBody>
          </p:sp>
        </p:grpSp>
        <p:sp>
          <p:nvSpPr>
            <p:cNvPr id="111" name="テキスト ボックス 110">
              <a:extLst>
                <a:ext uri="{FF2B5EF4-FFF2-40B4-BE49-F238E27FC236}">
                  <a16:creationId xmlns:a16="http://schemas.microsoft.com/office/drawing/2014/main" id="{85568B72-7D06-41AE-7F78-62E24DDB659D}"/>
                </a:ext>
              </a:extLst>
            </p:cNvPr>
            <p:cNvSpPr txBox="1"/>
            <p:nvPr/>
          </p:nvSpPr>
          <p:spPr>
            <a:xfrm>
              <a:off x="3514723" y="6549022"/>
              <a:ext cx="1075555" cy="215444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90000" rtlCol="0" anchor="ctr" anchorCtr="0">
              <a:spAutoFit/>
            </a:bodyPr>
            <a:lstStyle/>
            <a:p>
              <a:r>
                <a:rPr kumimoji="1" lang="en-US" altLang="ja-JP" sz="800" b="1" dirty="0">
                  <a:latin typeface="Hiragino Kaku Gothic Pro W3" panose="020B0300000000000000" pitchFamily="34" charset="-128"/>
                  <a:ea typeface="Hiragino Kaku Gothic Pro W3" panose="020B0300000000000000" pitchFamily="34" charset="-128"/>
                </a:rPr>
                <a:t>→</a:t>
              </a:r>
              <a:r>
                <a:rPr kumimoji="1" lang="ja-JP" altLang="en-US" sz="800" b="1">
                  <a:latin typeface="Hiragino Kaku Gothic Pro W3" panose="020B0300000000000000" pitchFamily="34" charset="-128"/>
                  <a:ea typeface="Hiragino Kaku Gothic Pro W3" panose="020B0300000000000000" pitchFamily="34" charset="-128"/>
                </a:rPr>
                <a:t>音声入出力端子</a:t>
              </a:r>
            </a:p>
          </p:txBody>
        </p:sp>
      </p:grpSp>
      <p:grpSp>
        <p:nvGrpSpPr>
          <p:cNvPr id="114" name="グループ化 113">
            <a:extLst>
              <a:ext uri="{FF2B5EF4-FFF2-40B4-BE49-F238E27FC236}">
                <a16:creationId xmlns:a16="http://schemas.microsoft.com/office/drawing/2014/main" id="{78B9D4D4-25A0-F9D0-24F1-72AC2701FE7D}"/>
              </a:ext>
            </a:extLst>
          </p:cNvPr>
          <p:cNvGrpSpPr/>
          <p:nvPr/>
        </p:nvGrpSpPr>
        <p:grpSpPr>
          <a:xfrm>
            <a:off x="315479" y="781670"/>
            <a:ext cx="851837" cy="201447"/>
            <a:chOff x="3972653" y="7485939"/>
            <a:chExt cx="851837" cy="201447"/>
          </a:xfrm>
        </p:grpSpPr>
        <p:sp>
          <p:nvSpPr>
            <p:cNvPr id="572" name="object 30">
              <a:extLst>
                <a:ext uri="{FF2B5EF4-FFF2-40B4-BE49-F238E27FC236}">
                  <a16:creationId xmlns:a16="http://schemas.microsoft.com/office/drawing/2014/main" id="{4F4C7E43-F991-A6F1-7ECA-91A4B4E364DE}"/>
                </a:ext>
              </a:extLst>
            </p:cNvPr>
            <p:cNvSpPr txBox="1"/>
            <p:nvPr/>
          </p:nvSpPr>
          <p:spPr>
            <a:xfrm>
              <a:off x="4204094" y="7518109"/>
              <a:ext cx="620396" cy="169277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0" tIns="0" rIns="0" bIns="0">
              <a:spAutoFit/>
            </a:bodyPr>
            <a:lstStyle/>
            <a:p>
              <a:pPr indent="12700">
                <a:spcBef>
                  <a:spcPts val="100"/>
                </a:spcBef>
                <a:defRPr sz="1100" spc="79">
                  <a:latin typeface="小塚ゴシック Pr6N M"/>
                  <a:ea typeface="小塚ゴシック Pr6N M"/>
                  <a:cs typeface="小塚ゴシック Pr6N M"/>
                  <a:sym typeface="小塚ゴシック Pr6N M"/>
                </a:defRPr>
              </a:pPr>
              <a:r>
                <a:rPr dirty="0" err="1"/>
                <a:t>有線</a:t>
              </a:r>
              <a:r>
                <a:rPr lang="en-US" spc="55" dirty="0" err="1"/>
                <a:t>LAN</a:t>
              </a:r>
              <a:endParaRPr spc="55" dirty="0"/>
            </a:p>
          </p:txBody>
        </p:sp>
        <p:sp>
          <p:nvSpPr>
            <p:cNvPr id="573" name="正方形/長方形 572">
              <a:extLst>
                <a:ext uri="{FF2B5EF4-FFF2-40B4-BE49-F238E27FC236}">
                  <a16:creationId xmlns:a16="http://schemas.microsoft.com/office/drawing/2014/main" id="{92AC2828-EC15-6ED8-BF1B-549C8C9B78E9}"/>
                </a:ext>
              </a:extLst>
            </p:cNvPr>
            <p:cNvSpPr/>
            <p:nvPr/>
          </p:nvSpPr>
          <p:spPr>
            <a:xfrm>
              <a:off x="3972653" y="7485939"/>
              <a:ext cx="184664" cy="184664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dirty="0">
                  <a:ln>
                    <a:solidFill>
                      <a:schemeClr val="tx1"/>
                    </a:solidFill>
                  </a:ln>
                  <a:solidFill>
                    <a:schemeClr val="tx1"/>
                  </a:solidFill>
                </a:rPr>
                <a:t>L</a:t>
              </a:r>
              <a:endParaRPr kumimoji="1" lang="ja-JP" altLang="en-US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endParaRPr>
            </a:p>
          </p:txBody>
        </p:sp>
      </p:grpSp>
      <p:grpSp>
        <p:nvGrpSpPr>
          <p:cNvPr id="574" name="グループ化 573">
            <a:extLst>
              <a:ext uri="{FF2B5EF4-FFF2-40B4-BE49-F238E27FC236}">
                <a16:creationId xmlns:a16="http://schemas.microsoft.com/office/drawing/2014/main" id="{3AFA09A3-8081-A57C-3CC9-8D3380C90B0B}"/>
              </a:ext>
            </a:extLst>
          </p:cNvPr>
          <p:cNvGrpSpPr/>
          <p:nvPr/>
        </p:nvGrpSpPr>
        <p:grpSpPr>
          <a:xfrm>
            <a:off x="6729141" y="6480116"/>
            <a:ext cx="484283" cy="230401"/>
            <a:chOff x="3005189" y="6541500"/>
            <a:chExt cx="484283" cy="230401"/>
          </a:xfrm>
        </p:grpSpPr>
        <p:sp>
          <p:nvSpPr>
            <p:cNvPr id="575" name="円/楕円 574">
              <a:extLst>
                <a:ext uri="{FF2B5EF4-FFF2-40B4-BE49-F238E27FC236}">
                  <a16:creationId xmlns:a16="http://schemas.microsoft.com/office/drawing/2014/main" id="{91DC1956-39E7-EEA1-AE93-CF4BA164E7D0}"/>
                </a:ext>
              </a:extLst>
            </p:cNvPr>
            <p:cNvSpPr/>
            <p:nvPr/>
          </p:nvSpPr>
          <p:spPr>
            <a:xfrm>
              <a:off x="3005189" y="6541500"/>
              <a:ext cx="238421" cy="230401"/>
            </a:xfrm>
            <a:prstGeom prst="ellipse">
              <a:avLst/>
            </a:prstGeom>
            <a:noFill/>
            <a:ln>
              <a:solidFill>
                <a:schemeClr val="accent5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37" name="円/楕円 136">
              <a:extLst>
                <a:ext uri="{FF2B5EF4-FFF2-40B4-BE49-F238E27FC236}">
                  <a16:creationId xmlns:a16="http://schemas.microsoft.com/office/drawing/2014/main" id="{2A3E763B-86C4-0271-1512-B2F3F6C06F63}"/>
                </a:ext>
              </a:extLst>
            </p:cNvPr>
            <p:cNvSpPr/>
            <p:nvPr/>
          </p:nvSpPr>
          <p:spPr>
            <a:xfrm>
              <a:off x="3251051" y="6541500"/>
              <a:ext cx="238421" cy="230401"/>
            </a:xfrm>
            <a:prstGeom prst="ellipse">
              <a:avLst/>
            </a:prstGeom>
            <a:noFill/>
            <a:ln>
              <a:solidFill>
                <a:srgbClr val="FF7E79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highlight>
                  <a:srgbClr val="FFFF00"/>
                </a:highlight>
              </a:endParaRPr>
            </a:p>
          </p:txBody>
        </p:sp>
      </p:grpSp>
      <p:sp>
        <p:nvSpPr>
          <p:cNvPr id="138" name="正方形/長方形 137">
            <a:extLst>
              <a:ext uri="{FF2B5EF4-FFF2-40B4-BE49-F238E27FC236}">
                <a16:creationId xmlns:a16="http://schemas.microsoft.com/office/drawing/2014/main" id="{CD4F4568-F72C-A9F5-1233-29A1504C20A7}"/>
              </a:ext>
            </a:extLst>
          </p:cNvPr>
          <p:cNvSpPr/>
          <p:nvPr/>
        </p:nvSpPr>
        <p:spPr>
          <a:xfrm>
            <a:off x="8312391" y="2403041"/>
            <a:ext cx="184664" cy="18466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L</a:t>
            </a:r>
            <a:endParaRPr kumimoji="1" lang="ja-JP" altLang="en-US" dirty="0">
              <a:ln>
                <a:solidFill>
                  <a:schemeClr val="tx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39" name="正方形/長方形 138">
            <a:extLst>
              <a:ext uri="{FF2B5EF4-FFF2-40B4-BE49-F238E27FC236}">
                <a16:creationId xmlns:a16="http://schemas.microsoft.com/office/drawing/2014/main" id="{2A78D74B-CA08-C537-60D7-70BAD87C9BF4}"/>
              </a:ext>
            </a:extLst>
          </p:cNvPr>
          <p:cNvSpPr/>
          <p:nvPr/>
        </p:nvSpPr>
        <p:spPr>
          <a:xfrm>
            <a:off x="2349578" y="6515414"/>
            <a:ext cx="184664" cy="18466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L</a:t>
            </a:r>
            <a:endParaRPr kumimoji="1" lang="ja-JP" altLang="en-US" dirty="0">
              <a:ln>
                <a:solidFill>
                  <a:schemeClr val="tx1"/>
                </a:solidFill>
              </a:ln>
              <a:solidFill>
                <a:schemeClr val="tx1"/>
              </a:solidFill>
            </a:endParaRPr>
          </a:p>
        </p:txBody>
      </p:sp>
      <p:grpSp>
        <p:nvGrpSpPr>
          <p:cNvPr id="140" name="グループ化 139">
            <a:extLst>
              <a:ext uri="{FF2B5EF4-FFF2-40B4-BE49-F238E27FC236}">
                <a16:creationId xmlns:a16="http://schemas.microsoft.com/office/drawing/2014/main" id="{F5AA1649-99F1-A6F9-2959-49BDE5234FF7}"/>
              </a:ext>
            </a:extLst>
          </p:cNvPr>
          <p:cNvGrpSpPr/>
          <p:nvPr/>
        </p:nvGrpSpPr>
        <p:grpSpPr>
          <a:xfrm>
            <a:off x="4013128" y="6493348"/>
            <a:ext cx="484283" cy="230401"/>
            <a:chOff x="3005189" y="6541500"/>
            <a:chExt cx="484283" cy="230401"/>
          </a:xfrm>
        </p:grpSpPr>
        <p:sp>
          <p:nvSpPr>
            <p:cNvPr id="141" name="円/楕円 574">
              <a:extLst>
                <a:ext uri="{FF2B5EF4-FFF2-40B4-BE49-F238E27FC236}">
                  <a16:creationId xmlns:a16="http://schemas.microsoft.com/office/drawing/2014/main" id="{4D2819DB-4453-EA4A-7AB0-26FC9FBCCCBE}"/>
                </a:ext>
              </a:extLst>
            </p:cNvPr>
            <p:cNvSpPr/>
            <p:nvPr/>
          </p:nvSpPr>
          <p:spPr>
            <a:xfrm>
              <a:off x="3005189" y="6541500"/>
              <a:ext cx="238421" cy="230401"/>
            </a:xfrm>
            <a:prstGeom prst="ellipse">
              <a:avLst/>
            </a:prstGeom>
            <a:noFill/>
            <a:ln>
              <a:solidFill>
                <a:schemeClr val="accent5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42" name="円/楕円 136">
              <a:extLst>
                <a:ext uri="{FF2B5EF4-FFF2-40B4-BE49-F238E27FC236}">
                  <a16:creationId xmlns:a16="http://schemas.microsoft.com/office/drawing/2014/main" id="{C80727CD-1B80-B393-E39D-A9275D641E71}"/>
                </a:ext>
              </a:extLst>
            </p:cNvPr>
            <p:cNvSpPr/>
            <p:nvPr/>
          </p:nvSpPr>
          <p:spPr>
            <a:xfrm>
              <a:off x="3251051" y="6541500"/>
              <a:ext cx="238421" cy="230401"/>
            </a:xfrm>
            <a:prstGeom prst="ellipse">
              <a:avLst/>
            </a:prstGeom>
            <a:noFill/>
            <a:ln>
              <a:solidFill>
                <a:srgbClr val="FF7E79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highlight>
                  <a:srgbClr val="FFFF00"/>
                </a:highlight>
              </a:endParaRPr>
            </a:p>
          </p:txBody>
        </p:sp>
      </p:grpSp>
      <p:grpSp>
        <p:nvGrpSpPr>
          <p:cNvPr id="143" name="グループ化 142">
            <a:extLst>
              <a:ext uri="{FF2B5EF4-FFF2-40B4-BE49-F238E27FC236}">
                <a16:creationId xmlns:a16="http://schemas.microsoft.com/office/drawing/2014/main" id="{C2A88246-0399-29F0-93F6-FE30ED72AE88}"/>
              </a:ext>
            </a:extLst>
          </p:cNvPr>
          <p:cNvGrpSpPr/>
          <p:nvPr/>
        </p:nvGrpSpPr>
        <p:grpSpPr>
          <a:xfrm>
            <a:off x="1763720" y="6485265"/>
            <a:ext cx="484283" cy="230401"/>
            <a:chOff x="3005189" y="6541500"/>
            <a:chExt cx="484283" cy="230401"/>
          </a:xfrm>
        </p:grpSpPr>
        <p:sp>
          <p:nvSpPr>
            <p:cNvPr id="144" name="円/楕円 574">
              <a:extLst>
                <a:ext uri="{FF2B5EF4-FFF2-40B4-BE49-F238E27FC236}">
                  <a16:creationId xmlns:a16="http://schemas.microsoft.com/office/drawing/2014/main" id="{7751B1C6-FD64-7D51-3C1C-0936B003D569}"/>
                </a:ext>
              </a:extLst>
            </p:cNvPr>
            <p:cNvSpPr/>
            <p:nvPr/>
          </p:nvSpPr>
          <p:spPr>
            <a:xfrm>
              <a:off x="3005189" y="6541500"/>
              <a:ext cx="238421" cy="230401"/>
            </a:xfrm>
            <a:prstGeom prst="ellipse">
              <a:avLst/>
            </a:prstGeom>
            <a:noFill/>
            <a:ln>
              <a:solidFill>
                <a:schemeClr val="accent5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45" name="円/楕円 136">
              <a:extLst>
                <a:ext uri="{FF2B5EF4-FFF2-40B4-BE49-F238E27FC236}">
                  <a16:creationId xmlns:a16="http://schemas.microsoft.com/office/drawing/2014/main" id="{B227BB65-7366-A415-639E-3B35B6424364}"/>
                </a:ext>
              </a:extLst>
            </p:cNvPr>
            <p:cNvSpPr/>
            <p:nvPr/>
          </p:nvSpPr>
          <p:spPr>
            <a:xfrm>
              <a:off x="3251051" y="6541500"/>
              <a:ext cx="238421" cy="230401"/>
            </a:xfrm>
            <a:prstGeom prst="ellipse">
              <a:avLst/>
            </a:prstGeom>
            <a:noFill/>
            <a:ln>
              <a:solidFill>
                <a:srgbClr val="FF7E79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highlight>
                  <a:srgbClr val="FFFF00"/>
                </a:highlight>
              </a:endParaRPr>
            </a:p>
          </p:txBody>
        </p:sp>
      </p:grpSp>
      <p:grpSp>
        <p:nvGrpSpPr>
          <p:cNvPr id="146" name="グループ化 145">
            <a:extLst>
              <a:ext uri="{FF2B5EF4-FFF2-40B4-BE49-F238E27FC236}">
                <a16:creationId xmlns:a16="http://schemas.microsoft.com/office/drawing/2014/main" id="{BAD8F428-8E87-5E62-B3D6-1A9BD451A421}"/>
              </a:ext>
            </a:extLst>
          </p:cNvPr>
          <p:cNvGrpSpPr/>
          <p:nvPr/>
        </p:nvGrpSpPr>
        <p:grpSpPr>
          <a:xfrm>
            <a:off x="826817" y="8270973"/>
            <a:ext cx="1905646" cy="430632"/>
            <a:chOff x="826817" y="8270973"/>
            <a:chExt cx="1905646" cy="430632"/>
          </a:xfrm>
        </p:grpSpPr>
        <p:sp>
          <p:nvSpPr>
            <p:cNvPr id="147" name="object 25">
              <a:extLst>
                <a:ext uri="{FF2B5EF4-FFF2-40B4-BE49-F238E27FC236}">
                  <a16:creationId xmlns:a16="http://schemas.microsoft.com/office/drawing/2014/main" id="{9348405E-F0BD-5110-6223-4B0900B5F6B1}"/>
                </a:ext>
              </a:extLst>
            </p:cNvPr>
            <p:cNvSpPr txBox="1"/>
            <p:nvPr/>
          </p:nvSpPr>
          <p:spPr>
            <a:xfrm>
              <a:off x="1485625" y="8352056"/>
              <a:ext cx="638176" cy="323165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lIns="0" tIns="0" rIns="0" bIns="0">
              <a:spAutoFit/>
            </a:bodyPr>
            <a:lstStyle>
              <a:lvl1pPr indent="12700">
                <a:spcBef>
                  <a:spcPts val="100"/>
                </a:spcBef>
                <a:defRPr sz="2100" spc="-20">
                  <a:latin typeface="小塚ゴシック Pr6N M"/>
                  <a:ea typeface="小塚ゴシック Pr6N M"/>
                  <a:cs typeface="小塚ゴシック Pr6N M"/>
                  <a:sym typeface="小塚ゴシック Pr6N M"/>
                </a:defRPr>
              </a:lvl1pPr>
            </a:lstStyle>
            <a:p>
              <a:pPr algn="ctr"/>
              <a:r>
                <a:rPr dirty="0"/>
                <a:t>4.5m</a:t>
              </a:r>
            </a:p>
          </p:txBody>
        </p:sp>
        <p:sp>
          <p:nvSpPr>
            <p:cNvPr id="148" name="object 33">
              <a:extLst>
                <a:ext uri="{FF2B5EF4-FFF2-40B4-BE49-F238E27FC236}">
                  <a16:creationId xmlns:a16="http://schemas.microsoft.com/office/drawing/2014/main" id="{C07D59FB-0380-1E0A-C312-30C9C4881423}"/>
                </a:ext>
              </a:extLst>
            </p:cNvPr>
            <p:cNvSpPr/>
            <p:nvPr/>
          </p:nvSpPr>
          <p:spPr>
            <a:xfrm flipH="1">
              <a:off x="835362" y="8518184"/>
              <a:ext cx="576789" cy="0"/>
            </a:xfrm>
            <a:prstGeom prst="line">
              <a:avLst/>
            </a:prstGeom>
            <a:ln w="12700">
              <a:solidFill>
                <a:srgbClr val="000000"/>
              </a:solidFill>
            </a:ln>
          </p:spPr>
          <p:txBody>
            <a:bodyPr lIns="45719" rIns="45719"/>
            <a:lstStyle/>
            <a:p>
              <a:endParaRPr/>
            </a:p>
          </p:txBody>
        </p:sp>
        <p:sp>
          <p:nvSpPr>
            <p:cNvPr id="149" name="object 35">
              <a:extLst>
                <a:ext uri="{FF2B5EF4-FFF2-40B4-BE49-F238E27FC236}">
                  <a16:creationId xmlns:a16="http://schemas.microsoft.com/office/drawing/2014/main" id="{F922718D-E658-1966-9082-57529427052E}"/>
                </a:ext>
              </a:extLst>
            </p:cNvPr>
            <p:cNvSpPr/>
            <p:nvPr/>
          </p:nvSpPr>
          <p:spPr>
            <a:xfrm flipH="1">
              <a:off x="2156681" y="8518184"/>
              <a:ext cx="575782" cy="0"/>
            </a:xfrm>
            <a:prstGeom prst="line">
              <a:avLst/>
            </a:prstGeom>
            <a:ln w="12700">
              <a:solidFill>
                <a:srgbClr val="000000"/>
              </a:solidFill>
            </a:ln>
          </p:spPr>
          <p:txBody>
            <a:bodyPr lIns="45719" rIns="45719"/>
            <a:lstStyle/>
            <a:p>
              <a:endParaRPr/>
            </a:p>
          </p:txBody>
        </p:sp>
        <p:sp>
          <p:nvSpPr>
            <p:cNvPr id="150" name="object 23">
              <a:extLst>
                <a:ext uri="{FF2B5EF4-FFF2-40B4-BE49-F238E27FC236}">
                  <a16:creationId xmlns:a16="http://schemas.microsoft.com/office/drawing/2014/main" id="{AA0129F5-9582-2CB5-43D4-DDA33F919586}"/>
                </a:ext>
              </a:extLst>
            </p:cNvPr>
            <p:cNvSpPr/>
            <p:nvPr/>
          </p:nvSpPr>
          <p:spPr>
            <a:xfrm flipH="1">
              <a:off x="826817" y="8270973"/>
              <a:ext cx="1" cy="430632"/>
            </a:xfrm>
            <a:prstGeom prst="line">
              <a:avLst/>
            </a:prstGeom>
            <a:noFill/>
            <a:ln w="1270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151" name="object 23">
              <a:extLst>
                <a:ext uri="{FF2B5EF4-FFF2-40B4-BE49-F238E27FC236}">
                  <a16:creationId xmlns:a16="http://schemas.microsoft.com/office/drawing/2014/main" id="{79138F6D-391F-DCA7-A096-E822DA21D973}"/>
                </a:ext>
              </a:extLst>
            </p:cNvPr>
            <p:cNvSpPr/>
            <p:nvPr/>
          </p:nvSpPr>
          <p:spPr>
            <a:xfrm flipH="1">
              <a:off x="2729096" y="8270973"/>
              <a:ext cx="1" cy="430632"/>
            </a:xfrm>
            <a:prstGeom prst="line">
              <a:avLst/>
            </a:prstGeom>
            <a:noFill/>
            <a:ln w="1270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</p:grpSp>
      <p:sp>
        <p:nvSpPr>
          <p:cNvPr id="57" name="object 2"/>
          <p:cNvSpPr txBox="1"/>
          <p:nvPr/>
        </p:nvSpPr>
        <p:spPr>
          <a:xfrm>
            <a:off x="8180448" y="418398"/>
            <a:ext cx="483870" cy="127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indent="12700">
              <a:spcBef>
                <a:spcPts val="100"/>
              </a:spcBef>
              <a:defRPr sz="1000" spc="65">
                <a:latin typeface="小塚ゴシック Pr6N M"/>
                <a:ea typeface="小塚ゴシック Pr6N M"/>
                <a:cs typeface="小塚ゴシック Pr6N M"/>
                <a:sym typeface="小塚ゴシック Pr6N M"/>
              </a:defRPr>
            </a:lvl1pPr>
          </a:lstStyle>
          <a:p>
            <a:r>
              <a:t>180cm</a:t>
            </a:r>
          </a:p>
        </p:txBody>
      </p:sp>
      <p:sp>
        <p:nvSpPr>
          <p:cNvPr id="58" name="object 3"/>
          <p:cNvSpPr txBox="1"/>
          <p:nvPr/>
        </p:nvSpPr>
        <p:spPr>
          <a:xfrm>
            <a:off x="8794525" y="641092"/>
            <a:ext cx="398781" cy="127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indent="12700">
              <a:spcBef>
                <a:spcPts val="100"/>
              </a:spcBef>
              <a:defRPr sz="1000" spc="55">
                <a:latin typeface="小塚ゴシック Pr6N M"/>
                <a:ea typeface="小塚ゴシック Pr6N M"/>
                <a:cs typeface="小塚ゴシック Pr6N M"/>
                <a:sym typeface="小塚ゴシック Pr6N M"/>
              </a:defRPr>
            </a:lvl1pPr>
          </a:lstStyle>
          <a:p>
            <a:r>
              <a:t>60cm</a:t>
            </a:r>
          </a:p>
        </p:txBody>
      </p:sp>
      <p:sp>
        <p:nvSpPr>
          <p:cNvPr id="338" name="正方形/長方形 337">
            <a:extLst>
              <a:ext uri="{FF2B5EF4-FFF2-40B4-BE49-F238E27FC236}">
                <a16:creationId xmlns:a16="http://schemas.microsoft.com/office/drawing/2014/main" id="{CD200AD3-EE8F-F9D3-66FC-6A78AB1E6E42}"/>
              </a:ext>
            </a:extLst>
          </p:cNvPr>
          <p:cNvSpPr/>
          <p:nvPr/>
        </p:nvSpPr>
        <p:spPr>
          <a:xfrm>
            <a:off x="7875497" y="543444"/>
            <a:ext cx="919027" cy="420935"/>
          </a:xfrm>
          <a:prstGeom prst="rect">
            <a:avLst/>
          </a:prstGeom>
          <a:solidFill>
            <a:srgbClr val="FFFFFF"/>
          </a:solidFill>
          <a:ln w="25400" cap="flat">
            <a:noFill/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ja-JP" altLang="en-US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28" name="Google Shape;255;p7">
            <a:extLst>
              <a:ext uri="{FF2B5EF4-FFF2-40B4-BE49-F238E27FC236}">
                <a16:creationId xmlns:a16="http://schemas.microsoft.com/office/drawing/2014/main" id="{BDEAFE38-02AC-372E-3EA0-44F49A13BB49}"/>
              </a:ext>
            </a:extLst>
          </p:cNvPr>
          <p:cNvSpPr/>
          <p:nvPr/>
        </p:nvSpPr>
        <p:spPr>
          <a:xfrm>
            <a:off x="7996532" y="598752"/>
            <a:ext cx="756000" cy="241200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32" name="object 262"/>
          <p:cNvSpPr txBox="1"/>
          <p:nvPr/>
        </p:nvSpPr>
        <p:spPr>
          <a:xfrm>
            <a:off x="8154317" y="929759"/>
            <a:ext cx="404496" cy="15388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indent="12700">
              <a:spcBef>
                <a:spcPts val="100"/>
              </a:spcBef>
              <a:defRPr sz="1000" spc="60">
                <a:latin typeface="小塚ゴシック Pr6N M"/>
                <a:ea typeface="小塚ゴシック Pr6N M"/>
                <a:cs typeface="小塚ゴシック Pr6N M"/>
                <a:sym typeface="小塚ゴシック Pr6N M"/>
              </a:defRPr>
            </a:lvl1pPr>
          </a:lstStyle>
          <a:p>
            <a:r>
              <a:rPr dirty="0"/>
              <a:t>5</a:t>
            </a:r>
            <a:r>
              <a:rPr lang="en-US" dirty="0"/>
              <a:t>5</a:t>
            </a:r>
            <a:r>
              <a:rPr dirty="0"/>
              <a:t>cm</a:t>
            </a:r>
          </a:p>
        </p:txBody>
      </p:sp>
      <p:sp>
        <p:nvSpPr>
          <p:cNvPr id="133" name="object 263"/>
          <p:cNvSpPr txBox="1"/>
          <p:nvPr/>
        </p:nvSpPr>
        <p:spPr>
          <a:xfrm>
            <a:off x="8506386" y="1202434"/>
            <a:ext cx="404496" cy="127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indent="12700">
              <a:spcBef>
                <a:spcPts val="100"/>
              </a:spcBef>
              <a:defRPr sz="1000" spc="60">
                <a:latin typeface="小塚ゴシック Pr6N M"/>
                <a:ea typeface="小塚ゴシック Pr6N M"/>
                <a:cs typeface="小塚ゴシック Pr6N M"/>
                <a:sym typeface="小塚ゴシック Pr6N M"/>
              </a:defRPr>
            </a:lvl1pPr>
          </a:lstStyle>
          <a:p>
            <a:r>
              <a:rPr dirty="0"/>
              <a:t>55cm</a:t>
            </a:r>
          </a:p>
        </p:txBody>
      </p:sp>
      <p:grpSp>
        <p:nvGrpSpPr>
          <p:cNvPr id="1030" name="グループ化 1029">
            <a:extLst>
              <a:ext uri="{FF2B5EF4-FFF2-40B4-BE49-F238E27FC236}">
                <a16:creationId xmlns:a16="http://schemas.microsoft.com/office/drawing/2014/main" id="{C243E926-D213-15A9-7B47-355A663CF332}"/>
              </a:ext>
            </a:extLst>
          </p:cNvPr>
          <p:cNvGrpSpPr/>
          <p:nvPr/>
        </p:nvGrpSpPr>
        <p:grpSpPr>
          <a:xfrm>
            <a:off x="8206362" y="1136668"/>
            <a:ext cx="194400" cy="194400"/>
            <a:chOff x="5374616" y="7449420"/>
            <a:chExt cx="194400" cy="194400"/>
          </a:xfrm>
        </p:grpSpPr>
        <p:sp>
          <p:nvSpPr>
            <p:cNvPr id="1031" name="Google Shape;135;p7">
              <a:extLst>
                <a:ext uri="{FF2B5EF4-FFF2-40B4-BE49-F238E27FC236}">
                  <a16:creationId xmlns:a16="http://schemas.microsoft.com/office/drawing/2014/main" id="{A02981A3-45A7-944C-3B3E-11D8902E0C39}"/>
                </a:ext>
              </a:extLst>
            </p:cNvPr>
            <p:cNvSpPr>
              <a:spLocks/>
            </p:cNvSpPr>
            <p:nvPr/>
          </p:nvSpPr>
          <p:spPr>
            <a:xfrm rot="5400000">
              <a:off x="5374616" y="7449420"/>
              <a:ext cx="194400" cy="194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032" name="直線コネクタ 1031">
              <a:extLst>
                <a:ext uri="{FF2B5EF4-FFF2-40B4-BE49-F238E27FC236}">
                  <a16:creationId xmlns:a16="http://schemas.microsoft.com/office/drawing/2014/main" id="{628606F3-02C6-F98B-72C2-DD4EEBFBD5A7}"/>
                </a:ext>
              </a:extLst>
            </p:cNvPr>
            <p:cNvCxnSpPr>
              <a:cxnSpLocks/>
            </p:cNvCxnSpPr>
            <p:nvPr/>
          </p:nvCxnSpPr>
          <p:spPr>
            <a:xfrm>
              <a:off x="5374616" y="7488436"/>
              <a:ext cx="1944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342" name="グループ化 341">
            <a:extLst>
              <a:ext uri="{FF2B5EF4-FFF2-40B4-BE49-F238E27FC236}">
                <a16:creationId xmlns:a16="http://schemas.microsoft.com/office/drawing/2014/main" id="{FFB4EEAE-9034-0399-A17D-C073728B515A}"/>
              </a:ext>
            </a:extLst>
          </p:cNvPr>
          <p:cNvGrpSpPr/>
          <p:nvPr/>
        </p:nvGrpSpPr>
        <p:grpSpPr>
          <a:xfrm>
            <a:off x="3287356" y="2606300"/>
            <a:ext cx="194400" cy="194400"/>
            <a:chOff x="5374616" y="7449420"/>
            <a:chExt cx="194400" cy="194400"/>
          </a:xfrm>
        </p:grpSpPr>
        <p:sp>
          <p:nvSpPr>
            <p:cNvPr id="350" name="Google Shape;135;p7">
              <a:extLst>
                <a:ext uri="{FF2B5EF4-FFF2-40B4-BE49-F238E27FC236}">
                  <a16:creationId xmlns:a16="http://schemas.microsoft.com/office/drawing/2014/main" id="{995E4693-3B0B-A579-5B5B-A131E1198021}"/>
                </a:ext>
              </a:extLst>
            </p:cNvPr>
            <p:cNvSpPr>
              <a:spLocks/>
            </p:cNvSpPr>
            <p:nvPr/>
          </p:nvSpPr>
          <p:spPr>
            <a:xfrm rot="5400000">
              <a:off x="5374616" y="7449420"/>
              <a:ext cx="194400" cy="194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351" name="直線コネクタ 350">
              <a:extLst>
                <a:ext uri="{FF2B5EF4-FFF2-40B4-BE49-F238E27FC236}">
                  <a16:creationId xmlns:a16="http://schemas.microsoft.com/office/drawing/2014/main" id="{BB883653-7FE0-1674-C7B2-464070A468C4}"/>
                </a:ext>
              </a:extLst>
            </p:cNvPr>
            <p:cNvCxnSpPr>
              <a:cxnSpLocks/>
            </p:cNvCxnSpPr>
            <p:nvPr/>
          </p:nvCxnSpPr>
          <p:spPr>
            <a:xfrm>
              <a:off x="5374616" y="7488436"/>
              <a:ext cx="1944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343" name="Google Shape;255;p7">
            <a:extLst>
              <a:ext uri="{FF2B5EF4-FFF2-40B4-BE49-F238E27FC236}">
                <a16:creationId xmlns:a16="http://schemas.microsoft.com/office/drawing/2014/main" id="{652E0930-C2AE-A64C-7AEE-C8E4769A7F0D}"/>
              </a:ext>
            </a:extLst>
          </p:cNvPr>
          <p:cNvSpPr/>
          <p:nvPr/>
        </p:nvSpPr>
        <p:spPr>
          <a:xfrm>
            <a:off x="3213824" y="2800700"/>
            <a:ext cx="756000" cy="241200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344" name="グループ化 343">
            <a:extLst>
              <a:ext uri="{FF2B5EF4-FFF2-40B4-BE49-F238E27FC236}">
                <a16:creationId xmlns:a16="http://schemas.microsoft.com/office/drawing/2014/main" id="{81848AC0-98FB-CB4F-83A2-22EBDF77E021}"/>
              </a:ext>
            </a:extLst>
          </p:cNvPr>
          <p:cNvGrpSpPr/>
          <p:nvPr/>
        </p:nvGrpSpPr>
        <p:grpSpPr>
          <a:xfrm>
            <a:off x="3504276" y="2606300"/>
            <a:ext cx="194400" cy="194400"/>
            <a:chOff x="5374616" y="7449420"/>
            <a:chExt cx="194400" cy="194400"/>
          </a:xfrm>
        </p:grpSpPr>
        <p:sp>
          <p:nvSpPr>
            <p:cNvPr id="348" name="Google Shape;135;p7">
              <a:extLst>
                <a:ext uri="{FF2B5EF4-FFF2-40B4-BE49-F238E27FC236}">
                  <a16:creationId xmlns:a16="http://schemas.microsoft.com/office/drawing/2014/main" id="{E0BAAACF-E046-B7D3-E362-560D8B8EAFF8}"/>
                </a:ext>
              </a:extLst>
            </p:cNvPr>
            <p:cNvSpPr>
              <a:spLocks/>
            </p:cNvSpPr>
            <p:nvPr/>
          </p:nvSpPr>
          <p:spPr>
            <a:xfrm rot="5400000">
              <a:off x="5374616" y="7449420"/>
              <a:ext cx="194400" cy="194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349" name="直線コネクタ 348">
              <a:extLst>
                <a:ext uri="{FF2B5EF4-FFF2-40B4-BE49-F238E27FC236}">
                  <a16:creationId xmlns:a16="http://schemas.microsoft.com/office/drawing/2014/main" id="{C1D048D7-1C01-CC74-9B1D-0E8C3556368C}"/>
                </a:ext>
              </a:extLst>
            </p:cNvPr>
            <p:cNvCxnSpPr>
              <a:cxnSpLocks/>
            </p:cNvCxnSpPr>
            <p:nvPr/>
          </p:nvCxnSpPr>
          <p:spPr>
            <a:xfrm>
              <a:off x="5374616" y="7488436"/>
              <a:ext cx="1944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345" name="グループ化 344">
            <a:extLst>
              <a:ext uri="{FF2B5EF4-FFF2-40B4-BE49-F238E27FC236}">
                <a16:creationId xmlns:a16="http://schemas.microsoft.com/office/drawing/2014/main" id="{7EB503C8-C65A-F77F-5248-A4CCB3FA23A4}"/>
              </a:ext>
            </a:extLst>
          </p:cNvPr>
          <p:cNvGrpSpPr/>
          <p:nvPr/>
        </p:nvGrpSpPr>
        <p:grpSpPr>
          <a:xfrm>
            <a:off x="3721990" y="2606300"/>
            <a:ext cx="194400" cy="194400"/>
            <a:chOff x="5374616" y="7449420"/>
            <a:chExt cx="194400" cy="194400"/>
          </a:xfrm>
        </p:grpSpPr>
        <p:sp>
          <p:nvSpPr>
            <p:cNvPr id="346" name="Google Shape;135;p7">
              <a:extLst>
                <a:ext uri="{FF2B5EF4-FFF2-40B4-BE49-F238E27FC236}">
                  <a16:creationId xmlns:a16="http://schemas.microsoft.com/office/drawing/2014/main" id="{1761C7DC-49CB-3631-BDED-491AF695E273}"/>
                </a:ext>
              </a:extLst>
            </p:cNvPr>
            <p:cNvSpPr>
              <a:spLocks/>
            </p:cNvSpPr>
            <p:nvPr/>
          </p:nvSpPr>
          <p:spPr>
            <a:xfrm rot="5400000">
              <a:off x="5374616" y="7449420"/>
              <a:ext cx="194400" cy="194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347" name="直線コネクタ 346">
              <a:extLst>
                <a:ext uri="{FF2B5EF4-FFF2-40B4-BE49-F238E27FC236}">
                  <a16:creationId xmlns:a16="http://schemas.microsoft.com/office/drawing/2014/main" id="{DBB53A53-7F75-4ECC-3E91-335E0574BDAB}"/>
                </a:ext>
              </a:extLst>
            </p:cNvPr>
            <p:cNvCxnSpPr>
              <a:cxnSpLocks/>
            </p:cNvCxnSpPr>
            <p:nvPr/>
          </p:nvCxnSpPr>
          <p:spPr>
            <a:xfrm>
              <a:off x="5374616" y="7488436"/>
              <a:ext cx="1944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352" name="グループ化 351">
            <a:extLst>
              <a:ext uri="{FF2B5EF4-FFF2-40B4-BE49-F238E27FC236}">
                <a16:creationId xmlns:a16="http://schemas.microsoft.com/office/drawing/2014/main" id="{171262D6-2CAF-D2D5-298D-D915DC3BCD4F}"/>
              </a:ext>
            </a:extLst>
          </p:cNvPr>
          <p:cNvGrpSpPr/>
          <p:nvPr/>
        </p:nvGrpSpPr>
        <p:grpSpPr>
          <a:xfrm rot="10800000">
            <a:off x="3701892" y="3282176"/>
            <a:ext cx="194400" cy="194400"/>
            <a:chOff x="5374616" y="7449420"/>
            <a:chExt cx="194400" cy="194400"/>
          </a:xfrm>
        </p:grpSpPr>
        <p:sp>
          <p:nvSpPr>
            <p:cNvPr id="360" name="Google Shape;135;p7">
              <a:extLst>
                <a:ext uri="{FF2B5EF4-FFF2-40B4-BE49-F238E27FC236}">
                  <a16:creationId xmlns:a16="http://schemas.microsoft.com/office/drawing/2014/main" id="{D3F71BFC-4628-178C-07DB-FC9634B05C0C}"/>
                </a:ext>
              </a:extLst>
            </p:cNvPr>
            <p:cNvSpPr>
              <a:spLocks/>
            </p:cNvSpPr>
            <p:nvPr/>
          </p:nvSpPr>
          <p:spPr>
            <a:xfrm rot="5400000">
              <a:off x="5374616" y="7449420"/>
              <a:ext cx="194400" cy="194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361" name="直線コネクタ 360">
              <a:extLst>
                <a:ext uri="{FF2B5EF4-FFF2-40B4-BE49-F238E27FC236}">
                  <a16:creationId xmlns:a16="http://schemas.microsoft.com/office/drawing/2014/main" id="{C46BF28D-882E-BD79-2FC4-0469D9D496B3}"/>
                </a:ext>
              </a:extLst>
            </p:cNvPr>
            <p:cNvCxnSpPr>
              <a:cxnSpLocks/>
            </p:cNvCxnSpPr>
            <p:nvPr/>
          </p:nvCxnSpPr>
          <p:spPr>
            <a:xfrm>
              <a:off x="5374616" y="7488436"/>
              <a:ext cx="1944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353" name="Google Shape;255;p7">
            <a:extLst>
              <a:ext uri="{FF2B5EF4-FFF2-40B4-BE49-F238E27FC236}">
                <a16:creationId xmlns:a16="http://schemas.microsoft.com/office/drawing/2014/main" id="{EF2FF223-DD90-05AC-57ED-550F7293F8DC}"/>
              </a:ext>
            </a:extLst>
          </p:cNvPr>
          <p:cNvSpPr/>
          <p:nvPr/>
        </p:nvSpPr>
        <p:spPr>
          <a:xfrm rot="10800000">
            <a:off x="3213824" y="3040976"/>
            <a:ext cx="756000" cy="241200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354" name="グループ化 353">
            <a:extLst>
              <a:ext uri="{FF2B5EF4-FFF2-40B4-BE49-F238E27FC236}">
                <a16:creationId xmlns:a16="http://schemas.microsoft.com/office/drawing/2014/main" id="{D901CD90-27FE-F6EB-AAFF-77AAA22D8DB5}"/>
              </a:ext>
            </a:extLst>
          </p:cNvPr>
          <p:cNvGrpSpPr/>
          <p:nvPr/>
        </p:nvGrpSpPr>
        <p:grpSpPr>
          <a:xfrm rot="10800000">
            <a:off x="3484972" y="3282176"/>
            <a:ext cx="194400" cy="194400"/>
            <a:chOff x="5374616" y="7449420"/>
            <a:chExt cx="194400" cy="194400"/>
          </a:xfrm>
        </p:grpSpPr>
        <p:sp>
          <p:nvSpPr>
            <p:cNvPr id="358" name="Google Shape;135;p7">
              <a:extLst>
                <a:ext uri="{FF2B5EF4-FFF2-40B4-BE49-F238E27FC236}">
                  <a16:creationId xmlns:a16="http://schemas.microsoft.com/office/drawing/2014/main" id="{E8037F07-29DC-0FEE-A890-63E809786F51}"/>
                </a:ext>
              </a:extLst>
            </p:cNvPr>
            <p:cNvSpPr>
              <a:spLocks/>
            </p:cNvSpPr>
            <p:nvPr/>
          </p:nvSpPr>
          <p:spPr>
            <a:xfrm rot="5400000">
              <a:off x="5374616" y="7449420"/>
              <a:ext cx="194400" cy="194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359" name="直線コネクタ 358">
              <a:extLst>
                <a:ext uri="{FF2B5EF4-FFF2-40B4-BE49-F238E27FC236}">
                  <a16:creationId xmlns:a16="http://schemas.microsoft.com/office/drawing/2014/main" id="{11C437CF-93F5-0E35-0298-BE1398505E92}"/>
                </a:ext>
              </a:extLst>
            </p:cNvPr>
            <p:cNvCxnSpPr>
              <a:cxnSpLocks/>
            </p:cNvCxnSpPr>
            <p:nvPr/>
          </p:nvCxnSpPr>
          <p:spPr>
            <a:xfrm>
              <a:off x="5374616" y="7488436"/>
              <a:ext cx="1944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355" name="グループ化 354">
            <a:extLst>
              <a:ext uri="{FF2B5EF4-FFF2-40B4-BE49-F238E27FC236}">
                <a16:creationId xmlns:a16="http://schemas.microsoft.com/office/drawing/2014/main" id="{4876E5CA-4C7C-3A2B-C69F-3391C881A449}"/>
              </a:ext>
            </a:extLst>
          </p:cNvPr>
          <p:cNvGrpSpPr/>
          <p:nvPr/>
        </p:nvGrpSpPr>
        <p:grpSpPr>
          <a:xfrm rot="10800000">
            <a:off x="3267258" y="3282176"/>
            <a:ext cx="194400" cy="194400"/>
            <a:chOff x="5374616" y="7449420"/>
            <a:chExt cx="194400" cy="194400"/>
          </a:xfrm>
        </p:grpSpPr>
        <p:sp>
          <p:nvSpPr>
            <p:cNvPr id="356" name="Google Shape;135;p7">
              <a:extLst>
                <a:ext uri="{FF2B5EF4-FFF2-40B4-BE49-F238E27FC236}">
                  <a16:creationId xmlns:a16="http://schemas.microsoft.com/office/drawing/2014/main" id="{6BA6E29C-C6C0-FA34-DD79-C5A84E0105DF}"/>
                </a:ext>
              </a:extLst>
            </p:cNvPr>
            <p:cNvSpPr>
              <a:spLocks/>
            </p:cNvSpPr>
            <p:nvPr/>
          </p:nvSpPr>
          <p:spPr>
            <a:xfrm rot="5400000">
              <a:off x="5374616" y="7449420"/>
              <a:ext cx="194400" cy="194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357" name="直線コネクタ 356">
              <a:extLst>
                <a:ext uri="{FF2B5EF4-FFF2-40B4-BE49-F238E27FC236}">
                  <a16:creationId xmlns:a16="http://schemas.microsoft.com/office/drawing/2014/main" id="{2AF8C522-3204-E07C-C721-B65ED4BAB8DF}"/>
                </a:ext>
              </a:extLst>
            </p:cNvPr>
            <p:cNvCxnSpPr>
              <a:cxnSpLocks/>
            </p:cNvCxnSpPr>
            <p:nvPr/>
          </p:nvCxnSpPr>
          <p:spPr>
            <a:xfrm>
              <a:off x="5374616" y="7488436"/>
              <a:ext cx="1944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590" name="グループ化 589">
            <a:extLst>
              <a:ext uri="{FF2B5EF4-FFF2-40B4-BE49-F238E27FC236}">
                <a16:creationId xmlns:a16="http://schemas.microsoft.com/office/drawing/2014/main" id="{04953CB6-D21D-F9FC-935A-AD23FE43339E}"/>
              </a:ext>
            </a:extLst>
          </p:cNvPr>
          <p:cNvGrpSpPr/>
          <p:nvPr/>
        </p:nvGrpSpPr>
        <p:grpSpPr>
          <a:xfrm rot="5400000">
            <a:off x="4211024" y="2718848"/>
            <a:ext cx="194400" cy="194400"/>
            <a:chOff x="5374616" y="7449420"/>
            <a:chExt cx="194400" cy="194400"/>
          </a:xfrm>
        </p:grpSpPr>
        <p:sp>
          <p:nvSpPr>
            <p:cNvPr id="598" name="Google Shape;135;p7">
              <a:extLst>
                <a:ext uri="{FF2B5EF4-FFF2-40B4-BE49-F238E27FC236}">
                  <a16:creationId xmlns:a16="http://schemas.microsoft.com/office/drawing/2014/main" id="{7CDC7448-CF2A-A27E-D3A3-DFE377FF6F25}"/>
                </a:ext>
              </a:extLst>
            </p:cNvPr>
            <p:cNvSpPr>
              <a:spLocks/>
            </p:cNvSpPr>
            <p:nvPr/>
          </p:nvSpPr>
          <p:spPr>
            <a:xfrm rot="5400000">
              <a:off x="5374616" y="7449420"/>
              <a:ext cx="194400" cy="194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599" name="直線コネクタ 598">
              <a:extLst>
                <a:ext uri="{FF2B5EF4-FFF2-40B4-BE49-F238E27FC236}">
                  <a16:creationId xmlns:a16="http://schemas.microsoft.com/office/drawing/2014/main" id="{C70C40EC-94C9-A46C-2AD2-5ACA7BEA458D}"/>
                </a:ext>
              </a:extLst>
            </p:cNvPr>
            <p:cNvCxnSpPr>
              <a:cxnSpLocks/>
            </p:cNvCxnSpPr>
            <p:nvPr/>
          </p:nvCxnSpPr>
          <p:spPr>
            <a:xfrm>
              <a:off x="5374616" y="7488436"/>
              <a:ext cx="1944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591" name="Google Shape;255;p7">
            <a:extLst>
              <a:ext uri="{FF2B5EF4-FFF2-40B4-BE49-F238E27FC236}">
                <a16:creationId xmlns:a16="http://schemas.microsoft.com/office/drawing/2014/main" id="{4FF06774-7921-9105-BBFE-A9F030149412}"/>
              </a:ext>
            </a:extLst>
          </p:cNvPr>
          <p:cNvSpPr/>
          <p:nvPr/>
        </p:nvSpPr>
        <p:spPr>
          <a:xfrm rot="5400000">
            <a:off x="3712424" y="2902716"/>
            <a:ext cx="756000" cy="241200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592" name="グループ化 591">
            <a:extLst>
              <a:ext uri="{FF2B5EF4-FFF2-40B4-BE49-F238E27FC236}">
                <a16:creationId xmlns:a16="http://schemas.microsoft.com/office/drawing/2014/main" id="{ECC9BE56-10E8-E491-FC72-21B53464382A}"/>
              </a:ext>
            </a:extLst>
          </p:cNvPr>
          <p:cNvGrpSpPr/>
          <p:nvPr/>
        </p:nvGrpSpPr>
        <p:grpSpPr>
          <a:xfrm rot="5400000">
            <a:off x="4211024" y="2935768"/>
            <a:ext cx="194400" cy="194400"/>
            <a:chOff x="5374616" y="7449420"/>
            <a:chExt cx="194400" cy="194400"/>
          </a:xfrm>
        </p:grpSpPr>
        <p:sp>
          <p:nvSpPr>
            <p:cNvPr id="596" name="Google Shape;135;p7">
              <a:extLst>
                <a:ext uri="{FF2B5EF4-FFF2-40B4-BE49-F238E27FC236}">
                  <a16:creationId xmlns:a16="http://schemas.microsoft.com/office/drawing/2014/main" id="{E19384FC-22C7-F498-7D9C-0FDCC8458393}"/>
                </a:ext>
              </a:extLst>
            </p:cNvPr>
            <p:cNvSpPr>
              <a:spLocks/>
            </p:cNvSpPr>
            <p:nvPr/>
          </p:nvSpPr>
          <p:spPr>
            <a:xfrm rot="5400000">
              <a:off x="5374616" y="7449420"/>
              <a:ext cx="194400" cy="194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597" name="直線コネクタ 596">
              <a:extLst>
                <a:ext uri="{FF2B5EF4-FFF2-40B4-BE49-F238E27FC236}">
                  <a16:creationId xmlns:a16="http://schemas.microsoft.com/office/drawing/2014/main" id="{4FE5F746-BB9D-7A05-8646-33EB311648B1}"/>
                </a:ext>
              </a:extLst>
            </p:cNvPr>
            <p:cNvCxnSpPr>
              <a:cxnSpLocks/>
            </p:cNvCxnSpPr>
            <p:nvPr/>
          </p:nvCxnSpPr>
          <p:spPr>
            <a:xfrm>
              <a:off x="5374616" y="7488436"/>
              <a:ext cx="1944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593" name="グループ化 592">
            <a:extLst>
              <a:ext uri="{FF2B5EF4-FFF2-40B4-BE49-F238E27FC236}">
                <a16:creationId xmlns:a16="http://schemas.microsoft.com/office/drawing/2014/main" id="{54D9CB04-489D-85CB-5E73-1DD450F8D772}"/>
              </a:ext>
            </a:extLst>
          </p:cNvPr>
          <p:cNvGrpSpPr/>
          <p:nvPr/>
        </p:nvGrpSpPr>
        <p:grpSpPr>
          <a:xfrm rot="5400000">
            <a:off x="4211024" y="3153482"/>
            <a:ext cx="194400" cy="194400"/>
            <a:chOff x="5374616" y="7449420"/>
            <a:chExt cx="194400" cy="194400"/>
          </a:xfrm>
        </p:grpSpPr>
        <p:sp>
          <p:nvSpPr>
            <p:cNvPr id="594" name="Google Shape;135;p7">
              <a:extLst>
                <a:ext uri="{FF2B5EF4-FFF2-40B4-BE49-F238E27FC236}">
                  <a16:creationId xmlns:a16="http://schemas.microsoft.com/office/drawing/2014/main" id="{C704E70C-EF1F-8562-3F73-4442B2FA1C56}"/>
                </a:ext>
              </a:extLst>
            </p:cNvPr>
            <p:cNvSpPr>
              <a:spLocks/>
            </p:cNvSpPr>
            <p:nvPr/>
          </p:nvSpPr>
          <p:spPr>
            <a:xfrm rot="5400000">
              <a:off x="5374616" y="7449420"/>
              <a:ext cx="194400" cy="194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595" name="直線コネクタ 594">
              <a:extLst>
                <a:ext uri="{FF2B5EF4-FFF2-40B4-BE49-F238E27FC236}">
                  <a16:creationId xmlns:a16="http://schemas.microsoft.com/office/drawing/2014/main" id="{27F475BF-94DF-6D2C-06C4-2956B258B470}"/>
                </a:ext>
              </a:extLst>
            </p:cNvPr>
            <p:cNvCxnSpPr>
              <a:cxnSpLocks/>
            </p:cNvCxnSpPr>
            <p:nvPr/>
          </p:nvCxnSpPr>
          <p:spPr>
            <a:xfrm>
              <a:off x="5374616" y="7488436"/>
              <a:ext cx="1944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626" name="グループ化 625">
            <a:extLst>
              <a:ext uri="{FF2B5EF4-FFF2-40B4-BE49-F238E27FC236}">
                <a16:creationId xmlns:a16="http://schemas.microsoft.com/office/drawing/2014/main" id="{19CC55E1-72E7-F5ED-CF79-44BE43598313}"/>
              </a:ext>
            </a:extLst>
          </p:cNvPr>
          <p:cNvGrpSpPr/>
          <p:nvPr/>
        </p:nvGrpSpPr>
        <p:grpSpPr>
          <a:xfrm>
            <a:off x="3287356" y="3922634"/>
            <a:ext cx="194400" cy="194400"/>
            <a:chOff x="5374616" y="7449420"/>
            <a:chExt cx="194400" cy="194400"/>
          </a:xfrm>
        </p:grpSpPr>
        <p:sp>
          <p:nvSpPr>
            <p:cNvPr id="634" name="Google Shape;135;p7">
              <a:extLst>
                <a:ext uri="{FF2B5EF4-FFF2-40B4-BE49-F238E27FC236}">
                  <a16:creationId xmlns:a16="http://schemas.microsoft.com/office/drawing/2014/main" id="{934DCA7F-8835-A363-82E0-B67B2EECE027}"/>
                </a:ext>
              </a:extLst>
            </p:cNvPr>
            <p:cNvSpPr>
              <a:spLocks/>
            </p:cNvSpPr>
            <p:nvPr/>
          </p:nvSpPr>
          <p:spPr>
            <a:xfrm rot="5400000">
              <a:off x="5374616" y="7449420"/>
              <a:ext cx="194400" cy="194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635" name="直線コネクタ 634">
              <a:extLst>
                <a:ext uri="{FF2B5EF4-FFF2-40B4-BE49-F238E27FC236}">
                  <a16:creationId xmlns:a16="http://schemas.microsoft.com/office/drawing/2014/main" id="{05EF3267-524A-BBD1-65BB-826AA6EAFB87}"/>
                </a:ext>
              </a:extLst>
            </p:cNvPr>
            <p:cNvCxnSpPr>
              <a:cxnSpLocks/>
            </p:cNvCxnSpPr>
            <p:nvPr/>
          </p:nvCxnSpPr>
          <p:spPr>
            <a:xfrm>
              <a:off x="5374616" y="7488436"/>
              <a:ext cx="1944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627" name="Google Shape;255;p7">
            <a:extLst>
              <a:ext uri="{FF2B5EF4-FFF2-40B4-BE49-F238E27FC236}">
                <a16:creationId xmlns:a16="http://schemas.microsoft.com/office/drawing/2014/main" id="{45DFDB88-141E-0EAA-7EFA-132FB7CA9677}"/>
              </a:ext>
            </a:extLst>
          </p:cNvPr>
          <p:cNvSpPr/>
          <p:nvPr/>
        </p:nvSpPr>
        <p:spPr>
          <a:xfrm>
            <a:off x="3213824" y="4117034"/>
            <a:ext cx="756000" cy="241200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628" name="グループ化 627">
            <a:extLst>
              <a:ext uri="{FF2B5EF4-FFF2-40B4-BE49-F238E27FC236}">
                <a16:creationId xmlns:a16="http://schemas.microsoft.com/office/drawing/2014/main" id="{FAD23F08-F13B-01DE-1BEC-2347C0F1EE0F}"/>
              </a:ext>
            </a:extLst>
          </p:cNvPr>
          <p:cNvGrpSpPr/>
          <p:nvPr/>
        </p:nvGrpSpPr>
        <p:grpSpPr>
          <a:xfrm>
            <a:off x="3504276" y="3922634"/>
            <a:ext cx="194400" cy="194400"/>
            <a:chOff x="5374616" y="7449420"/>
            <a:chExt cx="194400" cy="194400"/>
          </a:xfrm>
        </p:grpSpPr>
        <p:sp>
          <p:nvSpPr>
            <p:cNvPr id="632" name="Google Shape;135;p7">
              <a:extLst>
                <a:ext uri="{FF2B5EF4-FFF2-40B4-BE49-F238E27FC236}">
                  <a16:creationId xmlns:a16="http://schemas.microsoft.com/office/drawing/2014/main" id="{4411DBC0-087B-D249-5F1C-3D81C0FFE326}"/>
                </a:ext>
              </a:extLst>
            </p:cNvPr>
            <p:cNvSpPr>
              <a:spLocks/>
            </p:cNvSpPr>
            <p:nvPr/>
          </p:nvSpPr>
          <p:spPr>
            <a:xfrm rot="5400000">
              <a:off x="5374616" y="7449420"/>
              <a:ext cx="194400" cy="194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633" name="直線コネクタ 632">
              <a:extLst>
                <a:ext uri="{FF2B5EF4-FFF2-40B4-BE49-F238E27FC236}">
                  <a16:creationId xmlns:a16="http://schemas.microsoft.com/office/drawing/2014/main" id="{4A6E1EE9-97DF-00DB-6A08-F55059F98CE6}"/>
                </a:ext>
              </a:extLst>
            </p:cNvPr>
            <p:cNvCxnSpPr>
              <a:cxnSpLocks/>
            </p:cNvCxnSpPr>
            <p:nvPr/>
          </p:nvCxnSpPr>
          <p:spPr>
            <a:xfrm>
              <a:off x="5374616" y="7488436"/>
              <a:ext cx="1944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629" name="グループ化 628">
            <a:extLst>
              <a:ext uri="{FF2B5EF4-FFF2-40B4-BE49-F238E27FC236}">
                <a16:creationId xmlns:a16="http://schemas.microsoft.com/office/drawing/2014/main" id="{9B1D4D1B-93F7-6587-FD70-2D7EA4C0B1FC}"/>
              </a:ext>
            </a:extLst>
          </p:cNvPr>
          <p:cNvGrpSpPr/>
          <p:nvPr/>
        </p:nvGrpSpPr>
        <p:grpSpPr>
          <a:xfrm>
            <a:off x="3721990" y="3922634"/>
            <a:ext cx="194400" cy="194400"/>
            <a:chOff x="5374616" y="7449420"/>
            <a:chExt cx="194400" cy="194400"/>
          </a:xfrm>
        </p:grpSpPr>
        <p:sp>
          <p:nvSpPr>
            <p:cNvPr id="630" name="Google Shape;135;p7">
              <a:extLst>
                <a:ext uri="{FF2B5EF4-FFF2-40B4-BE49-F238E27FC236}">
                  <a16:creationId xmlns:a16="http://schemas.microsoft.com/office/drawing/2014/main" id="{5010EE8C-908E-1F12-1227-E80E35669A99}"/>
                </a:ext>
              </a:extLst>
            </p:cNvPr>
            <p:cNvSpPr>
              <a:spLocks/>
            </p:cNvSpPr>
            <p:nvPr/>
          </p:nvSpPr>
          <p:spPr>
            <a:xfrm rot="5400000">
              <a:off x="5374616" y="7449420"/>
              <a:ext cx="194400" cy="194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631" name="直線コネクタ 630">
              <a:extLst>
                <a:ext uri="{FF2B5EF4-FFF2-40B4-BE49-F238E27FC236}">
                  <a16:creationId xmlns:a16="http://schemas.microsoft.com/office/drawing/2014/main" id="{34F6B37D-3FB9-9B96-DAB7-8CD8E173CF41}"/>
                </a:ext>
              </a:extLst>
            </p:cNvPr>
            <p:cNvCxnSpPr>
              <a:cxnSpLocks/>
            </p:cNvCxnSpPr>
            <p:nvPr/>
          </p:nvCxnSpPr>
          <p:spPr>
            <a:xfrm>
              <a:off x="5374616" y="7488436"/>
              <a:ext cx="1944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615" name="グループ化 614">
            <a:extLst>
              <a:ext uri="{FF2B5EF4-FFF2-40B4-BE49-F238E27FC236}">
                <a16:creationId xmlns:a16="http://schemas.microsoft.com/office/drawing/2014/main" id="{FA414258-9ACF-473A-74F9-DCD9751FCAF3}"/>
              </a:ext>
            </a:extLst>
          </p:cNvPr>
          <p:cNvGrpSpPr/>
          <p:nvPr/>
        </p:nvGrpSpPr>
        <p:grpSpPr>
          <a:xfrm rot="10800000">
            <a:off x="3701892" y="4598510"/>
            <a:ext cx="194400" cy="194400"/>
            <a:chOff x="5374616" y="7449420"/>
            <a:chExt cx="194400" cy="194400"/>
          </a:xfrm>
        </p:grpSpPr>
        <p:sp>
          <p:nvSpPr>
            <p:cNvPr id="624" name="Google Shape;135;p7">
              <a:extLst>
                <a:ext uri="{FF2B5EF4-FFF2-40B4-BE49-F238E27FC236}">
                  <a16:creationId xmlns:a16="http://schemas.microsoft.com/office/drawing/2014/main" id="{07E082F8-14A3-7B48-7051-9F52CEAE4323}"/>
                </a:ext>
              </a:extLst>
            </p:cNvPr>
            <p:cNvSpPr>
              <a:spLocks/>
            </p:cNvSpPr>
            <p:nvPr/>
          </p:nvSpPr>
          <p:spPr>
            <a:xfrm rot="5400000">
              <a:off x="5374616" y="7449420"/>
              <a:ext cx="194400" cy="194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625" name="直線コネクタ 624">
              <a:extLst>
                <a:ext uri="{FF2B5EF4-FFF2-40B4-BE49-F238E27FC236}">
                  <a16:creationId xmlns:a16="http://schemas.microsoft.com/office/drawing/2014/main" id="{D3E5D4FD-302E-753C-AA6D-D5F1D6FF3C6F}"/>
                </a:ext>
              </a:extLst>
            </p:cNvPr>
            <p:cNvCxnSpPr>
              <a:cxnSpLocks/>
            </p:cNvCxnSpPr>
            <p:nvPr/>
          </p:nvCxnSpPr>
          <p:spPr>
            <a:xfrm>
              <a:off x="5374616" y="7488436"/>
              <a:ext cx="1944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616" name="Google Shape;255;p7">
            <a:extLst>
              <a:ext uri="{FF2B5EF4-FFF2-40B4-BE49-F238E27FC236}">
                <a16:creationId xmlns:a16="http://schemas.microsoft.com/office/drawing/2014/main" id="{F11074FE-0DAE-135F-55D9-0918F731DC2D}"/>
              </a:ext>
            </a:extLst>
          </p:cNvPr>
          <p:cNvSpPr/>
          <p:nvPr/>
        </p:nvSpPr>
        <p:spPr>
          <a:xfrm rot="10800000">
            <a:off x="3213824" y="4357310"/>
            <a:ext cx="756000" cy="241200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617" name="グループ化 616">
            <a:extLst>
              <a:ext uri="{FF2B5EF4-FFF2-40B4-BE49-F238E27FC236}">
                <a16:creationId xmlns:a16="http://schemas.microsoft.com/office/drawing/2014/main" id="{690FDA7A-B2F9-9E30-1F42-746422419332}"/>
              </a:ext>
            </a:extLst>
          </p:cNvPr>
          <p:cNvGrpSpPr/>
          <p:nvPr/>
        </p:nvGrpSpPr>
        <p:grpSpPr>
          <a:xfrm rot="10800000">
            <a:off x="3484972" y="4598510"/>
            <a:ext cx="194400" cy="194400"/>
            <a:chOff x="5374616" y="7449420"/>
            <a:chExt cx="194400" cy="194400"/>
          </a:xfrm>
        </p:grpSpPr>
        <p:sp>
          <p:nvSpPr>
            <p:cNvPr id="622" name="Google Shape;135;p7">
              <a:extLst>
                <a:ext uri="{FF2B5EF4-FFF2-40B4-BE49-F238E27FC236}">
                  <a16:creationId xmlns:a16="http://schemas.microsoft.com/office/drawing/2014/main" id="{4B94E347-7A1A-4F92-6185-C3F0D5893043}"/>
                </a:ext>
              </a:extLst>
            </p:cNvPr>
            <p:cNvSpPr>
              <a:spLocks/>
            </p:cNvSpPr>
            <p:nvPr/>
          </p:nvSpPr>
          <p:spPr>
            <a:xfrm rot="5400000">
              <a:off x="5374616" y="7449420"/>
              <a:ext cx="194400" cy="194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623" name="直線コネクタ 622">
              <a:extLst>
                <a:ext uri="{FF2B5EF4-FFF2-40B4-BE49-F238E27FC236}">
                  <a16:creationId xmlns:a16="http://schemas.microsoft.com/office/drawing/2014/main" id="{6C748B60-854E-B688-2489-F101C8AFF703}"/>
                </a:ext>
              </a:extLst>
            </p:cNvPr>
            <p:cNvCxnSpPr>
              <a:cxnSpLocks/>
            </p:cNvCxnSpPr>
            <p:nvPr/>
          </p:nvCxnSpPr>
          <p:spPr>
            <a:xfrm>
              <a:off x="5374616" y="7488436"/>
              <a:ext cx="1944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618" name="グループ化 617">
            <a:extLst>
              <a:ext uri="{FF2B5EF4-FFF2-40B4-BE49-F238E27FC236}">
                <a16:creationId xmlns:a16="http://schemas.microsoft.com/office/drawing/2014/main" id="{F4C2AADF-7526-8BA3-8485-EEE48F679612}"/>
              </a:ext>
            </a:extLst>
          </p:cNvPr>
          <p:cNvGrpSpPr/>
          <p:nvPr/>
        </p:nvGrpSpPr>
        <p:grpSpPr>
          <a:xfrm rot="10800000">
            <a:off x="3267258" y="4598510"/>
            <a:ext cx="194400" cy="194400"/>
            <a:chOff x="5374616" y="7449420"/>
            <a:chExt cx="194400" cy="194400"/>
          </a:xfrm>
        </p:grpSpPr>
        <p:sp>
          <p:nvSpPr>
            <p:cNvPr id="619" name="Google Shape;135;p7">
              <a:extLst>
                <a:ext uri="{FF2B5EF4-FFF2-40B4-BE49-F238E27FC236}">
                  <a16:creationId xmlns:a16="http://schemas.microsoft.com/office/drawing/2014/main" id="{12C2AE5F-38FA-A3C0-0C1C-1530D361DBCC}"/>
                </a:ext>
              </a:extLst>
            </p:cNvPr>
            <p:cNvSpPr>
              <a:spLocks/>
            </p:cNvSpPr>
            <p:nvPr/>
          </p:nvSpPr>
          <p:spPr>
            <a:xfrm rot="5400000">
              <a:off x="5374616" y="7449420"/>
              <a:ext cx="194400" cy="194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620" name="直線コネクタ 619">
              <a:extLst>
                <a:ext uri="{FF2B5EF4-FFF2-40B4-BE49-F238E27FC236}">
                  <a16:creationId xmlns:a16="http://schemas.microsoft.com/office/drawing/2014/main" id="{056338CD-0B27-8C46-8F36-8A7C81461DFE}"/>
                </a:ext>
              </a:extLst>
            </p:cNvPr>
            <p:cNvCxnSpPr>
              <a:cxnSpLocks/>
            </p:cNvCxnSpPr>
            <p:nvPr/>
          </p:nvCxnSpPr>
          <p:spPr>
            <a:xfrm>
              <a:off x="5374616" y="7488436"/>
              <a:ext cx="1944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605" name="グループ化 604">
            <a:extLst>
              <a:ext uri="{FF2B5EF4-FFF2-40B4-BE49-F238E27FC236}">
                <a16:creationId xmlns:a16="http://schemas.microsoft.com/office/drawing/2014/main" id="{16A98E6D-397D-E853-9BFF-4D2E4A5110F6}"/>
              </a:ext>
            </a:extLst>
          </p:cNvPr>
          <p:cNvGrpSpPr/>
          <p:nvPr/>
        </p:nvGrpSpPr>
        <p:grpSpPr>
          <a:xfrm rot="5400000">
            <a:off x="4211024" y="4035182"/>
            <a:ext cx="194400" cy="194400"/>
            <a:chOff x="5374616" y="7449420"/>
            <a:chExt cx="194400" cy="194400"/>
          </a:xfrm>
        </p:grpSpPr>
        <p:sp>
          <p:nvSpPr>
            <p:cNvPr id="613" name="Google Shape;135;p7">
              <a:extLst>
                <a:ext uri="{FF2B5EF4-FFF2-40B4-BE49-F238E27FC236}">
                  <a16:creationId xmlns:a16="http://schemas.microsoft.com/office/drawing/2014/main" id="{573CD156-149B-A789-8388-D4DF5C44A8EC}"/>
                </a:ext>
              </a:extLst>
            </p:cNvPr>
            <p:cNvSpPr>
              <a:spLocks/>
            </p:cNvSpPr>
            <p:nvPr/>
          </p:nvSpPr>
          <p:spPr>
            <a:xfrm rot="5400000">
              <a:off x="5374616" y="7449420"/>
              <a:ext cx="194400" cy="194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614" name="直線コネクタ 613">
              <a:extLst>
                <a:ext uri="{FF2B5EF4-FFF2-40B4-BE49-F238E27FC236}">
                  <a16:creationId xmlns:a16="http://schemas.microsoft.com/office/drawing/2014/main" id="{97E3B13D-A0BF-FC11-2A2F-68644ABBB979}"/>
                </a:ext>
              </a:extLst>
            </p:cNvPr>
            <p:cNvCxnSpPr>
              <a:cxnSpLocks/>
            </p:cNvCxnSpPr>
            <p:nvPr/>
          </p:nvCxnSpPr>
          <p:spPr>
            <a:xfrm>
              <a:off x="5374616" y="7488436"/>
              <a:ext cx="1944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606" name="Google Shape;255;p7">
            <a:extLst>
              <a:ext uri="{FF2B5EF4-FFF2-40B4-BE49-F238E27FC236}">
                <a16:creationId xmlns:a16="http://schemas.microsoft.com/office/drawing/2014/main" id="{A6731D46-9B1D-8A88-F9ED-B42DEABC5DBF}"/>
              </a:ext>
            </a:extLst>
          </p:cNvPr>
          <p:cNvSpPr/>
          <p:nvPr/>
        </p:nvSpPr>
        <p:spPr>
          <a:xfrm rot="5400000">
            <a:off x="3712424" y="4219050"/>
            <a:ext cx="756000" cy="241200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607" name="グループ化 606">
            <a:extLst>
              <a:ext uri="{FF2B5EF4-FFF2-40B4-BE49-F238E27FC236}">
                <a16:creationId xmlns:a16="http://schemas.microsoft.com/office/drawing/2014/main" id="{1FC1CA35-82AE-BABE-D2DC-1D3BE92F462A}"/>
              </a:ext>
            </a:extLst>
          </p:cNvPr>
          <p:cNvGrpSpPr/>
          <p:nvPr/>
        </p:nvGrpSpPr>
        <p:grpSpPr>
          <a:xfrm rot="5400000">
            <a:off x="4211024" y="4252102"/>
            <a:ext cx="194400" cy="194400"/>
            <a:chOff x="5374616" y="7449420"/>
            <a:chExt cx="194400" cy="194400"/>
          </a:xfrm>
        </p:grpSpPr>
        <p:sp>
          <p:nvSpPr>
            <p:cNvPr id="611" name="Google Shape;135;p7">
              <a:extLst>
                <a:ext uri="{FF2B5EF4-FFF2-40B4-BE49-F238E27FC236}">
                  <a16:creationId xmlns:a16="http://schemas.microsoft.com/office/drawing/2014/main" id="{E60EF761-B3E7-66A6-2E5F-2ABF99198139}"/>
                </a:ext>
              </a:extLst>
            </p:cNvPr>
            <p:cNvSpPr>
              <a:spLocks/>
            </p:cNvSpPr>
            <p:nvPr/>
          </p:nvSpPr>
          <p:spPr>
            <a:xfrm rot="5400000">
              <a:off x="5374616" y="7449420"/>
              <a:ext cx="194400" cy="194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612" name="直線コネクタ 611">
              <a:extLst>
                <a:ext uri="{FF2B5EF4-FFF2-40B4-BE49-F238E27FC236}">
                  <a16:creationId xmlns:a16="http://schemas.microsoft.com/office/drawing/2014/main" id="{3AC00152-A506-45DE-1FA2-B3BA6CD08EF9}"/>
                </a:ext>
              </a:extLst>
            </p:cNvPr>
            <p:cNvCxnSpPr>
              <a:cxnSpLocks/>
            </p:cNvCxnSpPr>
            <p:nvPr/>
          </p:nvCxnSpPr>
          <p:spPr>
            <a:xfrm>
              <a:off x="5374616" y="7488436"/>
              <a:ext cx="1944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608" name="グループ化 607">
            <a:extLst>
              <a:ext uri="{FF2B5EF4-FFF2-40B4-BE49-F238E27FC236}">
                <a16:creationId xmlns:a16="http://schemas.microsoft.com/office/drawing/2014/main" id="{7AE860C6-56AF-583E-273B-8DDB37D7CF2F}"/>
              </a:ext>
            </a:extLst>
          </p:cNvPr>
          <p:cNvGrpSpPr/>
          <p:nvPr/>
        </p:nvGrpSpPr>
        <p:grpSpPr>
          <a:xfrm rot="5400000">
            <a:off x="4211024" y="4469816"/>
            <a:ext cx="194400" cy="194400"/>
            <a:chOff x="5374616" y="7449420"/>
            <a:chExt cx="194400" cy="194400"/>
          </a:xfrm>
        </p:grpSpPr>
        <p:sp>
          <p:nvSpPr>
            <p:cNvPr id="609" name="Google Shape;135;p7">
              <a:extLst>
                <a:ext uri="{FF2B5EF4-FFF2-40B4-BE49-F238E27FC236}">
                  <a16:creationId xmlns:a16="http://schemas.microsoft.com/office/drawing/2014/main" id="{913854D8-60BD-8452-0953-F752EAAD61E5}"/>
                </a:ext>
              </a:extLst>
            </p:cNvPr>
            <p:cNvSpPr>
              <a:spLocks/>
            </p:cNvSpPr>
            <p:nvPr/>
          </p:nvSpPr>
          <p:spPr>
            <a:xfrm rot="5400000">
              <a:off x="5374616" y="7449420"/>
              <a:ext cx="194400" cy="194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610" name="直線コネクタ 609">
              <a:extLst>
                <a:ext uri="{FF2B5EF4-FFF2-40B4-BE49-F238E27FC236}">
                  <a16:creationId xmlns:a16="http://schemas.microsoft.com/office/drawing/2014/main" id="{F7908EF5-A9EF-04D5-BC4C-7739FF69580C}"/>
                </a:ext>
              </a:extLst>
            </p:cNvPr>
            <p:cNvCxnSpPr>
              <a:cxnSpLocks/>
            </p:cNvCxnSpPr>
            <p:nvPr/>
          </p:nvCxnSpPr>
          <p:spPr>
            <a:xfrm>
              <a:off x="5374616" y="7488436"/>
              <a:ext cx="1944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660" name="グループ化 659">
            <a:extLst>
              <a:ext uri="{FF2B5EF4-FFF2-40B4-BE49-F238E27FC236}">
                <a16:creationId xmlns:a16="http://schemas.microsoft.com/office/drawing/2014/main" id="{601574D5-F283-86E5-D54A-4DA891058759}"/>
              </a:ext>
            </a:extLst>
          </p:cNvPr>
          <p:cNvGrpSpPr/>
          <p:nvPr/>
        </p:nvGrpSpPr>
        <p:grpSpPr>
          <a:xfrm>
            <a:off x="3276823" y="5229197"/>
            <a:ext cx="194400" cy="194400"/>
            <a:chOff x="5374616" y="7449420"/>
            <a:chExt cx="194400" cy="194400"/>
          </a:xfrm>
        </p:grpSpPr>
        <p:sp>
          <p:nvSpPr>
            <p:cNvPr id="669" name="Google Shape;135;p7">
              <a:extLst>
                <a:ext uri="{FF2B5EF4-FFF2-40B4-BE49-F238E27FC236}">
                  <a16:creationId xmlns:a16="http://schemas.microsoft.com/office/drawing/2014/main" id="{823D07D8-B060-C871-4BE0-BDC623D5FECF}"/>
                </a:ext>
              </a:extLst>
            </p:cNvPr>
            <p:cNvSpPr>
              <a:spLocks/>
            </p:cNvSpPr>
            <p:nvPr/>
          </p:nvSpPr>
          <p:spPr>
            <a:xfrm rot="5400000">
              <a:off x="5374616" y="7449420"/>
              <a:ext cx="194400" cy="194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670" name="直線コネクタ 669">
              <a:extLst>
                <a:ext uri="{FF2B5EF4-FFF2-40B4-BE49-F238E27FC236}">
                  <a16:creationId xmlns:a16="http://schemas.microsoft.com/office/drawing/2014/main" id="{91BE3B8E-F611-6347-5288-84094DC227C6}"/>
                </a:ext>
              </a:extLst>
            </p:cNvPr>
            <p:cNvCxnSpPr>
              <a:cxnSpLocks/>
            </p:cNvCxnSpPr>
            <p:nvPr/>
          </p:nvCxnSpPr>
          <p:spPr>
            <a:xfrm>
              <a:off x="5374616" y="7488436"/>
              <a:ext cx="1944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661" name="Google Shape;255;p7">
            <a:extLst>
              <a:ext uri="{FF2B5EF4-FFF2-40B4-BE49-F238E27FC236}">
                <a16:creationId xmlns:a16="http://schemas.microsoft.com/office/drawing/2014/main" id="{29250AEB-E3B9-CAD9-2CA1-171B99473374}"/>
              </a:ext>
            </a:extLst>
          </p:cNvPr>
          <p:cNvSpPr/>
          <p:nvPr/>
        </p:nvSpPr>
        <p:spPr>
          <a:xfrm>
            <a:off x="3203291" y="5423597"/>
            <a:ext cx="756000" cy="241200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662" name="グループ化 661">
            <a:extLst>
              <a:ext uri="{FF2B5EF4-FFF2-40B4-BE49-F238E27FC236}">
                <a16:creationId xmlns:a16="http://schemas.microsoft.com/office/drawing/2014/main" id="{50D459D5-DD07-5682-B53E-F48CE1D4AB5C}"/>
              </a:ext>
            </a:extLst>
          </p:cNvPr>
          <p:cNvGrpSpPr/>
          <p:nvPr/>
        </p:nvGrpSpPr>
        <p:grpSpPr>
          <a:xfrm>
            <a:off x="3493743" y="5229197"/>
            <a:ext cx="194400" cy="194400"/>
            <a:chOff x="5374616" y="7449420"/>
            <a:chExt cx="194400" cy="194400"/>
          </a:xfrm>
        </p:grpSpPr>
        <p:sp>
          <p:nvSpPr>
            <p:cNvPr id="667" name="Google Shape;135;p7">
              <a:extLst>
                <a:ext uri="{FF2B5EF4-FFF2-40B4-BE49-F238E27FC236}">
                  <a16:creationId xmlns:a16="http://schemas.microsoft.com/office/drawing/2014/main" id="{44A9A483-40A9-A21D-4DFC-C3065C78227B}"/>
                </a:ext>
              </a:extLst>
            </p:cNvPr>
            <p:cNvSpPr>
              <a:spLocks/>
            </p:cNvSpPr>
            <p:nvPr/>
          </p:nvSpPr>
          <p:spPr>
            <a:xfrm rot="5400000">
              <a:off x="5374616" y="7449420"/>
              <a:ext cx="194400" cy="194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668" name="直線コネクタ 667">
              <a:extLst>
                <a:ext uri="{FF2B5EF4-FFF2-40B4-BE49-F238E27FC236}">
                  <a16:creationId xmlns:a16="http://schemas.microsoft.com/office/drawing/2014/main" id="{024C7C78-30D8-A44D-5B3D-668AEE4044AA}"/>
                </a:ext>
              </a:extLst>
            </p:cNvPr>
            <p:cNvCxnSpPr>
              <a:cxnSpLocks/>
            </p:cNvCxnSpPr>
            <p:nvPr/>
          </p:nvCxnSpPr>
          <p:spPr>
            <a:xfrm>
              <a:off x="5374616" y="7488436"/>
              <a:ext cx="1944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663" name="グループ化 662">
            <a:extLst>
              <a:ext uri="{FF2B5EF4-FFF2-40B4-BE49-F238E27FC236}">
                <a16:creationId xmlns:a16="http://schemas.microsoft.com/office/drawing/2014/main" id="{E545833A-247B-7BB4-DFA8-CA3825F63192}"/>
              </a:ext>
            </a:extLst>
          </p:cNvPr>
          <p:cNvGrpSpPr/>
          <p:nvPr/>
        </p:nvGrpSpPr>
        <p:grpSpPr>
          <a:xfrm>
            <a:off x="3711457" y="5229197"/>
            <a:ext cx="194400" cy="194400"/>
            <a:chOff x="5374616" y="7449420"/>
            <a:chExt cx="194400" cy="194400"/>
          </a:xfrm>
        </p:grpSpPr>
        <p:sp>
          <p:nvSpPr>
            <p:cNvPr id="664" name="Google Shape;135;p7">
              <a:extLst>
                <a:ext uri="{FF2B5EF4-FFF2-40B4-BE49-F238E27FC236}">
                  <a16:creationId xmlns:a16="http://schemas.microsoft.com/office/drawing/2014/main" id="{8452F9B5-1F1D-0153-26B2-DAD0CA621FA4}"/>
                </a:ext>
              </a:extLst>
            </p:cNvPr>
            <p:cNvSpPr>
              <a:spLocks/>
            </p:cNvSpPr>
            <p:nvPr/>
          </p:nvSpPr>
          <p:spPr>
            <a:xfrm rot="5400000">
              <a:off x="5374616" y="7449420"/>
              <a:ext cx="194400" cy="194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665" name="直線コネクタ 664">
              <a:extLst>
                <a:ext uri="{FF2B5EF4-FFF2-40B4-BE49-F238E27FC236}">
                  <a16:creationId xmlns:a16="http://schemas.microsoft.com/office/drawing/2014/main" id="{D157FD63-0A65-AF48-42C3-E93760DECCF1}"/>
                </a:ext>
              </a:extLst>
            </p:cNvPr>
            <p:cNvCxnSpPr>
              <a:cxnSpLocks/>
            </p:cNvCxnSpPr>
            <p:nvPr/>
          </p:nvCxnSpPr>
          <p:spPr>
            <a:xfrm>
              <a:off x="5374616" y="7488436"/>
              <a:ext cx="1944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650" name="グループ化 649">
            <a:extLst>
              <a:ext uri="{FF2B5EF4-FFF2-40B4-BE49-F238E27FC236}">
                <a16:creationId xmlns:a16="http://schemas.microsoft.com/office/drawing/2014/main" id="{2EDF9164-B124-B0F9-876A-31321272563E}"/>
              </a:ext>
            </a:extLst>
          </p:cNvPr>
          <p:cNvGrpSpPr/>
          <p:nvPr/>
        </p:nvGrpSpPr>
        <p:grpSpPr>
          <a:xfrm rot="10800000">
            <a:off x="3691359" y="5905073"/>
            <a:ext cx="194400" cy="194400"/>
            <a:chOff x="5374616" y="7449420"/>
            <a:chExt cx="194400" cy="194400"/>
          </a:xfrm>
        </p:grpSpPr>
        <p:sp>
          <p:nvSpPr>
            <p:cNvPr id="658" name="Google Shape;135;p7">
              <a:extLst>
                <a:ext uri="{FF2B5EF4-FFF2-40B4-BE49-F238E27FC236}">
                  <a16:creationId xmlns:a16="http://schemas.microsoft.com/office/drawing/2014/main" id="{07882AAE-3DE9-1D37-6DC0-9F5C5194E634}"/>
                </a:ext>
              </a:extLst>
            </p:cNvPr>
            <p:cNvSpPr>
              <a:spLocks/>
            </p:cNvSpPr>
            <p:nvPr/>
          </p:nvSpPr>
          <p:spPr>
            <a:xfrm rot="5400000">
              <a:off x="5374616" y="7449420"/>
              <a:ext cx="194400" cy="194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659" name="直線コネクタ 658">
              <a:extLst>
                <a:ext uri="{FF2B5EF4-FFF2-40B4-BE49-F238E27FC236}">
                  <a16:creationId xmlns:a16="http://schemas.microsoft.com/office/drawing/2014/main" id="{D7D17C50-937C-67C5-8D50-27BB73869F9F}"/>
                </a:ext>
              </a:extLst>
            </p:cNvPr>
            <p:cNvCxnSpPr>
              <a:cxnSpLocks/>
            </p:cNvCxnSpPr>
            <p:nvPr/>
          </p:nvCxnSpPr>
          <p:spPr>
            <a:xfrm>
              <a:off x="5374616" y="7488436"/>
              <a:ext cx="1944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651" name="Google Shape;255;p7">
            <a:extLst>
              <a:ext uri="{FF2B5EF4-FFF2-40B4-BE49-F238E27FC236}">
                <a16:creationId xmlns:a16="http://schemas.microsoft.com/office/drawing/2014/main" id="{28C73E7C-5A42-802D-7D9F-5789EACAA5CA}"/>
              </a:ext>
            </a:extLst>
          </p:cNvPr>
          <p:cNvSpPr/>
          <p:nvPr/>
        </p:nvSpPr>
        <p:spPr>
          <a:xfrm rot="10800000">
            <a:off x="3203291" y="5663873"/>
            <a:ext cx="756000" cy="241200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652" name="グループ化 651">
            <a:extLst>
              <a:ext uri="{FF2B5EF4-FFF2-40B4-BE49-F238E27FC236}">
                <a16:creationId xmlns:a16="http://schemas.microsoft.com/office/drawing/2014/main" id="{94AD7F04-30D1-C138-C41D-2B625F4AD632}"/>
              </a:ext>
            </a:extLst>
          </p:cNvPr>
          <p:cNvGrpSpPr/>
          <p:nvPr/>
        </p:nvGrpSpPr>
        <p:grpSpPr>
          <a:xfrm rot="10800000">
            <a:off x="3474439" y="5905073"/>
            <a:ext cx="194400" cy="194400"/>
            <a:chOff x="5374616" y="7449420"/>
            <a:chExt cx="194400" cy="194400"/>
          </a:xfrm>
        </p:grpSpPr>
        <p:sp>
          <p:nvSpPr>
            <p:cNvPr id="656" name="Google Shape;135;p7">
              <a:extLst>
                <a:ext uri="{FF2B5EF4-FFF2-40B4-BE49-F238E27FC236}">
                  <a16:creationId xmlns:a16="http://schemas.microsoft.com/office/drawing/2014/main" id="{E8928EB3-010D-FFD4-97C1-14412C665D0F}"/>
                </a:ext>
              </a:extLst>
            </p:cNvPr>
            <p:cNvSpPr>
              <a:spLocks/>
            </p:cNvSpPr>
            <p:nvPr/>
          </p:nvSpPr>
          <p:spPr>
            <a:xfrm rot="5400000">
              <a:off x="5374616" y="7449420"/>
              <a:ext cx="194400" cy="194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657" name="直線コネクタ 656">
              <a:extLst>
                <a:ext uri="{FF2B5EF4-FFF2-40B4-BE49-F238E27FC236}">
                  <a16:creationId xmlns:a16="http://schemas.microsoft.com/office/drawing/2014/main" id="{0D39E7D5-8786-4F4D-1D0D-7705CEDC446B}"/>
                </a:ext>
              </a:extLst>
            </p:cNvPr>
            <p:cNvCxnSpPr>
              <a:cxnSpLocks/>
            </p:cNvCxnSpPr>
            <p:nvPr/>
          </p:nvCxnSpPr>
          <p:spPr>
            <a:xfrm>
              <a:off x="5374616" y="7488436"/>
              <a:ext cx="1944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653" name="グループ化 652">
            <a:extLst>
              <a:ext uri="{FF2B5EF4-FFF2-40B4-BE49-F238E27FC236}">
                <a16:creationId xmlns:a16="http://schemas.microsoft.com/office/drawing/2014/main" id="{52F59BEF-27CE-A8DF-0520-C46D18D5ECE4}"/>
              </a:ext>
            </a:extLst>
          </p:cNvPr>
          <p:cNvGrpSpPr/>
          <p:nvPr/>
        </p:nvGrpSpPr>
        <p:grpSpPr>
          <a:xfrm rot="10800000">
            <a:off x="3256725" y="5905073"/>
            <a:ext cx="194400" cy="194400"/>
            <a:chOff x="5374616" y="7449420"/>
            <a:chExt cx="194400" cy="194400"/>
          </a:xfrm>
        </p:grpSpPr>
        <p:sp>
          <p:nvSpPr>
            <p:cNvPr id="654" name="Google Shape;135;p7">
              <a:extLst>
                <a:ext uri="{FF2B5EF4-FFF2-40B4-BE49-F238E27FC236}">
                  <a16:creationId xmlns:a16="http://schemas.microsoft.com/office/drawing/2014/main" id="{199A2174-8C0D-226F-1FC3-C40930C497E0}"/>
                </a:ext>
              </a:extLst>
            </p:cNvPr>
            <p:cNvSpPr>
              <a:spLocks/>
            </p:cNvSpPr>
            <p:nvPr/>
          </p:nvSpPr>
          <p:spPr>
            <a:xfrm rot="5400000">
              <a:off x="5374616" y="7449420"/>
              <a:ext cx="194400" cy="194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655" name="直線コネクタ 654">
              <a:extLst>
                <a:ext uri="{FF2B5EF4-FFF2-40B4-BE49-F238E27FC236}">
                  <a16:creationId xmlns:a16="http://schemas.microsoft.com/office/drawing/2014/main" id="{A9331B89-306C-8211-53E1-54B7A0EFAC5C}"/>
                </a:ext>
              </a:extLst>
            </p:cNvPr>
            <p:cNvCxnSpPr>
              <a:cxnSpLocks/>
            </p:cNvCxnSpPr>
            <p:nvPr/>
          </p:nvCxnSpPr>
          <p:spPr>
            <a:xfrm>
              <a:off x="5374616" y="7488436"/>
              <a:ext cx="1944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640" name="グループ化 639">
            <a:extLst>
              <a:ext uri="{FF2B5EF4-FFF2-40B4-BE49-F238E27FC236}">
                <a16:creationId xmlns:a16="http://schemas.microsoft.com/office/drawing/2014/main" id="{591A7686-1C3D-BD16-C33E-3D93CD4F2922}"/>
              </a:ext>
            </a:extLst>
          </p:cNvPr>
          <p:cNvGrpSpPr/>
          <p:nvPr/>
        </p:nvGrpSpPr>
        <p:grpSpPr>
          <a:xfrm rot="5400000">
            <a:off x="4200491" y="5341745"/>
            <a:ext cx="194400" cy="194400"/>
            <a:chOff x="5374616" y="7449420"/>
            <a:chExt cx="194400" cy="194400"/>
          </a:xfrm>
        </p:grpSpPr>
        <p:sp>
          <p:nvSpPr>
            <p:cNvPr id="648" name="Google Shape;135;p7">
              <a:extLst>
                <a:ext uri="{FF2B5EF4-FFF2-40B4-BE49-F238E27FC236}">
                  <a16:creationId xmlns:a16="http://schemas.microsoft.com/office/drawing/2014/main" id="{28F3C348-9C6C-D725-A656-F3A8BCF02E69}"/>
                </a:ext>
              </a:extLst>
            </p:cNvPr>
            <p:cNvSpPr>
              <a:spLocks/>
            </p:cNvSpPr>
            <p:nvPr/>
          </p:nvSpPr>
          <p:spPr>
            <a:xfrm rot="5400000">
              <a:off x="5374616" y="7449420"/>
              <a:ext cx="194400" cy="194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649" name="直線コネクタ 648">
              <a:extLst>
                <a:ext uri="{FF2B5EF4-FFF2-40B4-BE49-F238E27FC236}">
                  <a16:creationId xmlns:a16="http://schemas.microsoft.com/office/drawing/2014/main" id="{23ABCA82-FE28-5DD3-62F9-BCA1C8BBD685}"/>
                </a:ext>
              </a:extLst>
            </p:cNvPr>
            <p:cNvCxnSpPr>
              <a:cxnSpLocks/>
            </p:cNvCxnSpPr>
            <p:nvPr/>
          </p:nvCxnSpPr>
          <p:spPr>
            <a:xfrm>
              <a:off x="5374616" y="7488436"/>
              <a:ext cx="1944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641" name="Google Shape;255;p7">
            <a:extLst>
              <a:ext uri="{FF2B5EF4-FFF2-40B4-BE49-F238E27FC236}">
                <a16:creationId xmlns:a16="http://schemas.microsoft.com/office/drawing/2014/main" id="{EF604205-2354-97C3-65E1-46C21C756453}"/>
              </a:ext>
            </a:extLst>
          </p:cNvPr>
          <p:cNvSpPr/>
          <p:nvPr/>
        </p:nvSpPr>
        <p:spPr>
          <a:xfrm rot="5400000">
            <a:off x="3701891" y="5525613"/>
            <a:ext cx="756000" cy="241200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642" name="グループ化 641">
            <a:extLst>
              <a:ext uri="{FF2B5EF4-FFF2-40B4-BE49-F238E27FC236}">
                <a16:creationId xmlns:a16="http://schemas.microsoft.com/office/drawing/2014/main" id="{D014DF67-BD14-5F83-8537-DA63A7BAA063}"/>
              </a:ext>
            </a:extLst>
          </p:cNvPr>
          <p:cNvGrpSpPr/>
          <p:nvPr/>
        </p:nvGrpSpPr>
        <p:grpSpPr>
          <a:xfrm rot="5400000">
            <a:off x="4200491" y="5558665"/>
            <a:ext cx="194400" cy="194400"/>
            <a:chOff x="5374616" y="7449420"/>
            <a:chExt cx="194400" cy="194400"/>
          </a:xfrm>
        </p:grpSpPr>
        <p:sp>
          <p:nvSpPr>
            <p:cNvPr id="646" name="Google Shape;135;p7">
              <a:extLst>
                <a:ext uri="{FF2B5EF4-FFF2-40B4-BE49-F238E27FC236}">
                  <a16:creationId xmlns:a16="http://schemas.microsoft.com/office/drawing/2014/main" id="{FE487318-4C01-C3BD-354F-4D77D5EDFD89}"/>
                </a:ext>
              </a:extLst>
            </p:cNvPr>
            <p:cNvSpPr>
              <a:spLocks/>
            </p:cNvSpPr>
            <p:nvPr/>
          </p:nvSpPr>
          <p:spPr>
            <a:xfrm rot="5400000">
              <a:off x="5374616" y="7449420"/>
              <a:ext cx="194400" cy="194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647" name="直線コネクタ 646">
              <a:extLst>
                <a:ext uri="{FF2B5EF4-FFF2-40B4-BE49-F238E27FC236}">
                  <a16:creationId xmlns:a16="http://schemas.microsoft.com/office/drawing/2014/main" id="{8D184F87-822E-3551-6C4F-F7EBACDCDD7C}"/>
                </a:ext>
              </a:extLst>
            </p:cNvPr>
            <p:cNvCxnSpPr>
              <a:cxnSpLocks/>
            </p:cNvCxnSpPr>
            <p:nvPr/>
          </p:nvCxnSpPr>
          <p:spPr>
            <a:xfrm>
              <a:off x="5374616" y="7488436"/>
              <a:ext cx="1944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643" name="グループ化 642">
            <a:extLst>
              <a:ext uri="{FF2B5EF4-FFF2-40B4-BE49-F238E27FC236}">
                <a16:creationId xmlns:a16="http://schemas.microsoft.com/office/drawing/2014/main" id="{B3BC7A50-B33E-09B6-905A-38258AAAA8C5}"/>
              </a:ext>
            </a:extLst>
          </p:cNvPr>
          <p:cNvGrpSpPr/>
          <p:nvPr/>
        </p:nvGrpSpPr>
        <p:grpSpPr>
          <a:xfrm rot="5400000">
            <a:off x="4200491" y="5776379"/>
            <a:ext cx="194400" cy="194400"/>
            <a:chOff x="5374616" y="7449420"/>
            <a:chExt cx="194400" cy="194400"/>
          </a:xfrm>
        </p:grpSpPr>
        <p:sp>
          <p:nvSpPr>
            <p:cNvPr id="644" name="Google Shape;135;p7">
              <a:extLst>
                <a:ext uri="{FF2B5EF4-FFF2-40B4-BE49-F238E27FC236}">
                  <a16:creationId xmlns:a16="http://schemas.microsoft.com/office/drawing/2014/main" id="{047F457E-1371-FDDD-3E59-37B7662F1721}"/>
                </a:ext>
              </a:extLst>
            </p:cNvPr>
            <p:cNvSpPr>
              <a:spLocks/>
            </p:cNvSpPr>
            <p:nvPr/>
          </p:nvSpPr>
          <p:spPr>
            <a:xfrm rot="5400000">
              <a:off x="5374616" y="7449420"/>
              <a:ext cx="194400" cy="194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645" name="直線コネクタ 644">
              <a:extLst>
                <a:ext uri="{FF2B5EF4-FFF2-40B4-BE49-F238E27FC236}">
                  <a16:creationId xmlns:a16="http://schemas.microsoft.com/office/drawing/2014/main" id="{DC1E505C-D813-69C2-93C3-3FF21DC9ACC8}"/>
                </a:ext>
              </a:extLst>
            </p:cNvPr>
            <p:cNvCxnSpPr>
              <a:cxnSpLocks/>
            </p:cNvCxnSpPr>
            <p:nvPr/>
          </p:nvCxnSpPr>
          <p:spPr>
            <a:xfrm>
              <a:off x="5374616" y="7488436"/>
              <a:ext cx="1944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695" name="グループ化 694">
            <a:extLst>
              <a:ext uri="{FF2B5EF4-FFF2-40B4-BE49-F238E27FC236}">
                <a16:creationId xmlns:a16="http://schemas.microsoft.com/office/drawing/2014/main" id="{03A0F7A6-00F6-E21B-0FBF-C5C1F3F8E658}"/>
              </a:ext>
            </a:extLst>
          </p:cNvPr>
          <p:cNvGrpSpPr/>
          <p:nvPr/>
        </p:nvGrpSpPr>
        <p:grpSpPr>
          <a:xfrm>
            <a:off x="4993614" y="2606300"/>
            <a:ext cx="194400" cy="194400"/>
            <a:chOff x="5374616" y="7449420"/>
            <a:chExt cx="194400" cy="194400"/>
          </a:xfrm>
        </p:grpSpPr>
        <p:sp>
          <p:nvSpPr>
            <p:cNvPr id="703" name="Google Shape;135;p7">
              <a:extLst>
                <a:ext uri="{FF2B5EF4-FFF2-40B4-BE49-F238E27FC236}">
                  <a16:creationId xmlns:a16="http://schemas.microsoft.com/office/drawing/2014/main" id="{A0BFC319-5D5F-8A55-A07B-3D9CA2B13D05}"/>
                </a:ext>
              </a:extLst>
            </p:cNvPr>
            <p:cNvSpPr>
              <a:spLocks/>
            </p:cNvSpPr>
            <p:nvPr/>
          </p:nvSpPr>
          <p:spPr>
            <a:xfrm rot="5400000">
              <a:off x="5374616" y="7449420"/>
              <a:ext cx="194400" cy="194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704" name="直線コネクタ 703">
              <a:extLst>
                <a:ext uri="{FF2B5EF4-FFF2-40B4-BE49-F238E27FC236}">
                  <a16:creationId xmlns:a16="http://schemas.microsoft.com/office/drawing/2014/main" id="{CC216C4A-B0E7-C588-EB6E-5244B256DFB1}"/>
                </a:ext>
              </a:extLst>
            </p:cNvPr>
            <p:cNvCxnSpPr>
              <a:cxnSpLocks/>
            </p:cNvCxnSpPr>
            <p:nvPr/>
          </p:nvCxnSpPr>
          <p:spPr>
            <a:xfrm>
              <a:off x="5374616" y="7488436"/>
              <a:ext cx="1944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696" name="Google Shape;255;p7">
            <a:extLst>
              <a:ext uri="{FF2B5EF4-FFF2-40B4-BE49-F238E27FC236}">
                <a16:creationId xmlns:a16="http://schemas.microsoft.com/office/drawing/2014/main" id="{57D6707C-C6AE-4E07-00D8-8654FD9ED00A}"/>
              </a:ext>
            </a:extLst>
          </p:cNvPr>
          <p:cNvSpPr/>
          <p:nvPr/>
        </p:nvSpPr>
        <p:spPr>
          <a:xfrm>
            <a:off x="4920082" y="2800700"/>
            <a:ext cx="756000" cy="241200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697" name="グループ化 696">
            <a:extLst>
              <a:ext uri="{FF2B5EF4-FFF2-40B4-BE49-F238E27FC236}">
                <a16:creationId xmlns:a16="http://schemas.microsoft.com/office/drawing/2014/main" id="{7F2779CD-224F-EE85-9947-42EC98727797}"/>
              </a:ext>
            </a:extLst>
          </p:cNvPr>
          <p:cNvGrpSpPr/>
          <p:nvPr/>
        </p:nvGrpSpPr>
        <p:grpSpPr>
          <a:xfrm>
            <a:off x="5210534" y="2606300"/>
            <a:ext cx="194400" cy="194400"/>
            <a:chOff x="5374616" y="7449420"/>
            <a:chExt cx="194400" cy="194400"/>
          </a:xfrm>
        </p:grpSpPr>
        <p:sp>
          <p:nvSpPr>
            <p:cNvPr id="701" name="Google Shape;135;p7">
              <a:extLst>
                <a:ext uri="{FF2B5EF4-FFF2-40B4-BE49-F238E27FC236}">
                  <a16:creationId xmlns:a16="http://schemas.microsoft.com/office/drawing/2014/main" id="{C39842DF-9AD1-6DAB-958B-0C1B7DCCDE41}"/>
                </a:ext>
              </a:extLst>
            </p:cNvPr>
            <p:cNvSpPr>
              <a:spLocks/>
            </p:cNvSpPr>
            <p:nvPr/>
          </p:nvSpPr>
          <p:spPr>
            <a:xfrm rot="5400000">
              <a:off x="5374616" y="7449420"/>
              <a:ext cx="194400" cy="194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702" name="直線コネクタ 701">
              <a:extLst>
                <a:ext uri="{FF2B5EF4-FFF2-40B4-BE49-F238E27FC236}">
                  <a16:creationId xmlns:a16="http://schemas.microsoft.com/office/drawing/2014/main" id="{23B26D99-FF23-AE77-3E21-F7371FB0C83D}"/>
                </a:ext>
              </a:extLst>
            </p:cNvPr>
            <p:cNvCxnSpPr>
              <a:cxnSpLocks/>
            </p:cNvCxnSpPr>
            <p:nvPr/>
          </p:nvCxnSpPr>
          <p:spPr>
            <a:xfrm>
              <a:off x="5374616" y="7488436"/>
              <a:ext cx="1944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698" name="グループ化 697">
            <a:extLst>
              <a:ext uri="{FF2B5EF4-FFF2-40B4-BE49-F238E27FC236}">
                <a16:creationId xmlns:a16="http://schemas.microsoft.com/office/drawing/2014/main" id="{714D3A4C-192D-2C2A-DF0B-F87C091D24BD}"/>
              </a:ext>
            </a:extLst>
          </p:cNvPr>
          <p:cNvGrpSpPr/>
          <p:nvPr/>
        </p:nvGrpSpPr>
        <p:grpSpPr>
          <a:xfrm>
            <a:off x="5428248" y="2606300"/>
            <a:ext cx="194400" cy="194400"/>
            <a:chOff x="5374616" y="7449420"/>
            <a:chExt cx="194400" cy="194400"/>
          </a:xfrm>
        </p:grpSpPr>
        <p:sp>
          <p:nvSpPr>
            <p:cNvPr id="699" name="Google Shape;135;p7">
              <a:extLst>
                <a:ext uri="{FF2B5EF4-FFF2-40B4-BE49-F238E27FC236}">
                  <a16:creationId xmlns:a16="http://schemas.microsoft.com/office/drawing/2014/main" id="{E24C0584-DF40-A92B-75EA-08FCA3E296BB}"/>
                </a:ext>
              </a:extLst>
            </p:cNvPr>
            <p:cNvSpPr>
              <a:spLocks/>
            </p:cNvSpPr>
            <p:nvPr/>
          </p:nvSpPr>
          <p:spPr>
            <a:xfrm rot="5400000">
              <a:off x="5374616" y="7449420"/>
              <a:ext cx="194400" cy="194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700" name="直線コネクタ 699">
              <a:extLst>
                <a:ext uri="{FF2B5EF4-FFF2-40B4-BE49-F238E27FC236}">
                  <a16:creationId xmlns:a16="http://schemas.microsoft.com/office/drawing/2014/main" id="{FA0C7754-47E2-B6B8-022A-4C6899E06855}"/>
                </a:ext>
              </a:extLst>
            </p:cNvPr>
            <p:cNvCxnSpPr>
              <a:cxnSpLocks/>
            </p:cNvCxnSpPr>
            <p:nvPr/>
          </p:nvCxnSpPr>
          <p:spPr>
            <a:xfrm>
              <a:off x="5374616" y="7488436"/>
              <a:ext cx="1944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685" name="グループ化 684">
            <a:extLst>
              <a:ext uri="{FF2B5EF4-FFF2-40B4-BE49-F238E27FC236}">
                <a16:creationId xmlns:a16="http://schemas.microsoft.com/office/drawing/2014/main" id="{B81D7A10-64D1-ABC5-43EC-B02E529949B9}"/>
              </a:ext>
            </a:extLst>
          </p:cNvPr>
          <p:cNvGrpSpPr/>
          <p:nvPr/>
        </p:nvGrpSpPr>
        <p:grpSpPr>
          <a:xfrm rot="10800000">
            <a:off x="5408150" y="3282176"/>
            <a:ext cx="194400" cy="194400"/>
            <a:chOff x="5374616" y="7449420"/>
            <a:chExt cx="194400" cy="194400"/>
          </a:xfrm>
        </p:grpSpPr>
        <p:sp>
          <p:nvSpPr>
            <p:cNvPr id="693" name="Google Shape;135;p7">
              <a:extLst>
                <a:ext uri="{FF2B5EF4-FFF2-40B4-BE49-F238E27FC236}">
                  <a16:creationId xmlns:a16="http://schemas.microsoft.com/office/drawing/2014/main" id="{A8DB6A0B-7A94-1CE9-0642-93A45FBAF256}"/>
                </a:ext>
              </a:extLst>
            </p:cNvPr>
            <p:cNvSpPr>
              <a:spLocks/>
            </p:cNvSpPr>
            <p:nvPr/>
          </p:nvSpPr>
          <p:spPr>
            <a:xfrm rot="5400000">
              <a:off x="5374616" y="7449420"/>
              <a:ext cx="194400" cy="194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694" name="直線コネクタ 693">
              <a:extLst>
                <a:ext uri="{FF2B5EF4-FFF2-40B4-BE49-F238E27FC236}">
                  <a16:creationId xmlns:a16="http://schemas.microsoft.com/office/drawing/2014/main" id="{00715DE0-0B43-ED75-886D-1CF33ED3BF28}"/>
                </a:ext>
              </a:extLst>
            </p:cNvPr>
            <p:cNvCxnSpPr>
              <a:cxnSpLocks/>
            </p:cNvCxnSpPr>
            <p:nvPr/>
          </p:nvCxnSpPr>
          <p:spPr>
            <a:xfrm>
              <a:off x="5374616" y="7488436"/>
              <a:ext cx="1944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686" name="Google Shape;255;p7">
            <a:extLst>
              <a:ext uri="{FF2B5EF4-FFF2-40B4-BE49-F238E27FC236}">
                <a16:creationId xmlns:a16="http://schemas.microsoft.com/office/drawing/2014/main" id="{1DC14887-98A7-FF74-8A5F-68DD11FFF523}"/>
              </a:ext>
            </a:extLst>
          </p:cNvPr>
          <p:cNvSpPr/>
          <p:nvPr/>
        </p:nvSpPr>
        <p:spPr>
          <a:xfrm rot="10800000">
            <a:off x="4920082" y="3040976"/>
            <a:ext cx="756000" cy="241200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687" name="グループ化 686">
            <a:extLst>
              <a:ext uri="{FF2B5EF4-FFF2-40B4-BE49-F238E27FC236}">
                <a16:creationId xmlns:a16="http://schemas.microsoft.com/office/drawing/2014/main" id="{31408E2F-D04D-E523-BAAF-50700026637C}"/>
              </a:ext>
            </a:extLst>
          </p:cNvPr>
          <p:cNvGrpSpPr/>
          <p:nvPr/>
        </p:nvGrpSpPr>
        <p:grpSpPr>
          <a:xfrm rot="10800000">
            <a:off x="5191230" y="3282176"/>
            <a:ext cx="194400" cy="194400"/>
            <a:chOff x="5374616" y="7449420"/>
            <a:chExt cx="194400" cy="194400"/>
          </a:xfrm>
        </p:grpSpPr>
        <p:sp>
          <p:nvSpPr>
            <p:cNvPr id="691" name="Google Shape;135;p7">
              <a:extLst>
                <a:ext uri="{FF2B5EF4-FFF2-40B4-BE49-F238E27FC236}">
                  <a16:creationId xmlns:a16="http://schemas.microsoft.com/office/drawing/2014/main" id="{C5ED8E08-AD79-CB69-9047-0491FA9E3123}"/>
                </a:ext>
              </a:extLst>
            </p:cNvPr>
            <p:cNvSpPr>
              <a:spLocks/>
            </p:cNvSpPr>
            <p:nvPr/>
          </p:nvSpPr>
          <p:spPr>
            <a:xfrm rot="5400000">
              <a:off x="5374616" y="7449420"/>
              <a:ext cx="194400" cy="194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692" name="直線コネクタ 691">
              <a:extLst>
                <a:ext uri="{FF2B5EF4-FFF2-40B4-BE49-F238E27FC236}">
                  <a16:creationId xmlns:a16="http://schemas.microsoft.com/office/drawing/2014/main" id="{4641254B-774D-0F47-4344-A773DA6E2350}"/>
                </a:ext>
              </a:extLst>
            </p:cNvPr>
            <p:cNvCxnSpPr>
              <a:cxnSpLocks/>
            </p:cNvCxnSpPr>
            <p:nvPr/>
          </p:nvCxnSpPr>
          <p:spPr>
            <a:xfrm>
              <a:off x="5374616" y="7488436"/>
              <a:ext cx="1944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688" name="グループ化 687">
            <a:extLst>
              <a:ext uri="{FF2B5EF4-FFF2-40B4-BE49-F238E27FC236}">
                <a16:creationId xmlns:a16="http://schemas.microsoft.com/office/drawing/2014/main" id="{8BDC59C0-0CD5-4A5B-A616-0DEE999B2638}"/>
              </a:ext>
            </a:extLst>
          </p:cNvPr>
          <p:cNvGrpSpPr/>
          <p:nvPr/>
        </p:nvGrpSpPr>
        <p:grpSpPr>
          <a:xfrm rot="10800000">
            <a:off x="4973516" y="3282176"/>
            <a:ext cx="194400" cy="194400"/>
            <a:chOff x="5374616" y="7449420"/>
            <a:chExt cx="194400" cy="194400"/>
          </a:xfrm>
        </p:grpSpPr>
        <p:sp>
          <p:nvSpPr>
            <p:cNvPr id="689" name="Google Shape;135;p7">
              <a:extLst>
                <a:ext uri="{FF2B5EF4-FFF2-40B4-BE49-F238E27FC236}">
                  <a16:creationId xmlns:a16="http://schemas.microsoft.com/office/drawing/2014/main" id="{382ADF30-A730-3C67-EADB-553B5793E52E}"/>
                </a:ext>
              </a:extLst>
            </p:cNvPr>
            <p:cNvSpPr>
              <a:spLocks/>
            </p:cNvSpPr>
            <p:nvPr/>
          </p:nvSpPr>
          <p:spPr>
            <a:xfrm rot="5400000">
              <a:off x="5374616" y="7449420"/>
              <a:ext cx="194400" cy="194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690" name="直線コネクタ 689">
              <a:extLst>
                <a:ext uri="{FF2B5EF4-FFF2-40B4-BE49-F238E27FC236}">
                  <a16:creationId xmlns:a16="http://schemas.microsoft.com/office/drawing/2014/main" id="{BB9E5760-1BF4-3ED2-3BBC-0A776EA68AF1}"/>
                </a:ext>
              </a:extLst>
            </p:cNvPr>
            <p:cNvCxnSpPr>
              <a:cxnSpLocks/>
            </p:cNvCxnSpPr>
            <p:nvPr/>
          </p:nvCxnSpPr>
          <p:spPr>
            <a:xfrm>
              <a:off x="5374616" y="7488436"/>
              <a:ext cx="1944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675" name="グループ化 674">
            <a:extLst>
              <a:ext uri="{FF2B5EF4-FFF2-40B4-BE49-F238E27FC236}">
                <a16:creationId xmlns:a16="http://schemas.microsoft.com/office/drawing/2014/main" id="{AA5B184B-8E98-11DC-A594-3061625B61A7}"/>
              </a:ext>
            </a:extLst>
          </p:cNvPr>
          <p:cNvGrpSpPr/>
          <p:nvPr/>
        </p:nvGrpSpPr>
        <p:grpSpPr>
          <a:xfrm rot="5400000">
            <a:off x="5917282" y="2718848"/>
            <a:ext cx="194400" cy="194400"/>
            <a:chOff x="5374616" y="7449420"/>
            <a:chExt cx="194400" cy="194400"/>
          </a:xfrm>
        </p:grpSpPr>
        <p:sp>
          <p:nvSpPr>
            <p:cNvPr id="683" name="Google Shape;135;p7">
              <a:extLst>
                <a:ext uri="{FF2B5EF4-FFF2-40B4-BE49-F238E27FC236}">
                  <a16:creationId xmlns:a16="http://schemas.microsoft.com/office/drawing/2014/main" id="{45A21A5E-399A-213D-1C6C-62BE3687AB33}"/>
                </a:ext>
              </a:extLst>
            </p:cNvPr>
            <p:cNvSpPr>
              <a:spLocks/>
            </p:cNvSpPr>
            <p:nvPr/>
          </p:nvSpPr>
          <p:spPr>
            <a:xfrm rot="5400000">
              <a:off x="5374616" y="7449420"/>
              <a:ext cx="194400" cy="194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684" name="直線コネクタ 683">
              <a:extLst>
                <a:ext uri="{FF2B5EF4-FFF2-40B4-BE49-F238E27FC236}">
                  <a16:creationId xmlns:a16="http://schemas.microsoft.com/office/drawing/2014/main" id="{94A7447C-68E2-5AA9-418E-8D3293B52660}"/>
                </a:ext>
              </a:extLst>
            </p:cNvPr>
            <p:cNvCxnSpPr>
              <a:cxnSpLocks/>
            </p:cNvCxnSpPr>
            <p:nvPr/>
          </p:nvCxnSpPr>
          <p:spPr>
            <a:xfrm>
              <a:off x="5374616" y="7488436"/>
              <a:ext cx="1944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676" name="Google Shape;255;p7">
            <a:extLst>
              <a:ext uri="{FF2B5EF4-FFF2-40B4-BE49-F238E27FC236}">
                <a16:creationId xmlns:a16="http://schemas.microsoft.com/office/drawing/2014/main" id="{3D0B9AA2-76F4-B3E0-CEFA-13E6D88B4257}"/>
              </a:ext>
            </a:extLst>
          </p:cNvPr>
          <p:cNvSpPr/>
          <p:nvPr/>
        </p:nvSpPr>
        <p:spPr>
          <a:xfrm rot="5400000">
            <a:off x="5418682" y="2902716"/>
            <a:ext cx="756000" cy="241200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677" name="グループ化 676">
            <a:extLst>
              <a:ext uri="{FF2B5EF4-FFF2-40B4-BE49-F238E27FC236}">
                <a16:creationId xmlns:a16="http://schemas.microsoft.com/office/drawing/2014/main" id="{0A93B764-58DD-D890-F197-7EA70886B588}"/>
              </a:ext>
            </a:extLst>
          </p:cNvPr>
          <p:cNvGrpSpPr/>
          <p:nvPr/>
        </p:nvGrpSpPr>
        <p:grpSpPr>
          <a:xfrm rot="5400000">
            <a:off x="5917282" y="2935768"/>
            <a:ext cx="194400" cy="194400"/>
            <a:chOff x="5374616" y="7449420"/>
            <a:chExt cx="194400" cy="194400"/>
          </a:xfrm>
        </p:grpSpPr>
        <p:sp>
          <p:nvSpPr>
            <p:cNvPr id="681" name="Google Shape;135;p7">
              <a:extLst>
                <a:ext uri="{FF2B5EF4-FFF2-40B4-BE49-F238E27FC236}">
                  <a16:creationId xmlns:a16="http://schemas.microsoft.com/office/drawing/2014/main" id="{821D1C23-FEEC-4252-2C34-944A5DCAEF52}"/>
                </a:ext>
              </a:extLst>
            </p:cNvPr>
            <p:cNvSpPr>
              <a:spLocks/>
            </p:cNvSpPr>
            <p:nvPr/>
          </p:nvSpPr>
          <p:spPr>
            <a:xfrm rot="5400000">
              <a:off x="5374616" y="7449420"/>
              <a:ext cx="194400" cy="194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682" name="直線コネクタ 681">
              <a:extLst>
                <a:ext uri="{FF2B5EF4-FFF2-40B4-BE49-F238E27FC236}">
                  <a16:creationId xmlns:a16="http://schemas.microsoft.com/office/drawing/2014/main" id="{C4DB1D20-8423-C111-91D7-C1140F439187}"/>
                </a:ext>
              </a:extLst>
            </p:cNvPr>
            <p:cNvCxnSpPr>
              <a:cxnSpLocks/>
            </p:cNvCxnSpPr>
            <p:nvPr/>
          </p:nvCxnSpPr>
          <p:spPr>
            <a:xfrm>
              <a:off x="5374616" y="7488436"/>
              <a:ext cx="1944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678" name="グループ化 677">
            <a:extLst>
              <a:ext uri="{FF2B5EF4-FFF2-40B4-BE49-F238E27FC236}">
                <a16:creationId xmlns:a16="http://schemas.microsoft.com/office/drawing/2014/main" id="{C0F2AC92-262B-895B-90DF-0B866950E86F}"/>
              </a:ext>
            </a:extLst>
          </p:cNvPr>
          <p:cNvGrpSpPr/>
          <p:nvPr/>
        </p:nvGrpSpPr>
        <p:grpSpPr>
          <a:xfrm rot="5400000">
            <a:off x="5917282" y="3153482"/>
            <a:ext cx="194400" cy="194400"/>
            <a:chOff x="5374616" y="7449420"/>
            <a:chExt cx="194400" cy="194400"/>
          </a:xfrm>
        </p:grpSpPr>
        <p:sp>
          <p:nvSpPr>
            <p:cNvPr id="679" name="Google Shape;135;p7">
              <a:extLst>
                <a:ext uri="{FF2B5EF4-FFF2-40B4-BE49-F238E27FC236}">
                  <a16:creationId xmlns:a16="http://schemas.microsoft.com/office/drawing/2014/main" id="{D83A6638-8A56-7C7C-E924-0F6310DF581F}"/>
                </a:ext>
              </a:extLst>
            </p:cNvPr>
            <p:cNvSpPr>
              <a:spLocks/>
            </p:cNvSpPr>
            <p:nvPr/>
          </p:nvSpPr>
          <p:spPr>
            <a:xfrm rot="5400000">
              <a:off x="5374616" y="7449420"/>
              <a:ext cx="194400" cy="194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680" name="直線コネクタ 679">
              <a:extLst>
                <a:ext uri="{FF2B5EF4-FFF2-40B4-BE49-F238E27FC236}">
                  <a16:creationId xmlns:a16="http://schemas.microsoft.com/office/drawing/2014/main" id="{1FE0A7AE-5885-6FDD-CF1E-A8138817221D}"/>
                </a:ext>
              </a:extLst>
            </p:cNvPr>
            <p:cNvCxnSpPr>
              <a:cxnSpLocks/>
            </p:cNvCxnSpPr>
            <p:nvPr/>
          </p:nvCxnSpPr>
          <p:spPr>
            <a:xfrm>
              <a:off x="5374616" y="7488436"/>
              <a:ext cx="1944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730" name="グループ化 729">
            <a:extLst>
              <a:ext uri="{FF2B5EF4-FFF2-40B4-BE49-F238E27FC236}">
                <a16:creationId xmlns:a16="http://schemas.microsoft.com/office/drawing/2014/main" id="{B6ECCC53-8600-3CAC-C086-798DCDD57895}"/>
              </a:ext>
            </a:extLst>
          </p:cNvPr>
          <p:cNvGrpSpPr/>
          <p:nvPr/>
        </p:nvGrpSpPr>
        <p:grpSpPr>
          <a:xfrm>
            <a:off x="4993614" y="3922634"/>
            <a:ext cx="194400" cy="194400"/>
            <a:chOff x="5374616" y="7449420"/>
            <a:chExt cx="194400" cy="194400"/>
          </a:xfrm>
        </p:grpSpPr>
        <p:sp>
          <p:nvSpPr>
            <p:cNvPr id="738" name="Google Shape;135;p7">
              <a:extLst>
                <a:ext uri="{FF2B5EF4-FFF2-40B4-BE49-F238E27FC236}">
                  <a16:creationId xmlns:a16="http://schemas.microsoft.com/office/drawing/2014/main" id="{4D059F86-A629-4F98-B50A-6D94D79CE9C3}"/>
                </a:ext>
              </a:extLst>
            </p:cNvPr>
            <p:cNvSpPr>
              <a:spLocks/>
            </p:cNvSpPr>
            <p:nvPr/>
          </p:nvSpPr>
          <p:spPr>
            <a:xfrm rot="5400000">
              <a:off x="5374616" y="7449420"/>
              <a:ext cx="194400" cy="194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739" name="直線コネクタ 738">
              <a:extLst>
                <a:ext uri="{FF2B5EF4-FFF2-40B4-BE49-F238E27FC236}">
                  <a16:creationId xmlns:a16="http://schemas.microsoft.com/office/drawing/2014/main" id="{2252C0C9-56DB-18E7-9884-D10B91DE01BD}"/>
                </a:ext>
              </a:extLst>
            </p:cNvPr>
            <p:cNvCxnSpPr>
              <a:cxnSpLocks/>
            </p:cNvCxnSpPr>
            <p:nvPr/>
          </p:nvCxnSpPr>
          <p:spPr>
            <a:xfrm>
              <a:off x="5374616" y="7488436"/>
              <a:ext cx="1944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731" name="Google Shape;255;p7">
            <a:extLst>
              <a:ext uri="{FF2B5EF4-FFF2-40B4-BE49-F238E27FC236}">
                <a16:creationId xmlns:a16="http://schemas.microsoft.com/office/drawing/2014/main" id="{82D38F01-C883-C682-C5FC-22943D290BCB}"/>
              </a:ext>
            </a:extLst>
          </p:cNvPr>
          <p:cNvSpPr/>
          <p:nvPr/>
        </p:nvSpPr>
        <p:spPr>
          <a:xfrm>
            <a:off x="4920082" y="4117034"/>
            <a:ext cx="756000" cy="241200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732" name="グループ化 731">
            <a:extLst>
              <a:ext uri="{FF2B5EF4-FFF2-40B4-BE49-F238E27FC236}">
                <a16:creationId xmlns:a16="http://schemas.microsoft.com/office/drawing/2014/main" id="{EC9AC3FC-1EDD-994A-0A2E-0DC5A87A9BBF}"/>
              </a:ext>
            </a:extLst>
          </p:cNvPr>
          <p:cNvGrpSpPr/>
          <p:nvPr/>
        </p:nvGrpSpPr>
        <p:grpSpPr>
          <a:xfrm>
            <a:off x="5210534" y="3922634"/>
            <a:ext cx="194400" cy="194400"/>
            <a:chOff x="5374616" y="7449420"/>
            <a:chExt cx="194400" cy="194400"/>
          </a:xfrm>
        </p:grpSpPr>
        <p:sp>
          <p:nvSpPr>
            <p:cNvPr id="736" name="Google Shape;135;p7">
              <a:extLst>
                <a:ext uri="{FF2B5EF4-FFF2-40B4-BE49-F238E27FC236}">
                  <a16:creationId xmlns:a16="http://schemas.microsoft.com/office/drawing/2014/main" id="{98572AF0-5C65-845A-C2EE-A837879C3DC5}"/>
                </a:ext>
              </a:extLst>
            </p:cNvPr>
            <p:cNvSpPr>
              <a:spLocks/>
            </p:cNvSpPr>
            <p:nvPr/>
          </p:nvSpPr>
          <p:spPr>
            <a:xfrm rot="5400000">
              <a:off x="5374616" y="7449420"/>
              <a:ext cx="194400" cy="194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737" name="直線コネクタ 736">
              <a:extLst>
                <a:ext uri="{FF2B5EF4-FFF2-40B4-BE49-F238E27FC236}">
                  <a16:creationId xmlns:a16="http://schemas.microsoft.com/office/drawing/2014/main" id="{BBDA8FEA-D19B-3A9D-8242-8149B864004B}"/>
                </a:ext>
              </a:extLst>
            </p:cNvPr>
            <p:cNvCxnSpPr>
              <a:cxnSpLocks/>
            </p:cNvCxnSpPr>
            <p:nvPr/>
          </p:nvCxnSpPr>
          <p:spPr>
            <a:xfrm>
              <a:off x="5374616" y="7488436"/>
              <a:ext cx="1944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733" name="グループ化 732">
            <a:extLst>
              <a:ext uri="{FF2B5EF4-FFF2-40B4-BE49-F238E27FC236}">
                <a16:creationId xmlns:a16="http://schemas.microsoft.com/office/drawing/2014/main" id="{C3C7751B-4AB3-1593-6993-E36F66B2C2C5}"/>
              </a:ext>
            </a:extLst>
          </p:cNvPr>
          <p:cNvGrpSpPr/>
          <p:nvPr/>
        </p:nvGrpSpPr>
        <p:grpSpPr>
          <a:xfrm>
            <a:off x="5428248" y="3922634"/>
            <a:ext cx="194400" cy="194400"/>
            <a:chOff x="5374616" y="7449420"/>
            <a:chExt cx="194400" cy="194400"/>
          </a:xfrm>
        </p:grpSpPr>
        <p:sp>
          <p:nvSpPr>
            <p:cNvPr id="734" name="Google Shape;135;p7">
              <a:extLst>
                <a:ext uri="{FF2B5EF4-FFF2-40B4-BE49-F238E27FC236}">
                  <a16:creationId xmlns:a16="http://schemas.microsoft.com/office/drawing/2014/main" id="{4C7BBA62-49F7-B727-EE93-C17240ED9D5E}"/>
                </a:ext>
              </a:extLst>
            </p:cNvPr>
            <p:cNvSpPr>
              <a:spLocks/>
            </p:cNvSpPr>
            <p:nvPr/>
          </p:nvSpPr>
          <p:spPr>
            <a:xfrm rot="5400000">
              <a:off x="5374616" y="7449420"/>
              <a:ext cx="194400" cy="194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735" name="直線コネクタ 734">
              <a:extLst>
                <a:ext uri="{FF2B5EF4-FFF2-40B4-BE49-F238E27FC236}">
                  <a16:creationId xmlns:a16="http://schemas.microsoft.com/office/drawing/2014/main" id="{F4CFE62E-BC29-581F-ADF7-CF0F093F9840}"/>
                </a:ext>
              </a:extLst>
            </p:cNvPr>
            <p:cNvCxnSpPr>
              <a:cxnSpLocks/>
            </p:cNvCxnSpPr>
            <p:nvPr/>
          </p:nvCxnSpPr>
          <p:spPr>
            <a:xfrm>
              <a:off x="5374616" y="7488436"/>
              <a:ext cx="1944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720" name="グループ化 719">
            <a:extLst>
              <a:ext uri="{FF2B5EF4-FFF2-40B4-BE49-F238E27FC236}">
                <a16:creationId xmlns:a16="http://schemas.microsoft.com/office/drawing/2014/main" id="{7CB1FDBE-48C0-56D6-3A6C-CDB92A5B5715}"/>
              </a:ext>
            </a:extLst>
          </p:cNvPr>
          <p:cNvGrpSpPr/>
          <p:nvPr/>
        </p:nvGrpSpPr>
        <p:grpSpPr>
          <a:xfrm rot="10800000">
            <a:off x="5408150" y="4598510"/>
            <a:ext cx="194400" cy="194400"/>
            <a:chOff x="5374616" y="7449420"/>
            <a:chExt cx="194400" cy="194400"/>
          </a:xfrm>
        </p:grpSpPr>
        <p:sp>
          <p:nvSpPr>
            <p:cNvPr id="728" name="Google Shape;135;p7">
              <a:extLst>
                <a:ext uri="{FF2B5EF4-FFF2-40B4-BE49-F238E27FC236}">
                  <a16:creationId xmlns:a16="http://schemas.microsoft.com/office/drawing/2014/main" id="{DC819CB9-9B61-FF36-3087-216234904840}"/>
                </a:ext>
              </a:extLst>
            </p:cNvPr>
            <p:cNvSpPr>
              <a:spLocks/>
            </p:cNvSpPr>
            <p:nvPr/>
          </p:nvSpPr>
          <p:spPr>
            <a:xfrm rot="5400000">
              <a:off x="5374616" y="7449420"/>
              <a:ext cx="194400" cy="194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729" name="直線コネクタ 728">
              <a:extLst>
                <a:ext uri="{FF2B5EF4-FFF2-40B4-BE49-F238E27FC236}">
                  <a16:creationId xmlns:a16="http://schemas.microsoft.com/office/drawing/2014/main" id="{45D53215-C2D1-C5B7-086D-9BB3AA5771A0}"/>
                </a:ext>
              </a:extLst>
            </p:cNvPr>
            <p:cNvCxnSpPr>
              <a:cxnSpLocks/>
            </p:cNvCxnSpPr>
            <p:nvPr/>
          </p:nvCxnSpPr>
          <p:spPr>
            <a:xfrm>
              <a:off x="5374616" y="7488436"/>
              <a:ext cx="1944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721" name="Google Shape;255;p7">
            <a:extLst>
              <a:ext uri="{FF2B5EF4-FFF2-40B4-BE49-F238E27FC236}">
                <a16:creationId xmlns:a16="http://schemas.microsoft.com/office/drawing/2014/main" id="{7D84C250-68DE-2D20-1E68-6009893D18CC}"/>
              </a:ext>
            </a:extLst>
          </p:cNvPr>
          <p:cNvSpPr/>
          <p:nvPr/>
        </p:nvSpPr>
        <p:spPr>
          <a:xfrm rot="10800000">
            <a:off x="4920082" y="4357310"/>
            <a:ext cx="756000" cy="241200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722" name="グループ化 721">
            <a:extLst>
              <a:ext uri="{FF2B5EF4-FFF2-40B4-BE49-F238E27FC236}">
                <a16:creationId xmlns:a16="http://schemas.microsoft.com/office/drawing/2014/main" id="{A3928DDE-EFAA-7B53-4931-A6BA3AF9517A}"/>
              </a:ext>
            </a:extLst>
          </p:cNvPr>
          <p:cNvGrpSpPr/>
          <p:nvPr/>
        </p:nvGrpSpPr>
        <p:grpSpPr>
          <a:xfrm rot="10800000">
            <a:off x="5191230" y="4598510"/>
            <a:ext cx="194400" cy="194400"/>
            <a:chOff x="5374616" y="7449420"/>
            <a:chExt cx="194400" cy="194400"/>
          </a:xfrm>
        </p:grpSpPr>
        <p:sp>
          <p:nvSpPr>
            <p:cNvPr id="726" name="Google Shape;135;p7">
              <a:extLst>
                <a:ext uri="{FF2B5EF4-FFF2-40B4-BE49-F238E27FC236}">
                  <a16:creationId xmlns:a16="http://schemas.microsoft.com/office/drawing/2014/main" id="{1799530F-650B-91D7-7501-451EB0B4DEE1}"/>
                </a:ext>
              </a:extLst>
            </p:cNvPr>
            <p:cNvSpPr>
              <a:spLocks/>
            </p:cNvSpPr>
            <p:nvPr/>
          </p:nvSpPr>
          <p:spPr>
            <a:xfrm rot="5400000">
              <a:off x="5374616" y="7449420"/>
              <a:ext cx="194400" cy="194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727" name="直線コネクタ 726">
              <a:extLst>
                <a:ext uri="{FF2B5EF4-FFF2-40B4-BE49-F238E27FC236}">
                  <a16:creationId xmlns:a16="http://schemas.microsoft.com/office/drawing/2014/main" id="{8536C1E0-9867-DE0A-79DF-479162E40168}"/>
                </a:ext>
              </a:extLst>
            </p:cNvPr>
            <p:cNvCxnSpPr>
              <a:cxnSpLocks/>
            </p:cNvCxnSpPr>
            <p:nvPr/>
          </p:nvCxnSpPr>
          <p:spPr>
            <a:xfrm>
              <a:off x="5374616" y="7488436"/>
              <a:ext cx="1944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723" name="グループ化 722">
            <a:extLst>
              <a:ext uri="{FF2B5EF4-FFF2-40B4-BE49-F238E27FC236}">
                <a16:creationId xmlns:a16="http://schemas.microsoft.com/office/drawing/2014/main" id="{914C41FF-7D26-E495-986A-E8E0CFB868E2}"/>
              </a:ext>
            </a:extLst>
          </p:cNvPr>
          <p:cNvGrpSpPr/>
          <p:nvPr/>
        </p:nvGrpSpPr>
        <p:grpSpPr>
          <a:xfrm rot="10800000">
            <a:off x="4973516" y="4598510"/>
            <a:ext cx="194400" cy="194400"/>
            <a:chOff x="5374616" y="7449420"/>
            <a:chExt cx="194400" cy="194400"/>
          </a:xfrm>
        </p:grpSpPr>
        <p:sp>
          <p:nvSpPr>
            <p:cNvPr id="724" name="Google Shape;135;p7">
              <a:extLst>
                <a:ext uri="{FF2B5EF4-FFF2-40B4-BE49-F238E27FC236}">
                  <a16:creationId xmlns:a16="http://schemas.microsoft.com/office/drawing/2014/main" id="{8559DC00-78BC-A390-78A8-6E399C079FB6}"/>
                </a:ext>
              </a:extLst>
            </p:cNvPr>
            <p:cNvSpPr>
              <a:spLocks/>
            </p:cNvSpPr>
            <p:nvPr/>
          </p:nvSpPr>
          <p:spPr>
            <a:xfrm rot="5400000">
              <a:off x="5374616" y="7449420"/>
              <a:ext cx="194400" cy="194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725" name="直線コネクタ 724">
              <a:extLst>
                <a:ext uri="{FF2B5EF4-FFF2-40B4-BE49-F238E27FC236}">
                  <a16:creationId xmlns:a16="http://schemas.microsoft.com/office/drawing/2014/main" id="{AB886F95-9839-5F6C-B0E4-FE1A470A3BDD}"/>
                </a:ext>
              </a:extLst>
            </p:cNvPr>
            <p:cNvCxnSpPr>
              <a:cxnSpLocks/>
            </p:cNvCxnSpPr>
            <p:nvPr/>
          </p:nvCxnSpPr>
          <p:spPr>
            <a:xfrm>
              <a:off x="5374616" y="7488436"/>
              <a:ext cx="1944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709" name="グループ化 708">
            <a:extLst>
              <a:ext uri="{FF2B5EF4-FFF2-40B4-BE49-F238E27FC236}">
                <a16:creationId xmlns:a16="http://schemas.microsoft.com/office/drawing/2014/main" id="{AF2AACD7-8948-4D6E-4DA8-CB472489C2BB}"/>
              </a:ext>
            </a:extLst>
          </p:cNvPr>
          <p:cNvGrpSpPr/>
          <p:nvPr/>
        </p:nvGrpSpPr>
        <p:grpSpPr>
          <a:xfrm rot="5400000">
            <a:off x="5917282" y="4035182"/>
            <a:ext cx="194400" cy="194400"/>
            <a:chOff x="5374616" y="7449420"/>
            <a:chExt cx="194400" cy="194400"/>
          </a:xfrm>
        </p:grpSpPr>
        <p:sp>
          <p:nvSpPr>
            <p:cNvPr id="718" name="Google Shape;135;p7">
              <a:extLst>
                <a:ext uri="{FF2B5EF4-FFF2-40B4-BE49-F238E27FC236}">
                  <a16:creationId xmlns:a16="http://schemas.microsoft.com/office/drawing/2014/main" id="{EA628B0A-58B3-BAFE-1574-2E120C5AA4AA}"/>
                </a:ext>
              </a:extLst>
            </p:cNvPr>
            <p:cNvSpPr>
              <a:spLocks/>
            </p:cNvSpPr>
            <p:nvPr/>
          </p:nvSpPr>
          <p:spPr>
            <a:xfrm rot="5400000">
              <a:off x="5374616" y="7449420"/>
              <a:ext cx="194400" cy="194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719" name="直線コネクタ 718">
              <a:extLst>
                <a:ext uri="{FF2B5EF4-FFF2-40B4-BE49-F238E27FC236}">
                  <a16:creationId xmlns:a16="http://schemas.microsoft.com/office/drawing/2014/main" id="{5CF64931-5203-25E1-7173-5E7AF44304D5}"/>
                </a:ext>
              </a:extLst>
            </p:cNvPr>
            <p:cNvCxnSpPr>
              <a:cxnSpLocks/>
            </p:cNvCxnSpPr>
            <p:nvPr/>
          </p:nvCxnSpPr>
          <p:spPr>
            <a:xfrm>
              <a:off x="5374616" y="7488436"/>
              <a:ext cx="1944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710" name="Google Shape;255;p7">
            <a:extLst>
              <a:ext uri="{FF2B5EF4-FFF2-40B4-BE49-F238E27FC236}">
                <a16:creationId xmlns:a16="http://schemas.microsoft.com/office/drawing/2014/main" id="{AC4EA394-B3E0-AEF6-E021-8733FC8DF1FD}"/>
              </a:ext>
            </a:extLst>
          </p:cNvPr>
          <p:cNvSpPr/>
          <p:nvPr/>
        </p:nvSpPr>
        <p:spPr>
          <a:xfrm rot="5400000">
            <a:off x="5418682" y="4219050"/>
            <a:ext cx="756000" cy="241200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712" name="グループ化 711">
            <a:extLst>
              <a:ext uri="{FF2B5EF4-FFF2-40B4-BE49-F238E27FC236}">
                <a16:creationId xmlns:a16="http://schemas.microsoft.com/office/drawing/2014/main" id="{DB5BEDED-C2F4-0163-F6AC-CC86D3983409}"/>
              </a:ext>
            </a:extLst>
          </p:cNvPr>
          <p:cNvGrpSpPr/>
          <p:nvPr/>
        </p:nvGrpSpPr>
        <p:grpSpPr>
          <a:xfrm rot="5400000">
            <a:off x="5917282" y="4252102"/>
            <a:ext cx="194400" cy="194400"/>
            <a:chOff x="5374616" y="7449420"/>
            <a:chExt cx="194400" cy="194400"/>
          </a:xfrm>
        </p:grpSpPr>
        <p:sp>
          <p:nvSpPr>
            <p:cNvPr id="716" name="Google Shape;135;p7">
              <a:extLst>
                <a:ext uri="{FF2B5EF4-FFF2-40B4-BE49-F238E27FC236}">
                  <a16:creationId xmlns:a16="http://schemas.microsoft.com/office/drawing/2014/main" id="{7219D00A-2EB0-C056-1F9F-DEA80CFA1599}"/>
                </a:ext>
              </a:extLst>
            </p:cNvPr>
            <p:cNvSpPr>
              <a:spLocks/>
            </p:cNvSpPr>
            <p:nvPr/>
          </p:nvSpPr>
          <p:spPr>
            <a:xfrm rot="5400000">
              <a:off x="5374616" y="7449420"/>
              <a:ext cx="194400" cy="194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717" name="直線コネクタ 716">
              <a:extLst>
                <a:ext uri="{FF2B5EF4-FFF2-40B4-BE49-F238E27FC236}">
                  <a16:creationId xmlns:a16="http://schemas.microsoft.com/office/drawing/2014/main" id="{9BA2C760-5849-DC2B-0FE0-3DC2121AE38B}"/>
                </a:ext>
              </a:extLst>
            </p:cNvPr>
            <p:cNvCxnSpPr>
              <a:cxnSpLocks/>
            </p:cNvCxnSpPr>
            <p:nvPr/>
          </p:nvCxnSpPr>
          <p:spPr>
            <a:xfrm>
              <a:off x="5374616" y="7488436"/>
              <a:ext cx="1944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713" name="グループ化 712">
            <a:extLst>
              <a:ext uri="{FF2B5EF4-FFF2-40B4-BE49-F238E27FC236}">
                <a16:creationId xmlns:a16="http://schemas.microsoft.com/office/drawing/2014/main" id="{FC8B9372-F5AA-9F2D-D816-7679579F5B58}"/>
              </a:ext>
            </a:extLst>
          </p:cNvPr>
          <p:cNvGrpSpPr/>
          <p:nvPr/>
        </p:nvGrpSpPr>
        <p:grpSpPr>
          <a:xfrm rot="5400000">
            <a:off x="5917282" y="4469816"/>
            <a:ext cx="194400" cy="194400"/>
            <a:chOff x="5374616" y="7449420"/>
            <a:chExt cx="194400" cy="194400"/>
          </a:xfrm>
        </p:grpSpPr>
        <p:sp>
          <p:nvSpPr>
            <p:cNvPr id="714" name="Google Shape;135;p7">
              <a:extLst>
                <a:ext uri="{FF2B5EF4-FFF2-40B4-BE49-F238E27FC236}">
                  <a16:creationId xmlns:a16="http://schemas.microsoft.com/office/drawing/2014/main" id="{437187D7-1337-7B91-9BC3-FB35F9DE71F6}"/>
                </a:ext>
              </a:extLst>
            </p:cNvPr>
            <p:cNvSpPr>
              <a:spLocks/>
            </p:cNvSpPr>
            <p:nvPr/>
          </p:nvSpPr>
          <p:spPr>
            <a:xfrm rot="5400000">
              <a:off x="5374616" y="7449420"/>
              <a:ext cx="194400" cy="194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715" name="直線コネクタ 714">
              <a:extLst>
                <a:ext uri="{FF2B5EF4-FFF2-40B4-BE49-F238E27FC236}">
                  <a16:creationId xmlns:a16="http://schemas.microsoft.com/office/drawing/2014/main" id="{37E4617D-4788-A773-A2CD-871A40DF74DC}"/>
                </a:ext>
              </a:extLst>
            </p:cNvPr>
            <p:cNvCxnSpPr>
              <a:cxnSpLocks/>
            </p:cNvCxnSpPr>
            <p:nvPr/>
          </p:nvCxnSpPr>
          <p:spPr>
            <a:xfrm>
              <a:off x="5374616" y="7488436"/>
              <a:ext cx="1944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765" name="グループ化 764">
            <a:extLst>
              <a:ext uri="{FF2B5EF4-FFF2-40B4-BE49-F238E27FC236}">
                <a16:creationId xmlns:a16="http://schemas.microsoft.com/office/drawing/2014/main" id="{AFE323AE-1AC3-79C8-44E9-E5142B42B4A6}"/>
              </a:ext>
            </a:extLst>
          </p:cNvPr>
          <p:cNvGrpSpPr/>
          <p:nvPr/>
        </p:nvGrpSpPr>
        <p:grpSpPr>
          <a:xfrm>
            <a:off x="4983081" y="5229197"/>
            <a:ext cx="194400" cy="194400"/>
            <a:chOff x="5374616" y="7449420"/>
            <a:chExt cx="194400" cy="194400"/>
          </a:xfrm>
        </p:grpSpPr>
        <p:sp>
          <p:nvSpPr>
            <p:cNvPr id="773" name="Google Shape;135;p7">
              <a:extLst>
                <a:ext uri="{FF2B5EF4-FFF2-40B4-BE49-F238E27FC236}">
                  <a16:creationId xmlns:a16="http://schemas.microsoft.com/office/drawing/2014/main" id="{6B3C959C-DC75-07D2-46C6-B5CADA4F8842}"/>
                </a:ext>
              </a:extLst>
            </p:cNvPr>
            <p:cNvSpPr>
              <a:spLocks/>
            </p:cNvSpPr>
            <p:nvPr/>
          </p:nvSpPr>
          <p:spPr>
            <a:xfrm rot="5400000">
              <a:off x="5374616" y="7449420"/>
              <a:ext cx="194400" cy="194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774" name="直線コネクタ 773">
              <a:extLst>
                <a:ext uri="{FF2B5EF4-FFF2-40B4-BE49-F238E27FC236}">
                  <a16:creationId xmlns:a16="http://schemas.microsoft.com/office/drawing/2014/main" id="{504D6BC7-9843-537C-A816-78D0ACF2B191}"/>
                </a:ext>
              </a:extLst>
            </p:cNvPr>
            <p:cNvCxnSpPr>
              <a:cxnSpLocks/>
            </p:cNvCxnSpPr>
            <p:nvPr/>
          </p:nvCxnSpPr>
          <p:spPr>
            <a:xfrm>
              <a:off x="5374616" y="7488436"/>
              <a:ext cx="1944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766" name="Google Shape;255;p7">
            <a:extLst>
              <a:ext uri="{FF2B5EF4-FFF2-40B4-BE49-F238E27FC236}">
                <a16:creationId xmlns:a16="http://schemas.microsoft.com/office/drawing/2014/main" id="{592DDE90-A15B-025C-96AD-02EE4D09398B}"/>
              </a:ext>
            </a:extLst>
          </p:cNvPr>
          <p:cNvSpPr/>
          <p:nvPr/>
        </p:nvSpPr>
        <p:spPr>
          <a:xfrm>
            <a:off x="4909549" y="5423597"/>
            <a:ext cx="756000" cy="241200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767" name="グループ化 766">
            <a:extLst>
              <a:ext uri="{FF2B5EF4-FFF2-40B4-BE49-F238E27FC236}">
                <a16:creationId xmlns:a16="http://schemas.microsoft.com/office/drawing/2014/main" id="{F008005B-71B0-A655-D2B0-28457FCBB199}"/>
              </a:ext>
            </a:extLst>
          </p:cNvPr>
          <p:cNvGrpSpPr/>
          <p:nvPr/>
        </p:nvGrpSpPr>
        <p:grpSpPr>
          <a:xfrm>
            <a:off x="5200001" y="5229197"/>
            <a:ext cx="194400" cy="194400"/>
            <a:chOff x="5374616" y="7449420"/>
            <a:chExt cx="194400" cy="194400"/>
          </a:xfrm>
        </p:grpSpPr>
        <p:sp>
          <p:nvSpPr>
            <p:cNvPr id="771" name="Google Shape;135;p7">
              <a:extLst>
                <a:ext uri="{FF2B5EF4-FFF2-40B4-BE49-F238E27FC236}">
                  <a16:creationId xmlns:a16="http://schemas.microsoft.com/office/drawing/2014/main" id="{4C54EAB9-AB2C-0545-B591-A8A53B80531D}"/>
                </a:ext>
              </a:extLst>
            </p:cNvPr>
            <p:cNvSpPr>
              <a:spLocks/>
            </p:cNvSpPr>
            <p:nvPr/>
          </p:nvSpPr>
          <p:spPr>
            <a:xfrm rot="5400000">
              <a:off x="5374616" y="7449420"/>
              <a:ext cx="194400" cy="194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772" name="直線コネクタ 771">
              <a:extLst>
                <a:ext uri="{FF2B5EF4-FFF2-40B4-BE49-F238E27FC236}">
                  <a16:creationId xmlns:a16="http://schemas.microsoft.com/office/drawing/2014/main" id="{C938B596-128C-4710-61B6-95F037A51EAC}"/>
                </a:ext>
              </a:extLst>
            </p:cNvPr>
            <p:cNvCxnSpPr>
              <a:cxnSpLocks/>
            </p:cNvCxnSpPr>
            <p:nvPr/>
          </p:nvCxnSpPr>
          <p:spPr>
            <a:xfrm>
              <a:off x="5374616" y="7488436"/>
              <a:ext cx="1944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768" name="グループ化 767">
            <a:extLst>
              <a:ext uri="{FF2B5EF4-FFF2-40B4-BE49-F238E27FC236}">
                <a16:creationId xmlns:a16="http://schemas.microsoft.com/office/drawing/2014/main" id="{8F30A7A2-39EC-D2FF-94BF-4021262918C6}"/>
              </a:ext>
            </a:extLst>
          </p:cNvPr>
          <p:cNvGrpSpPr/>
          <p:nvPr/>
        </p:nvGrpSpPr>
        <p:grpSpPr>
          <a:xfrm>
            <a:off x="5417715" y="5229197"/>
            <a:ext cx="194400" cy="194400"/>
            <a:chOff x="5374616" y="7449420"/>
            <a:chExt cx="194400" cy="194400"/>
          </a:xfrm>
        </p:grpSpPr>
        <p:sp>
          <p:nvSpPr>
            <p:cNvPr id="769" name="Google Shape;135;p7">
              <a:extLst>
                <a:ext uri="{FF2B5EF4-FFF2-40B4-BE49-F238E27FC236}">
                  <a16:creationId xmlns:a16="http://schemas.microsoft.com/office/drawing/2014/main" id="{8EBE7D62-BDF4-1FAD-7ABE-9AF3D83E10C7}"/>
                </a:ext>
              </a:extLst>
            </p:cNvPr>
            <p:cNvSpPr>
              <a:spLocks/>
            </p:cNvSpPr>
            <p:nvPr/>
          </p:nvSpPr>
          <p:spPr>
            <a:xfrm rot="5400000">
              <a:off x="5374616" y="7449420"/>
              <a:ext cx="194400" cy="194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770" name="直線コネクタ 769">
              <a:extLst>
                <a:ext uri="{FF2B5EF4-FFF2-40B4-BE49-F238E27FC236}">
                  <a16:creationId xmlns:a16="http://schemas.microsoft.com/office/drawing/2014/main" id="{4D81626D-DE36-AD25-B7DC-5BE0EB2FC690}"/>
                </a:ext>
              </a:extLst>
            </p:cNvPr>
            <p:cNvCxnSpPr>
              <a:cxnSpLocks/>
            </p:cNvCxnSpPr>
            <p:nvPr/>
          </p:nvCxnSpPr>
          <p:spPr>
            <a:xfrm>
              <a:off x="5374616" y="7488436"/>
              <a:ext cx="1944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754" name="グループ化 753">
            <a:extLst>
              <a:ext uri="{FF2B5EF4-FFF2-40B4-BE49-F238E27FC236}">
                <a16:creationId xmlns:a16="http://schemas.microsoft.com/office/drawing/2014/main" id="{7442CAC8-75F8-88FA-2484-D939E914BA03}"/>
              </a:ext>
            </a:extLst>
          </p:cNvPr>
          <p:cNvGrpSpPr/>
          <p:nvPr/>
        </p:nvGrpSpPr>
        <p:grpSpPr>
          <a:xfrm rot="10800000">
            <a:off x="5397617" y="5905073"/>
            <a:ext cx="194400" cy="194400"/>
            <a:chOff x="5374616" y="7449420"/>
            <a:chExt cx="194400" cy="194400"/>
          </a:xfrm>
        </p:grpSpPr>
        <p:sp>
          <p:nvSpPr>
            <p:cNvPr id="763" name="Google Shape;135;p7">
              <a:extLst>
                <a:ext uri="{FF2B5EF4-FFF2-40B4-BE49-F238E27FC236}">
                  <a16:creationId xmlns:a16="http://schemas.microsoft.com/office/drawing/2014/main" id="{454D8C76-55F4-32CD-19B6-625D5AD8A0D8}"/>
                </a:ext>
              </a:extLst>
            </p:cNvPr>
            <p:cNvSpPr>
              <a:spLocks/>
            </p:cNvSpPr>
            <p:nvPr/>
          </p:nvSpPr>
          <p:spPr>
            <a:xfrm rot="5400000">
              <a:off x="5374616" y="7449420"/>
              <a:ext cx="194400" cy="194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764" name="直線コネクタ 763">
              <a:extLst>
                <a:ext uri="{FF2B5EF4-FFF2-40B4-BE49-F238E27FC236}">
                  <a16:creationId xmlns:a16="http://schemas.microsoft.com/office/drawing/2014/main" id="{6F28029F-F514-F1EA-7904-AC96EE436341}"/>
                </a:ext>
              </a:extLst>
            </p:cNvPr>
            <p:cNvCxnSpPr>
              <a:cxnSpLocks/>
            </p:cNvCxnSpPr>
            <p:nvPr/>
          </p:nvCxnSpPr>
          <p:spPr>
            <a:xfrm>
              <a:off x="5374616" y="7488436"/>
              <a:ext cx="1944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755" name="Google Shape;255;p7">
            <a:extLst>
              <a:ext uri="{FF2B5EF4-FFF2-40B4-BE49-F238E27FC236}">
                <a16:creationId xmlns:a16="http://schemas.microsoft.com/office/drawing/2014/main" id="{9D5369E2-880F-0380-68F2-38B38BF436D8}"/>
              </a:ext>
            </a:extLst>
          </p:cNvPr>
          <p:cNvSpPr/>
          <p:nvPr/>
        </p:nvSpPr>
        <p:spPr>
          <a:xfrm rot="10800000">
            <a:off x="4909549" y="5663873"/>
            <a:ext cx="756000" cy="241200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757" name="グループ化 756">
            <a:extLst>
              <a:ext uri="{FF2B5EF4-FFF2-40B4-BE49-F238E27FC236}">
                <a16:creationId xmlns:a16="http://schemas.microsoft.com/office/drawing/2014/main" id="{9D76F16F-E153-5380-5D02-C535B13F951E}"/>
              </a:ext>
            </a:extLst>
          </p:cNvPr>
          <p:cNvGrpSpPr/>
          <p:nvPr/>
        </p:nvGrpSpPr>
        <p:grpSpPr>
          <a:xfrm rot="10800000">
            <a:off x="5180697" y="5905073"/>
            <a:ext cx="194400" cy="194400"/>
            <a:chOff x="5374616" y="7449420"/>
            <a:chExt cx="194400" cy="194400"/>
          </a:xfrm>
        </p:grpSpPr>
        <p:sp>
          <p:nvSpPr>
            <p:cNvPr id="761" name="Google Shape;135;p7">
              <a:extLst>
                <a:ext uri="{FF2B5EF4-FFF2-40B4-BE49-F238E27FC236}">
                  <a16:creationId xmlns:a16="http://schemas.microsoft.com/office/drawing/2014/main" id="{A69CED8C-6FE1-55B0-106B-A9700F3619FC}"/>
                </a:ext>
              </a:extLst>
            </p:cNvPr>
            <p:cNvSpPr>
              <a:spLocks/>
            </p:cNvSpPr>
            <p:nvPr/>
          </p:nvSpPr>
          <p:spPr>
            <a:xfrm rot="5400000">
              <a:off x="5374616" y="7449420"/>
              <a:ext cx="194400" cy="194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762" name="直線コネクタ 761">
              <a:extLst>
                <a:ext uri="{FF2B5EF4-FFF2-40B4-BE49-F238E27FC236}">
                  <a16:creationId xmlns:a16="http://schemas.microsoft.com/office/drawing/2014/main" id="{A89F1CFA-02EF-ECEB-221B-7A05DD1AB1F3}"/>
                </a:ext>
              </a:extLst>
            </p:cNvPr>
            <p:cNvCxnSpPr>
              <a:cxnSpLocks/>
            </p:cNvCxnSpPr>
            <p:nvPr/>
          </p:nvCxnSpPr>
          <p:spPr>
            <a:xfrm>
              <a:off x="5374616" y="7488436"/>
              <a:ext cx="1944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758" name="グループ化 757">
            <a:extLst>
              <a:ext uri="{FF2B5EF4-FFF2-40B4-BE49-F238E27FC236}">
                <a16:creationId xmlns:a16="http://schemas.microsoft.com/office/drawing/2014/main" id="{0EDDE19A-FE5A-0633-6720-17FDD25160D1}"/>
              </a:ext>
            </a:extLst>
          </p:cNvPr>
          <p:cNvGrpSpPr/>
          <p:nvPr/>
        </p:nvGrpSpPr>
        <p:grpSpPr>
          <a:xfrm rot="10800000">
            <a:off x="4962983" y="5905073"/>
            <a:ext cx="194400" cy="194400"/>
            <a:chOff x="5374616" y="7449420"/>
            <a:chExt cx="194400" cy="194400"/>
          </a:xfrm>
        </p:grpSpPr>
        <p:sp>
          <p:nvSpPr>
            <p:cNvPr id="759" name="Google Shape;135;p7">
              <a:extLst>
                <a:ext uri="{FF2B5EF4-FFF2-40B4-BE49-F238E27FC236}">
                  <a16:creationId xmlns:a16="http://schemas.microsoft.com/office/drawing/2014/main" id="{CC467CC6-9C31-24BC-DF43-C151BDAFA510}"/>
                </a:ext>
              </a:extLst>
            </p:cNvPr>
            <p:cNvSpPr>
              <a:spLocks/>
            </p:cNvSpPr>
            <p:nvPr/>
          </p:nvSpPr>
          <p:spPr>
            <a:xfrm rot="5400000">
              <a:off x="5374616" y="7449420"/>
              <a:ext cx="194400" cy="194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760" name="直線コネクタ 759">
              <a:extLst>
                <a:ext uri="{FF2B5EF4-FFF2-40B4-BE49-F238E27FC236}">
                  <a16:creationId xmlns:a16="http://schemas.microsoft.com/office/drawing/2014/main" id="{D1DA7E5A-C086-94B8-0AE9-E649DADEE9FB}"/>
                </a:ext>
              </a:extLst>
            </p:cNvPr>
            <p:cNvCxnSpPr>
              <a:cxnSpLocks/>
            </p:cNvCxnSpPr>
            <p:nvPr/>
          </p:nvCxnSpPr>
          <p:spPr>
            <a:xfrm>
              <a:off x="5374616" y="7488436"/>
              <a:ext cx="1944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744" name="グループ化 743">
            <a:extLst>
              <a:ext uri="{FF2B5EF4-FFF2-40B4-BE49-F238E27FC236}">
                <a16:creationId xmlns:a16="http://schemas.microsoft.com/office/drawing/2014/main" id="{FDBCCE14-BE37-0BAE-ED25-F7FD67C57A01}"/>
              </a:ext>
            </a:extLst>
          </p:cNvPr>
          <p:cNvGrpSpPr/>
          <p:nvPr/>
        </p:nvGrpSpPr>
        <p:grpSpPr>
          <a:xfrm rot="5400000">
            <a:off x="5906749" y="5341745"/>
            <a:ext cx="194400" cy="194400"/>
            <a:chOff x="5374616" y="7449420"/>
            <a:chExt cx="194400" cy="194400"/>
          </a:xfrm>
        </p:grpSpPr>
        <p:sp>
          <p:nvSpPr>
            <p:cNvPr id="752" name="Google Shape;135;p7">
              <a:extLst>
                <a:ext uri="{FF2B5EF4-FFF2-40B4-BE49-F238E27FC236}">
                  <a16:creationId xmlns:a16="http://schemas.microsoft.com/office/drawing/2014/main" id="{5D55512F-7EBF-548D-7E19-D1BA23F2D761}"/>
                </a:ext>
              </a:extLst>
            </p:cNvPr>
            <p:cNvSpPr>
              <a:spLocks/>
            </p:cNvSpPr>
            <p:nvPr/>
          </p:nvSpPr>
          <p:spPr>
            <a:xfrm rot="5400000">
              <a:off x="5374616" y="7449420"/>
              <a:ext cx="194400" cy="194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753" name="直線コネクタ 752">
              <a:extLst>
                <a:ext uri="{FF2B5EF4-FFF2-40B4-BE49-F238E27FC236}">
                  <a16:creationId xmlns:a16="http://schemas.microsoft.com/office/drawing/2014/main" id="{ABCC503B-8FDE-66BD-09B9-81D7F4EDE7C0}"/>
                </a:ext>
              </a:extLst>
            </p:cNvPr>
            <p:cNvCxnSpPr>
              <a:cxnSpLocks/>
            </p:cNvCxnSpPr>
            <p:nvPr/>
          </p:nvCxnSpPr>
          <p:spPr>
            <a:xfrm>
              <a:off x="5374616" y="7488436"/>
              <a:ext cx="1944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745" name="Google Shape;255;p7">
            <a:extLst>
              <a:ext uri="{FF2B5EF4-FFF2-40B4-BE49-F238E27FC236}">
                <a16:creationId xmlns:a16="http://schemas.microsoft.com/office/drawing/2014/main" id="{E3550FBF-876A-D941-97FF-9C78F95B6561}"/>
              </a:ext>
            </a:extLst>
          </p:cNvPr>
          <p:cNvSpPr/>
          <p:nvPr/>
        </p:nvSpPr>
        <p:spPr>
          <a:xfrm rot="5400000">
            <a:off x="5408149" y="5525613"/>
            <a:ext cx="756000" cy="241200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746" name="グループ化 745">
            <a:extLst>
              <a:ext uri="{FF2B5EF4-FFF2-40B4-BE49-F238E27FC236}">
                <a16:creationId xmlns:a16="http://schemas.microsoft.com/office/drawing/2014/main" id="{B02B76EC-95DA-0141-1B05-56BFDE7BA7F4}"/>
              </a:ext>
            </a:extLst>
          </p:cNvPr>
          <p:cNvGrpSpPr/>
          <p:nvPr/>
        </p:nvGrpSpPr>
        <p:grpSpPr>
          <a:xfrm rot="5400000">
            <a:off x="5906749" y="5558665"/>
            <a:ext cx="194400" cy="194400"/>
            <a:chOff x="5374616" y="7449420"/>
            <a:chExt cx="194400" cy="194400"/>
          </a:xfrm>
        </p:grpSpPr>
        <p:sp>
          <p:nvSpPr>
            <p:cNvPr id="750" name="Google Shape;135;p7">
              <a:extLst>
                <a:ext uri="{FF2B5EF4-FFF2-40B4-BE49-F238E27FC236}">
                  <a16:creationId xmlns:a16="http://schemas.microsoft.com/office/drawing/2014/main" id="{365C1EC8-6FA9-123E-CD57-EEB07886B7B2}"/>
                </a:ext>
              </a:extLst>
            </p:cNvPr>
            <p:cNvSpPr>
              <a:spLocks/>
            </p:cNvSpPr>
            <p:nvPr/>
          </p:nvSpPr>
          <p:spPr>
            <a:xfrm rot="5400000">
              <a:off x="5374616" y="7449420"/>
              <a:ext cx="194400" cy="194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751" name="直線コネクタ 750">
              <a:extLst>
                <a:ext uri="{FF2B5EF4-FFF2-40B4-BE49-F238E27FC236}">
                  <a16:creationId xmlns:a16="http://schemas.microsoft.com/office/drawing/2014/main" id="{8FA6739E-5F0E-250F-53CF-37FE257AAFC0}"/>
                </a:ext>
              </a:extLst>
            </p:cNvPr>
            <p:cNvCxnSpPr>
              <a:cxnSpLocks/>
            </p:cNvCxnSpPr>
            <p:nvPr/>
          </p:nvCxnSpPr>
          <p:spPr>
            <a:xfrm>
              <a:off x="5374616" y="7488436"/>
              <a:ext cx="1944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747" name="グループ化 746">
            <a:extLst>
              <a:ext uri="{FF2B5EF4-FFF2-40B4-BE49-F238E27FC236}">
                <a16:creationId xmlns:a16="http://schemas.microsoft.com/office/drawing/2014/main" id="{4E026AF7-BE8C-A5BF-0E31-3A074B57DA1B}"/>
              </a:ext>
            </a:extLst>
          </p:cNvPr>
          <p:cNvGrpSpPr/>
          <p:nvPr/>
        </p:nvGrpSpPr>
        <p:grpSpPr>
          <a:xfrm rot="5400000">
            <a:off x="5906749" y="5776379"/>
            <a:ext cx="194400" cy="194400"/>
            <a:chOff x="5374616" y="7449420"/>
            <a:chExt cx="194400" cy="194400"/>
          </a:xfrm>
        </p:grpSpPr>
        <p:sp>
          <p:nvSpPr>
            <p:cNvPr id="748" name="Google Shape;135;p7">
              <a:extLst>
                <a:ext uri="{FF2B5EF4-FFF2-40B4-BE49-F238E27FC236}">
                  <a16:creationId xmlns:a16="http://schemas.microsoft.com/office/drawing/2014/main" id="{738FC95E-7C69-077E-CAF9-A3F9CD0EB59D}"/>
                </a:ext>
              </a:extLst>
            </p:cNvPr>
            <p:cNvSpPr>
              <a:spLocks/>
            </p:cNvSpPr>
            <p:nvPr/>
          </p:nvSpPr>
          <p:spPr>
            <a:xfrm rot="5400000">
              <a:off x="5374616" y="7449420"/>
              <a:ext cx="194400" cy="194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749" name="直線コネクタ 748">
              <a:extLst>
                <a:ext uri="{FF2B5EF4-FFF2-40B4-BE49-F238E27FC236}">
                  <a16:creationId xmlns:a16="http://schemas.microsoft.com/office/drawing/2014/main" id="{BE3CA89A-FDBC-7A7E-057B-E6F945C6C03F}"/>
                </a:ext>
              </a:extLst>
            </p:cNvPr>
            <p:cNvCxnSpPr>
              <a:cxnSpLocks/>
            </p:cNvCxnSpPr>
            <p:nvPr/>
          </p:nvCxnSpPr>
          <p:spPr>
            <a:xfrm>
              <a:off x="5374616" y="7488436"/>
              <a:ext cx="1944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799" name="グループ化 798">
            <a:extLst>
              <a:ext uri="{FF2B5EF4-FFF2-40B4-BE49-F238E27FC236}">
                <a16:creationId xmlns:a16="http://schemas.microsoft.com/office/drawing/2014/main" id="{85CAB0AB-FBD7-E79E-5DA9-CB9D8AD7BED2}"/>
              </a:ext>
            </a:extLst>
          </p:cNvPr>
          <p:cNvGrpSpPr/>
          <p:nvPr/>
        </p:nvGrpSpPr>
        <p:grpSpPr>
          <a:xfrm>
            <a:off x="6711973" y="2606300"/>
            <a:ext cx="194400" cy="194400"/>
            <a:chOff x="5374616" y="7449420"/>
            <a:chExt cx="194400" cy="194400"/>
          </a:xfrm>
        </p:grpSpPr>
        <p:sp>
          <p:nvSpPr>
            <p:cNvPr id="808" name="Google Shape;135;p7">
              <a:extLst>
                <a:ext uri="{FF2B5EF4-FFF2-40B4-BE49-F238E27FC236}">
                  <a16:creationId xmlns:a16="http://schemas.microsoft.com/office/drawing/2014/main" id="{307712F0-412F-4369-C955-5F2051B134B8}"/>
                </a:ext>
              </a:extLst>
            </p:cNvPr>
            <p:cNvSpPr>
              <a:spLocks/>
            </p:cNvSpPr>
            <p:nvPr/>
          </p:nvSpPr>
          <p:spPr>
            <a:xfrm rot="5400000">
              <a:off x="5374616" y="7449420"/>
              <a:ext cx="194400" cy="194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809" name="直線コネクタ 808">
              <a:extLst>
                <a:ext uri="{FF2B5EF4-FFF2-40B4-BE49-F238E27FC236}">
                  <a16:creationId xmlns:a16="http://schemas.microsoft.com/office/drawing/2014/main" id="{38BCF4D6-018D-B6E0-603F-F60BF28ADB80}"/>
                </a:ext>
              </a:extLst>
            </p:cNvPr>
            <p:cNvCxnSpPr>
              <a:cxnSpLocks/>
            </p:cNvCxnSpPr>
            <p:nvPr/>
          </p:nvCxnSpPr>
          <p:spPr>
            <a:xfrm>
              <a:off x="5374616" y="7488436"/>
              <a:ext cx="1944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800" name="Google Shape;255;p7">
            <a:extLst>
              <a:ext uri="{FF2B5EF4-FFF2-40B4-BE49-F238E27FC236}">
                <a16:creationId xmlns:a16="http://schemas.microsoft.com/office/drawing/2014/main" id="{BBE50A21-3604-FCDA-A328-9A6A8FF729A2}"/>
              </a:ext>
            </a:extLst>
          </p:cNvPr>
          <p:cNvSpPr/>
          <p:nvPr/>
        </p:nvSpPr>
        <p:spPr>
          <a:xfrm>
            <a:off x="6638441" y="2800700"/>
            <a:ext cx="756000" cy="241200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802" name="グループ化 801">
            <a:extLst>
              <a:ext uri="{FF2B5EF4-FFF2-40B4-BE49-F238E27FC236}">
                <a16:creationId xmlns:a16="http://schemas.microsoft.com/office/drawing/2014/main" id="{85CC3252-C130-8172-CC61-139B2C98BC99}"/>
              </a:ext>
            </a:extLst>
          </p:cNvPr>
          <p:cNvGrpSpPr/>
          <p:nvPr/>
        </p:nvGrpSpPr>
        <p:grpSpPr>
          <a:xfrm>
            <a:off x="6928893" y="2606300"/>
            <a:ext cx="194400" cy="194400"/>
            <a:chOff x="5374616" y="7449420"/>
            <a:chExt cx="194400" cy="194400"/>
          </a:xfrm>
        </p:grpSpPr>
        <p:sp>
          <p:nvSpPr>
            <p:cNvPr id="806" name="Google Shape;135;p7">
              <a:extLst>
                <a:ext uri="{FF2B5EF4-FFF2-40B4-BE49-F238E27FC236}">
                  <a16:creationId xmlns:a16="http://schemas.microsoft.com/office/drawing/2014/main" id="{D03D4D3C-B9E9-95CD-D530-0628851E228F}"/>
                </a:ext>
              </a:extLst>
            </p:cNvPr>
            <p:cNvSpPr>
              <a:spLocks/>
            </p:cNvSpPr>
            <p:nvPr/>
          </p:nvSpPr>
          <p:spPr>
            <a:xfrm rot="5400000">
              <a:off x="5374616" y="7449420"/>
              <a:ext cx="194400" cy="194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807" name="直線コネクタ 806">
              <a:extLst>
                <a:ext uri="{FF2B5EF4-FFF2-40B4-BE49-F238E27FC236}">
                  <a16:creationId xmlns:a16="http://schemas.microsoft.com/office/drawing/2014/main" id="{E5152BC2-179C-492D-7770-06738BA74B76}"/>
                </a:ext>
              </a:extLst>
            </p:cNvPr>
            <p:cNvCxnSpPr>
              <a:cxnSpLocks/>
            </p:cNvCxnSpPr>
            <p:nvPr/>
          </p:nvCxnSpPr>
          <p:spPr>
            <a:xfrm>
              <a:off x="5374616" y="7488436"/>
              <a:ext cx="1944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803" name="グループ化 802">
            <a:extLst>
              <a:ext uri="{FF2B5EF4-FFF2-40B4-BE49-F238E27FC236}">
                <a16:creationId xmlns:a16="http://schemas.microsoft.com/office/drawing/2014/main" id="{F68F8E18-41AB-81D6-5615-41828EA7F8BA}"/>
              </a:ext>
            </a:extLst>
          </p:cNvPr>
          <p:cNvGrpSpPr/>
          <p:nvPr/>
        </p:nvGrpSpPr>
        <p:grpSpPr>
          <a:xfrm>
            <a:off x="7146607" y="2606300"/>
            <a:ext cx="194400" cy="194400"/>
            <a:chOff x="5374616" y="7449420"/>
            <a:chExt cx="194400" cy="194400"/>
          </a:xfrm>
        </p:grpSpPr>
        <p:sp>
          <p:nvSpPr>
            <p:cNvPr id="804" name="Google Shape;135;p7">
              <a:extLst>
                <a:ext uri="{FF2B5EF4-FFF2-40B4-BE49-F238E27FC236}">
                  <a16:creationId xmlns:a16="http://schemas.microsoft.com/office/drawing/2014/main" id="{C8483A44-F3A4-A75D-2EB9-95E3B0D8520E}"/>
                </a:ext>
              </a:extLst>
            </p:cNvPr>
            <p:cNvSpPr>
              <a:spLocks/>
            </p:cNvSpPr>
            <p:nvPr/>
          </p:nvSpPr>
          <p:spPr>
            <a:xfrm rot="5400000">
              <a:off x="5374616" y="7449420"/>
              <a:ext cx="194400" cy="194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805" name="直線コネクタ 804">
              <a:extLst>
                <a:ext uri="{FF2B5EF4-FFF2-40B4-BE49-F238E27FC236}">
                  <a16:creationId xmlns:a16="http://schemas.microsoft.com/office/drawing/2014/main" id="{32BB87CC-093D-9993-29CC-ED99EFAE6B5D}"/>
                </a:ext>
              </a:extLst>
            </p:cNvPr>
            <p:cNvCxnSpPr>
              <a:cxnSpLocks/>
            </p:cNvCxnSpPr>
            <p:nvPr/>
          </p:nvCxnSpPr>
          <p:spPr>
            <a:xfrm>
              <a:off x="5374616" y="7488436"/>
              <a:ext cx="1944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789" name="グループ化 788">
            <a:extLst>
              <a:ext uri="{FF2B5EF4-FFF2-40B4-BE49-F238E27FC236}">
                <a16:creationId xmlns:a16="http://schemas.microsoft.com/office/drawing/2014/main" id="{A1C53E0F-0D72-B5FA-1587-C1C66E46B7D5}"/>
              </a:ext>
            </a:extLst>
          </p:cNvPr>
          <p:cNvGrpSpPr/>
          <p:nvPr/>
        </p:nvGrpSpPr>
        <p:grpSpPr>
          <a:xfrm rot="10800000">
            <a:off x="7126509" y="3282176"/>
            <a:ext cx="194400" cy="194400"/>
            <a:chOff x="5374616" y="7449420"/>
            <a:chExt cx="194400" cy="194400"/>
          </a:xfrm>
        </p:grpSpPr>
        <p:sp>
          <p:nvSpPr>
            <p:cNvPr id="797" name="Google Shape;135;p7">
              <a:extLst>
                <a:ext uri="{FF2B5EF4-FFF2-40B4-BE49-F238E27FC236}">
                  <a16:creationId xmlns:a16="http://schemas.microsoft.com/office/drawing/2014/main" id="{33556EF4-D6A9-17F6-C674-83328CF8B428}"/>
                </a:ext>
              </a:extLst>
            </p:cNvPr>
            <p:cNvSpPr>
              <a:spLocks/>
            </p:cNvSpPr>
            <p:nvPr/>
          </p:nvSpPr>
          <p:spPr>
            <a:xfrm rot="5400000">
              <a:off x="5374616" y="7449420"/>
              <a:ext cx="194400" cy="194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798" name="直線コネクタ 797">
              <a:extLst>
                <a:ext uri="{FF2B5EF4-FFF2-40B4-BE49-F238E27FC236}">
                  <a16:creationId xmlns:a16="http://schemas.microsoft.com/office/drawing/2014/main" id="{3322F604-7A1C-414D-7199-E8865F30E773}"/>
                </a:ext>
              </a:extLst>
            </p:cNvPr>
            <p:cNvCxnSpPr>
              <a:cxnSpLocks/>
            </p:cNvCxnSpPr>
            <p:nvPr/>
          </p:nvCxnSpPr>
          <p:spPr>
            <a:xfrm>
              <a:off x="5374616" y="7488436"/>
              <a:ext cx="1944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790" name="Google Shape;255;p7">
            <a:extLst>
              <a:ext uri="{FF2B5EF4-FFF2-40B4-BE49-F238E27FC236}">
                <a16:creationId xmlns:a16="http://schemas.microsoft.com/office/drawing/2014/main" id="{C9CE6345-3B9C-D164-2931-68DB32F5F104}"/>
              </a:ext>
            </a:extLst>
          </p:cNvPr>
          <p:cNvSpPr/>
          <p:nvPr/>
        </p:nvSpPr>
        <p:spPr>
          <a:xfrm rot="10800000">
            <a:off x="6638441" y="3040976"/>
            <a:ext cx="756000" cy="241200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791" name="グループ化 790">
            <a:extLst>
              <a:ext uri="{FF2B5EF4-FFF2-40B4-BE49-F238E27FC236}">
                <a16:creationId xmlns:a16="http://schemas.microsoft.com/office/drawing/2014/main" id="{538ECA0A-85F2-3816-4FBC-AE2D53B473A9}"/>
              </a:ext>
            </a:extLst>
          </p:cNvPr>
          <p:cNvGrpSpPr/>
          <p:nvPr/>
        </p:nvGrpSpPr>
        <p:grpSpPr>
          <a:xfrm rot="10800000">
            <a:off x="6909589" y="3282176"/>
            <a:ext cx="194400" cy="194400"/>
            <a:chOff x="5374616" y="7449420"/>
            <a:chExt cx="194400" cy="194400"/>
          </a:xfrm>
        </p:grpSpPr>
        <p:sp>
          <p:nvSpPr>
            <p:cNvPr id="795" name="Google Shape;135;p7">
              <a:extLst>
                <a:ext uri="{FF2B5EF4-FFF2-40B4-BE49-F238E27FC236}">
                  <a16:creationId xmlns:a16="http://schemas.microsoft.com/office/drawing/2014/main" id="{6845EA34-8983-4282-68DC-FA1D33CC2BAB}"/>
                </a:ext>
              </a:extLst>
            </p:cNvPr>
            <p:cNvSpPr>
              <a:spLocks/>
            </p:cNvSpPr>
            <p:nvPr/>
          </p:nvSpPr>
          <p:spPr>
            <a:xfrm rot="5400000">
              <a:off x="5374616" y="7449420"/>
              <a:ext cx="194400" cy="194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796" name="直線コネクタ 795">
              <a:extLst>
                <a:ext uri="{FF2B5EF4-FFF2-40B4-BE49-F238E27FC236}">
                  <a16:creationId xmlns:a16="http://schemas.microsoft.com/office/drawing/2014/main" id="{0FD9A995-9BF3-00C7-29D4-14DA3FC9D6D3}"/>
                </a:ext>
              </a:extLst>
            </p:cNvPr>
            <p:cNvCxnSpPr>
              <a:cxnSpLocks/>
            </p:cNvCxnSpPr>
            <p:nvPr/>
          </p:nvCxnSpPr>
          <p:spPr>
            <a:xfrm>
              <a:off x="5374616" y="7488436"/>
              <a:ext cx="1944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792" name="グループ化 791">
            <a:extLst>
              <a:ext uri="{FF2B5EF4-FFF2-40B4-BE49-F238E27FC236}">
                <a16:creationId xmlns:a16="http://schemas.microsoft.com/office/drawing/2014/main" id="{A82DFA80-F6A2-4C84-67B2-21354671C5A3}"/>
              </a:ext>
            </a:extLst>
          </p:cNvPr>
          <p:cNvGrpSpPr/>
          <p:nvPr/>
        </p:nvGrpSpPr>
        <p:grpSpPr>
          <a:xfrm rot="10800000">
            <a:off x="6691875" y="3282176"/>
            <a:ext cx="194400" cy="194400"/>
            <a:chOff x="5374616" y="7449420"/>
            <a:chExt cx="194400" cy="194400"/>
          </a:xfrm>
        </p:grpSpPr>
        <p:sp>
          <p:nvSpPr>
            <p:cNvPr id="793" name="Google Shape;135;p7">
              <a:extLst>
                <a:ext uri="{FF2B5EF4-FFF2-40B4-BE49-F238E27FC236}">
                  <a16:creationId xmlns:a16="http://schemas.microsoft.com/office/drawing/2014/main" id="{C2A78365-8EB1-AED7-7C9C-84DD7DEE24FE}"/>
                </a:ext>
              </a:extLst>
            </p:cNvPr>
            <p:cNvSpPr>
              <a:spLocks/>
            </p:cNvSpPr>
            <p:nvPr/>
          </p:nvSpPr>
          <p:spPr>
            <a:xfrm rot="5400000">
              <a:off x="5374616" y="7449420"/>
              <a:ext cx="194400" cy="194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794" name="直線コネクタ 793">
              <a:extLst>
                <a:ext uri="{FF2B5EF4-FFF2-40B4-BE49-F238E27FC236}">
                  <a16:creationId xmlns:a16="http://schemas.microsoft.com/office/drawing/2014/main" id="{8FAE3DB6-BACA-6A8C-EDD9-09128485DE6B}"/>
                </a:ext>
              </a:extLst>
            </p:cNvPr>
            <p:cNvCxnSpPr>
              <a:cxnSpLocks/>
            </p:cNvCxnSpPr>
            <p:nvPr/>
          </p:nvCxnSpPr>
          <p:spPr>
            <a:xfrm>
              <a:off x="5374616" y="7488436"/>
              <a:ext cx="1944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779" name="グループ化 778">
            <a:extLst>
              <a:ext uri="{FF2B5EF4-FFF2-40B4-BE49-F238E27FC236}">
                <a16:creationId xmlns:a16="http://schemas.microsoft.com/office/drawing/2014/main" id="{3A93ED21-119C-D684-B4BE-E2176AFB9188}"/>
              </a:ext>
            </a:extLst>
          </p:cNvPr>
          <p:cNvGrpSpPr/>
          <p:nvPr/>
        </p:nvGrpSpPr>
        <p:grpSpPr>
          <a:xfrm rot="5400000">
            <a:off x="7635641" y="2718848"/>
            <a:ext cx="194400" cy="194400"/>
            <a:chOff x="5374616" y="7449420"/>
            <a:chExt cx="194400" cy="194400"/>
          </a:xfrm>
        </p:grpSpPr>
        <p:sp>
          <p:nvSpPr>
            <p:cNvPr id="787" name="Google Shape;135;p7">
              <a:extLst>
                <a:ext uri="{FF2B5EF4-FFF2-40B4-BE49-F238E27FC236}">
                  <a16:creationId xmlns:a16="http://schemas.microsoft.com/office/drawing/2014/main" id="{7A25C6D8-5ACF-C0A5-75EA-E39DFC58162E}"/>
                </a:ext>
              </a:extLst>
            </p:cNvPr>
            <p:cNvSpPr>
              <a:spLocks/>
            </p:cNvSpPr>
            <p:nvPr/>
          </p:nvSpPr>
          <p:spPr>
            <a:xfrm rot="5400000">
              <a:off x="5374616" y="7449420"/>
              <a:ext cx="194400" cy="194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788" name="直線コネクタ 787">
              <a:extLst>
                <a:ext uri="{FF2B5EF4-FFF2-40B4-BE49-F238E27FC236}">
                  <a16:creationId xmlns:a16="http://schemas.microsoft.com/office/drawing/2014/main" id="{026D5905-41B0-1E81-FC5D-DC9D48B299DD}"/>
                </a:ext>
              </a:extLst>
            </p:cNvPr>
            <p:cNvCxnSpPr>
              <a:cxnSpLocks/>
            </p:cNvCxnSpPr>
            <p:nvPr/>
          </p:nvCxnSpPr>
          <p:spPr>
            <a:xfrm>
              <a:off x="5374616" y="7488436"/>
              <a:ext cx="1944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780" name="Google Shape;255;p7">
            <a:extLst>
              <a:ext uri="{FF2B5EF4-FFF2-40B4-BE49-F238E27FC236}">
                <a16:creationId xmlns:a16="http://schemas.microsoft.com/office/drawing/2014/main" id="{77BF3FBB-4E22-CBB1-C0C8-FDBDA755AF70}"/>
              </a:ext>
            </a:extLst>
          </p:cNvPr>
          <p:cNvSpPr/>
          <p:nvPr/>
        </p:nvSpPr>
        <p:spPr>
          <a:xfrm rot="5400000">
            <a:off x="7137041" y="2902716"/>
            <a:ext cx="756000" cy="241200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781" name="グループ化 780">
            <a:extLst>
              <a:ext uri="{FF2B5EF4-FFF2-40B4-BE49-F238E27FC236}">
                <a16:creationId xmlns:a16="http://schemas.microsoft.com/office/drawing/2014/main" id="{6A6C43AD-2F6A-F469-42E5-EE5947181891}"/>
              </a:ext>
            </a:extLst>
          </p:cNvPr>
          <p:cNvGrpSpPr/>
          <p:nvPr/>
        </p:nvGrpSpPr>
        <p:grpSpPr>
          <a:xfrm rot="5400000">
            <a:off x="7635641" y="2935768"/>
            <a:ext cx="194400" cy="194400"/>
            <a:chOff x="5374616" y="7449420"/>
            <a:chExt cx="194400" cy="194400"/>
          </a:xfrm>
        </p:grpSpPr>
        <p:sp>
          <p:nvSpPr>
            <p:cNvPr id="785" name="Google Shape;135;p7">
              <a:extLst>
                <a:ext uri="{FF2B5EF4-FFF2-40B4-BE49-F238E27FC236}">
                  <a16:creationId xmlns:a16="http://schemas.microsoft.com/office/drawing/2014/main" id="{F481B830-D462-4647-F87C-1B7F9E954CE4}"/>
                </a:ext>
              </a:extLst>
            </p:cNvPr>
            <p:cNvSpPr>
              <a:spLocks/>
            </p:cNvSpPr>
            <p:nvPr/>
          </p:nvSpPr>
          <p:spPr>
            <a:xfrm rot="5400000">
              <a:off x="5374616" y="7449420"/>
              <a:ext cx="194400" cy="194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786" name="直線コネクタ 785">
              <a:extLst>
                <a:ext uri="{FF2B5EF4-FFF2-40B4-BE49-F238E27FC236}">
                  <a16:creationId xmlns:a16="http://schemas.microsoft.com/office/drawing/2014/main" id="{A0EA8612-A0EE-F1BE-2DBD-F551B5BE600E}"/>
                </a:ext>
              </a:extLst>
            </p:cNvPr>
            <p:cNvCxnSpPr>
              <a:cxnSpLocks/>
            </p:cNvCxnSpPr>
            <p:nvPr/>
          </p:nvCxnSpPr>
          <p:spPr>
            <a:xfrm>
              <a:off x="5374616" y="7488436"/>
              <a:ext cx="1944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782" name="グループ化 781">
            <a:extLst>
              <a:ext uri="{FF2B5EF4-FFF2-40B4-BE49-F238E27FC236}">
                <a16:creationId xmlns:a16="http://schemas.microsoft.com/office/drawing/2014/main" id="{21BED3BB-1145-7BAE-ED5F-983FD5BABB49}"/>
              </a:ext>
            </a:extLst>
          </p:cNvPr>
          <p:cNvGrpSpPr/>
          <p:nvPr/>
        </p:nvGrpSpPr>
        <p:grpSpPr>
          <a:xfrm rot="5400000">
            <a:off x="7635641" y="3153482"/>
            <a:ext cx="194400" cy="194400"/>
            <a:chOff x="5374616" y="7449420"/>
            <a:chExt cx="194400" cy="194400"/>
          </a:xfrm>
        </p:grpSpPr>
        <p:sp>
          <p:nvSpPr>
            <p:cNvPr id="783" name="Google Shape;135;p7">
              <a:extLst>
                <a:ext uri="{FF2B5EF4-FFF2-40B4-BE49-F238E27FC236}">
                  <a16:creationId xmlns:a16="http://schemas.microsoft.com/office/drawing/2014/main" id="{0CAC2C82-217E-42F5-9DA6-D30295A83F80}"/>
                </a:ext>
              </a:extLst>
            </p:cNvPr>
            <p:cNvSpPr>
              <a:spLocks/>
            </p:cNvSpPr>
            <p:nvPr/>
          </p:nvSpPr>
          <p:spPr>
            <a:xfrm rot="5400000">
              <a:off x="5374616" y="7449420"/>
              <a:ext cx="194400" cy="194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784" name="直線コネクタ 783">
              <a:extLst>
                <a:ext uri="{FF2B5EF4-FFF2-40B4-BE49-F238E27FC236}">
                  <a16:creationId xmlns:a16="http://schemas.microsoft.com/office/drawing/2014/main" id="{54B5B137-AA20-3A8C-378A-9DFE7B7919C2}"/>
                </a:ext>
              </a:extLst>
            </p:cNvPr>
            <p:cNvCxnSpPr>
              <a:cxnSpLocks/>
            </p:cNvCxnSpPr>
            <p:nvPr/>
          </p:nvCxnSpPr>
          <p:spPr>
            <a:xfrm>
              <a:off x="5374616" y="7488436"/>
              <a:ext cx="1944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834" name="グループ化 833">
            <a:extLst>
              <a:ext uri="{FF2B5EF4-FFF2-40B4-BE49-F238E27FC236}">
                <a16:creationId xmlns:a16="http://schemas.microsoft.com/office/drawing/2014/main" id="{788739F9-C9E5-5A9F-F59C-A9D64C864F6F}"/>
              </a:ext>
            </a:extLst>
          </p:cNvPr>
          <p:cNvGrpSpPr/>
          <p:nvPr/>
        </p:nvGrpSpPr>
        <p:grpSpPr>
          <a:xfrm>
            <a:off x="6711973" y="3922634"/>
            <a:ext cx="194400" cy="194400"/>
            <a:chOff x="5374616" y="7449420"/>
            <a:chExt cx="194400" cy="194400"/>
          </a:xfrm>
        </p:grpSpPr>
        <p:sp>
          <p:nvSpPr>
            <p:cNvPr id="842" name="Google Shape;135;p7">
              <a:extLst>
                <a:ext uri="{FF2B5EF4-FFF2-40B4-BE49-F238E27FC236}">
                  <a16:creationId xmlns:a16="http://schemas.microsoft.com/office/drawing/2014/main" id="{C2EC71A5-BFE0-7B34-A191-7145913DDEF6}"/>
                </a:ext>
              </a:extLst>
            </p:cNvPr>
            <p:cNvSpPr>
              <a:spLocks/>
            </p:cNvSpPr>
            <p:nvPr/>
          </p:nvSpPr>
          <p:spPr>
            <a:xfrm rot="5400000">
              <a:off x="5374616" y="7449420"/>
              <a:ext cx="194400" cy="194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843" name="直線コネクタ 842">
              <a:extLst>
                <a:ext uri="{FF2B5EF4-FFF2-40B4-BE49-F238E27FC236}">
                  <a16:creationId xmlns:a16="http://schemas.microsoft.com/office/drawing/2014/main" id="{F4834F20-92FA-B2A5-03FC-8DEDF35BDD99}"/>
                </a:ext>
              </a:extLst>
            </p:cNvPr>
            <p:cNvCxnSpPr>
              <a:cxnSpLocks/>
            </p:cNvCxnSpPr>
            <p:nvPr/>
          </p:nvCxnSpPr>
          <p:spPr>
            <a:xfrm>
              <a:off x="5374616" y="7488436"/>
              <a:ext cx="1944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835" name="Google Shape;255;p7">
            <a:extLst>
              <a:ext uri="{FF2B5EF4-FFF2-40B4-BE49-F238E27FC236}">
                <a16:creationId xmlns:a16="http://schemas.microsoft.com/office/drawing/2014/main" id="{00E4C0E4-5E78-4DDD-8DF4-B089A92452D1}"/>
              </a:ext>
            </a:extLst>
          </p:cNvPr>
          <p:cNvSpPr/>
          <p:nvPr/>
        </p:nvSpPr>
        <p:spPr>
          <a:xfrm>
            <a:off x="6638441" y="4117034"/>
            <a:ext cx="756000" cy="241200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836" name="グループ化 835">
            <a:extLst>
              <a:ext uri="{FF2B5EF4-FFF2-40B4-BE49-F238E27FC236}">
                <a16:creationId xmlns:a16="http://schemas.microsoft.com/office/drawing/2014/main" id="{E44E86E4-CF20-3D3D-21D5-7F6AE647B442}"/>
              </a:ext>
            </a:extLst>
          </p:cNvPr>
          <p:cNvGrpSpPr/>
          <p:nvPr/>
        </p:nvGrpSpPr>
        <p:grpSpPr>
          <a:xfrm>
            <a:off x="6928893" y="3922634"/>
            <a:ext cx="194400" cy="194400"/>
            <a:chOff x="5374616" y="7449420"/>
            <a:chExt cx="194400" cy="194400"/>
          </a:xfrm>
        </p:grpSpPr>
        <p:sp>
          <p:nvSpPr>
            <p:cNvPr id="840" name="Google Shape;135;p7">
              <a:extLst>
                <a:ext uri="{FF2B5EF4-FFF2-40B4-BE49-F238E27FC236}">
                  <a16:creationId xmlns:a16="http://schemas.microsoft.com/office/drawing/2014/main" id="{4DCF8017-58EA-02C7-CCEC-A5F17E04B098}"/>
                </a:ext>
              </a:extLst>
            </p:cNvPr>
            <p:cNvSpPr>
              <a:spLocks/>
            </p:cNvSpPr>
            <p:nvPr/>
          </p:nvSpPr>
          <p:spPr>
            <a:xfrm rot="5400000">
              <a:off x="5374616" y="7449420"/>
              <a:ext cx="194400" cy="194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841" name="直線コネクタ 840">
              <a:extLst>
                <a:ext uri="{FF2B5EF4-FFF2-40B4-BE49-F238E27FC236}">
                  <a16:creationId xmlns:a16="http://schemas.microsoft.com/office/drawing/2014/main" id="{74ABBC9B-E404-80BE-1C52-96634C810724}"/>
                </a:ext>
              </a:extLst>
            </p:cNvPr>
            <p:cNvCxnSpPr>
              <a:cxnSpLocks/>
            </p:cNvCxnSpPr>
            <p:nvPr/>
          </p:nvCxnSpPr>
          <p:spPr>
            <a:xfrm>
              <a:off x="5374616" y="7488436"/>
              <a:ext cx="1944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837" name="グループ化 836">
            <a:extLst>
              <a:ext uri="{FF2B5EF4-FFF2-40B4-BE49-F238E27FC236}">
                <a16:creationId xmlns:a16="http://schemas.microsoft.com/office/drawing/2014/main" id="{4F760478-B7B8-F020-DD8E-C584D6F52B2A}"/>
              </a:ext>
            </a:extLst>
          </p:cNvPr>
          <p:cNvGrpSpPr/>
          <p:nvPr/>
        </p:nvGrpSpPr>
        <p:grpSpPr>
          <a:xfrm>
            <a:off x="7146607" y="3922634"/>
            <a:ext cx="194400" cy="194400"/>
            <a:chOff x="5374616" y="7449420"/>
            <a:chExt cx="194400" cy="194400"/>
          </a:xfrm>
        </p:grpSpPr>
        <p:sp>
          <p:nvSpPr>
            <p:cNvPr id="838" name="Google Shape;135;p7">
              <a:extLst>
                <a:ext uri="{FF2B5EF4-FFF2-40B4-BE49-F238E27FC236}">
                  <a16:creationId xmlns:a16="http://schemas.microsoft.com/office/drawing/2014/main" id="{61B50A20-914C-95C6-C16D-D745D4A0F599}"/>
                </a:ext>
              </a:extLst>
            </p:cNvPr>
            <p:cNvSpPr>
              <a:spLocks/>
            </p:cNvSpPr>
            <p:nvPr/>
          </p:nvSpPr>
          <p:spPr>
            <a:xfrm rot="5400000">
              <a:off x="5374616" y="7449420"/>
              <a:ext cx="194400" cy="194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839" name="直線コネクタ 838">
              <a:extLst>
                <a:ext uri="{FF2B5EF4-FFF2-40B4-BE49-F238E27FC236}">
                  <a16:creationId xmlns:a16="http://schemas.microsoft.com/office/drawing/2014/main" id="{0F1D35AE-E804-1ADA-F1C8-0E4981B08BEF}"/>
                </a:ext>
              </a:extLst>
            </p:cNvPr>
            <p:cNvCxnSpPr>
              <a:cxnSpLocks/>
            </p:cNvCxnSpPr>
            <p:nvPr/>
          </p:nvCxnSpPr>
          <p:spPr>
            <a:xfrm>
              <a:off x="5374616" y="7488436"/>
              <a:ext cx="1944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824" name="グループ化 823">
            <a:extLst>
              <a:ext uri="{FF2B5EF4-FFF2-40B4-BE49-F238E27FC236}">
                <a16:creationId xmlns:a16="http://schemas.microsoft.com/office/drawing/2014/main" id="{1F0D3B8C-75E4-E580-6EE6-EF3DEF224D84}"/>
              </a:ext>
            </a:extLst>
          </p:cNvPr>
          <p:cNvGrpSpPr/>
          <p:nvPr/>
        </p:nvGrpSpPr>
        <p:grpSpPr>
          <a:xfrm rot="10800000">
            <a:off x="7126509" y="4598510"/>
            <a:ext cx="194400" cy="194400"/>
            <a:chOff x="5374616" y="7449420"/>
            <a:chExt cx="194400" cy="194400"/>
          </a:xfrm>
        </p:grpSpPr>
        <p:sp>
          <p:nvSpPr>
            <p:cNvPr id="832" name="Google Shape;135;p7">
              <a:extLst>
                <a:ext uri="{FF2B5EF4-FFF2-40B4-BE49-F238E27FC236}">
                  <a16:creationId xmlns:a16="http://schemas.microsoft.com/office/drawing/2014/main" id="{89BFC646-2976-D8E3-E9D9-6F2EA05D11EB}"/>
                </a:ext>
              </a:extLst>
            </p:cNvPr>
            <p:cNvSpPr>
              <a:spLocks/>
            </p:cNvSpPr>
            <p:nvPr/>
          </p:nvSpPr>
          <p:spPr>
            <a:xfrm rot="5400000">
              <a:off x="5374616" y="7449420"/>
              <a:ext cx="194400" cy="194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833" name="直線コネクタ 832">
              <a:extLst>
                <a:ext uri="{FF2B5EF4-FFF2-40B4-BE49-F238E27FC236}">
                  <a16:creationId xmlns:a16="http://schemas.microsoft.com/office/drawing/2014/main" id="{286FCDF6-8914-114B-8418-C0BE13331A08}"/>
                </a:ext>
              </a:extLst>
            </p:cNvPr>
            <p:cNvCxnSpPr>
              <a:cxnSpLocks/>
            </p:cNvCxnSpPr>
            <p:nvPr/>
          </p:nvCxnSpPr>
          <p:spPr>
            <a:xfrm>
              <a:off x="5374616" y="7488436"/>
              <a:ext cx="1944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825" name="Google Shape;255;p7">
            <a:extLst>
              <a:ext uri="{FF2B5EF4-FFF2-40B4-BE49-F238E27FC236}">
                <a16:creationId xmlns:a16="http://schemas.microsoft.com/office/drawing/2014/main" id="{EB28A001-E9B2-1D6B-EB2D-5829994347F9}"/>
              </a:ext>
            </a:extLst>
          </p:cNvPr>
          <p:cNvSpPr/>
          <p:nvPr/>
        </p:nvSpPr>
        <p:spPr>
          <a:xfrm rot="10800000">
            <a:off x="6638441" y="4357310"/>
            <a:ext cx="756000" cy="241200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826" name="グループ化 825">
            <a:extLst>
              <a:ext uri="{FF2B5EF4-FFF2-40B4-BE49-F238E27FC236}">
                <a16:creationId xmlns:a16="http://schemas.microsoft.com/office/drawing/2014/main" id="{C9059D3E-2ABE-FE18-3626-880A3182234C}"/>
              </a:ext>
            </a:extLst>
          </p:cNvPr>
          <p:cNvGrpSpPr/>
          <p:nvPr/>
        </p:nvGrpSpPr>
        <p:grpSpPr>
          <a:xfrm rot="10800000">
            <a:off x="6909589" y="4598510"/>
            <a:ext cx="194400" cy="194400"/>
            <a:chOff x="5374616" y="7449420"/>
            <a:chExt cx="194400" cy="194400"/>
          </a:xfrm>
        </p:grpSpPr>
        <p:sp>
          <p:nvSpPr>
            <p:cNvPr id="830" name="Google Shape;135;p7">
              <a:extLst>
                <a:ext uri="{FF2B5EF4-FFF2-40B4-BE49-F238E27FC236}">
                  <a16:creationId xmlns:a16="http://schemas.microsoft.com/office/drawing/2014/main" id="{383C8924-DEE3-0DC9-8351-899DD8BC5058}"/>
                </a:ext>
              </a:extLst>
            </p:cNvPr>
            <p:cNvSpPr>
              <a:spLocks/>
            </p:cNvSpPr>
            <p:nvPr/>
          </p:nvSpPr>
          <p:spPr>
            <a:xfrm rot="5400000">
              <a:off x="5374616" y="7449420"/>
              <a:ext cx="194400" cy="194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831" name="直線コネクタ 830">
              <a:extLst>
                <a:ext uri="{FF2B5EF4-FFF2-40B4-BE49-F238E27FC236}">
                  <a16:creationId xmlns:a16="http://schemas.microsoft.com/office/drawing/2014/main" id="{9B3692BD-7C02-C93A-A7E9-75D59A381A80}"/>
                </a:ext>
              </a:extLst>
            </p:cNvPr>
            <p:cNvCxnSpPr>
              <a:cxnSpLocks/>
            </p:cNvCxnSpPr>
            <p:nvPr/>
          </p:nvCxnSpPr>
          <p:spPr>
            <a:xfrm>
              <a:off x="5374616" y="7488436"/>
              <a:ext cx="1944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827" name="グループ化 826">
            <a:extLst>
              <a:ext uri="{FF2B5EF4-FFF2-40B4-BE49-F238E27FC236}">
                <a16:creationId xmlns:a16="http://schemas.microsoft.com/office/drawing/2014/main" id="{711FDB7E-4722-5895-1467-1554D2689B9D}"/>
              </a:ext>
            </a:extLst>
          </p:cNvPr>
          <p:cNvGrpSpPr/>
          <p:nvPr/>
        </p:nvGrpSpPr>
        <p:grpSpPr>
          <a:xfrm rot="10800000">
            <a:off x="6691875" y="4598510"/>
            <a:ext cx="194400" cy="194400"/>
            <a:chOff x="5374616" y="7449420"/>
            <a:chExt cx="194400" cy="194400"/>
          </a:xfrm>
        </p:grpSpPr>
        <p:sp>
          <p:nvSpPr>
            <p:cNvPr id="828" name="Google Shape;135;p7">
              <a:extLst>
                <a:ext uri="{FF2B5EF4-FFF2-40B4-BE49-F238E27FC236}">
                  <a16:creationId xmlns:a16="http://schemas.microsoft.com/office/drawing/2014/main" id="{F7C09F7A-216B-7713-96C5-710812F87111}"/>
                </a:ext>
              </a:extLst>
            </p:cNvPr>
            <p:cNvSpPr>
              <a:spLocks/>
            </p:cNvSpPr>
            <p:nvPr/>
          </p:nvSpPr>
          <p:spPr>
            <a:xfrm rot="5400000">
              <a:off x="5374616" y="7449420"/>
              <a:ext cx="194400" cy="194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829" name="直線コネクタ 828">
              <a:extLst>
                <a:ext uri="{FF2B5EF4-FFF2-40B4-BE49-F238E27FC236}">
                  <a16:creationId xmlns:a16="http://schemas.microsoft.com/office/drawing/2014/main" id="{5D9C0F56-9838-BFF0-E80E-55F67240137B}"/>
                </a:ext>
              </a:extLst>
            </p:cNvPr>
            <p:cNvCxnSpPr>
              <a:cxnSpLocks/>
            </p:cNvCxnSpPr>
            <p:nvPr/>
          </p:nvCxnSpPr>
          <p:spPr>
            <a:xfrm>
              <a:off x="5374616" y="7488436"/>
              <a:ext cx="1944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814" name="グループ化 813">
            <a:extLst>
              <a:ext uri="{FF2B5EF4-FFF2-40B4-BE49-F238E27FC236}">
                <a16:creationId xmlns:a16="http://schemas.microsoft.com/office/drawing/2014/main" id="{C8648740-4831-748D-4914-575BA7E7C35E}"/>
              </a:ext>
            </a:extLst>
          </p:cNvPr>
          <p:cNvGrpSpPr/>
          <p:nvPr/>
        </p:nvGrpSpPr>
        <p:grpSpPr>
          <a:xfrm rot="5400000">
            <a:off x="7635641" y="4035182"/>
            <a:ext cx="194400" cy="194400"/>
            <a:chOff x="5374616" y="7449420"/>
            <a:chExt cx="194400" cy="194400"/>
          </a:xfrm>
        </p:grpSpPr>
        <p:sp>
          <p:nvSpPr>
            <p:cNvPr id="822" name="Google Shape;135;p7">
              <a:extLst>
                <a:ext uri="{FF2B5EF4-FFF2-40B4-BE49-F238E27FC236}">
                  <a16:creationId xmlns:a16="http://schemas.microsoft.com/office/drawing/2014/main" id="{18A3F773-8FBB-CCA1-F30E-3FE053CC9791}"/>
                </a:ext>
              </a:extLst>
            </p:cNvPr>
            <p:cNvSpPr>
              <a:spLocks/>
            </p:cNvSpPr>
            <p:nvPr/>
          </p:nvSpPr>
          <p:spPr>
            <a:xfrm rot="5400000">
              <a:off x="5374616" y="7449420"/>
              <a:ext cx="194400" cy="194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823" name="直線コネクタ 822">
              <a:extLst>
                <a:ext uri="{FF2B5EF4-FFF2-40B4-BE49-F238E27FC236}">
                  <a16:creationId xmlns:a16="http://schemas.microsoft.com/office/drawing/2014/main" id="{88FC383D-4440-9B98-DC9F-B7A5BC7F9B7B}"/>
                </a:ext>
              </a:extLst>
            </p:cNvPr>
            <p:cNvCxnSpPr>
              <a:cxnSpLocks/>
            </p:cNvCxnSpPr>
            <p:nvPr/>
          </p:nvCxnSpPr>
          <p:spPr>
            <a:xfrm>
              <a:off x="5374616" y="7488436"/>
              <a:ext cx="1944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815" name="Google Shape;255;p7">
            <a:extLst>
              <a:ext uri="{FF2B5EF4-FFF2-40B4-BE49-F238E27FC236}">
                <a16:creationId xmlns:a16="http://schemas.microsoft.com/office/drawing/2014/main" id="{6FFD5A69-76B2-77CA-4C3A-449EC5C96CE5}"/>
              </a:ext>
            </a:extLst>
          </p:cNvPr>
          <p:cNvSpPr/>
          <p:nvPr/>
        </p:nvSpPr>
        <p:spPr>
          <a:xfrm rot="5400000">
            <a:off x="7137041" y="4219050"/>
            <a:ext cx="756000" cy="241200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816" name="グループ化 815">
            <a:extLst>
              <a:ext uri="{FF2B5EF4-FFF2-40B4-BE49-F238E27FC236}">
                <a16:creationId xmlns:a16="http://schemas.microsoft.com/office/drawing/2014/main" id="{FCCD16B7-8405-19EF-839D-E18C354B5F6C}"/>
              </a:ext>
            </a:extLst>
          </p:cNvPr>
          <p:cNvGrpSpPr/>
          <p:nvPr/>
        </p:nvGrpSpPr>
        <p:grpSpPr>
          <a:xfrm rot="5400000">
            <a:off x="7635641" y="4252102"/>
            <a:ext cx="194400" cy="194400"/>
            <a:chOff x="5374616" y="7449420"/>
            <a:chExt cx="194400" cy="194400"/>
          </a:xfrm>
        </p:grpSpPr>
        <p:sp>
          <p:nvSpPr>
            <p:cNvPr id="820" name="Google Shape;135;p7">
              <a:extLst>
                <a:ext uri="{FF2B5EF4-FFF2-40B4-BE49-F238E27FC236}">
                  <a16:creationId xmlns:a16="http://schemas.microsoft.com/office/drawing/2014/main" id="{03AE0AEA-D48B-8855-5AA2-1DB636216AF4}"/>
                </a:ext>
              </a:extLst>
            </p:cNvPr>
            <p:cNvSpPr>
              <a:spLocks/>
            </p:cNvSpPr>
            <p:nvPr/>
          </p:nvSpPr>
          <p:spPr>
            <a:xfrm rot="5400000">
              <a:off x="5374616" y="7449420"/>
              <a:ext cx="194400" cy="194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821" name="直線コネクタ 820">
              <a:extLst>
                <a:ext uri="{FF2B5EF4-FFF2-40B4-BE49-F238E27FC236}">
                  <a16:creationId xmlns:a16="http://schemas.microsoft.com/office/drawing/2014/main" id="{FB832820-7BB5-5103-F616-ADC16CC2DF9D}"/>
                </a:ext>
              </a:extLst>
            </p:cNvPr>
            <p:cNvCxnSpPr>
              <a:cxnSpLocks/>
            </p:cNvCxnSpPr>
            <p:nvPr/>
          </p:nvCxnSpPr>
          <p:spPr>
            <a:xfrm>
              <a:off x="5374616" y="7488436"/>
              <a:ext cx="1944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817" name="グループ化 816">
            <a:extLst>
              <a:ext uri="{FF2B5EF4-FFF2-40B4-BE49-F238E27FC236}">
                <a16:creationId xmlns:a16="http://schemas.microsoft.com/office/drawing/2014/main" id="{22F7A613-B586-6001-A9D6-0B1E0B15659E}"/>
              </a:ext>
            </a:extLst>
          </p:cNvPr>
          <p:cNvGrpSpPr/>
          <p:nvPr/>
        </p:nvGrpSpPr>
        <p:grpSpPr>
          <a:xfrm rot="5400000">
            <a:off x="7635641" y="4469816"/>
            <a:ext cx="194400" cy="194400"/>
            <a:chOff x="5374616" y="7449420"/>
            <a:chExt cx="194400" cy="194400"/>
          </a:xfrm>
        </p:grpSpPr>
        <p:sp>
          <p:nvSpPr>
            <p:cNvPr id="818" name="Google Shape;135;p7">
              <a:extLst>
                <a:ext uri="{FF2B5EF4-FFF2-40B4-BE49-F238E27FC236}">
                  <a16:creationId xmlns:a16="http://schemas.microsoft.com/office/drawing/2014/main" id="{A728E1E1-E544-4162-D663-A86E98273714}"/>
                </a:ext>
              </a:extLst>
            </p:cNvPr>
            <p:cNvSpPr>
              <a:spLocks/>
            </p:cNvSpPr>
            <p:nvPr/>
          </p:nvSpPr>
          <p:spPr>
            <a:xfrm rot="5400000">
              <a:off x="5374616" y="7449420"/>
              <a:ext cx="194400" cy="194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819" name="直線コネクタ 818">
              <a:extLst>
                <a:ext uri="{FF2B5EF4-FFF2-40B4-BE49-F238E27FC236}">
                  <a16:creationId xmlns:a16="http://schemas.microsoft.com/office/drawing/2014/main" id="{F303C5F0-1A58-2FBA-5CE3-3F1BEB9D5752}"/>
                </a:ext>
              </a:extLst>
            </p:cNvPr>
            <p:cNvCxnSpPr>
              <a:cxnSpLocks/>
            </p:cNvCxnSpPr>
            <p:nvPr/>
          </p:nvCxnSpPr>
          <p:spPr>
            <a:xfrm>
              <a:off x="5374616" y="7488436"/>
              <a:ext cx="1944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869" name="グループ化 868">
            <a:extLst>
              <a:ext uri="{FF2B5EF4-FFF2-40B4-BE49-F238E27FC236}">
                <a16:creationId xmlns:a16="http://schemas.microsoft.com/office/drawing/2014/main" id="{B2572595-BA35-E7E2-0685-E2EBBF9FEA81}"/>
              </a:ext>
            </a:extLst>
          </p:cNvPr>
          <p:cNvGrpSpPr/>
          <p:nvPr/>
        </p:nvGrpSpPr>
        <p:grpSpPr>
          <a:xfrm>
            <a:off x="6701440" y="5229197"/>
            <a:ext cx="194400" cy="194400"/>
            <a:chOff x="5374616" y="7449420"/>
            <a:chExt cx="194400" cy="194400"/>
          </a:xfrm>
        </p:grpSpPr>
        <p:sp>
          <p:nvSpPr>
            <p:cNvPr id="877" name="Google Shape;135;p7">
              <a:extLst>
                <a:ext uri="{FF2B5EF4-FFF2-40B4-BE49-F238E27FC236}">
                  <a16:creationId xmlns:a16="http://schemas.microsoft.com/office/drawing/2014/main" id="{B472BBB6-395C-5E4E-EDD0-82CC45F7192C}"/>
                </a:ext>
              </a:extLst>
            </p:cNvPr>
            <p:cNvSpPr>
              <a:spLocks/>
            </p:cNvSpPr>
            <p:nvPr/>
          </p:nvSpPr>
          <p:spPr>
            <a:xfrm rot="5400000">
              <a:off x="5374616" y="7449420"/>
              <a:ext cx="194400" cy="194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878" name="直線コネクタ 877">
              <a:extLst>
                <a:ext uri="{FF2B5EF4-FFF2-40B4-BE49-F238E27FC236}">
                  <a16:creationId xmlns:a16="http://schemas.microsoft.com/office/drawing/2014/main" id="{84F457B4-C300-1CA8-4DB2-3BCF181ECB9C}"/>
                </a:ext>
              </a:extLst>
            </p:cNvPr>
            <p:cNvCxnSpPr>
              <a:cxnSpLocks/>
            </p:cNvCxnSpPr>
            <p:nvPr/>
          </p:nvCxnSpPr>
          <p:spPr>
            <a:xfrm>
              <a:off x="5374616" y="7488436"/>
              <a:ext cx="1944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870" name="Google Shape;255;p7">
            <a:extLst>
              <a:ext uri="{FF2B5EF4-FFF2-40B4-BE49-F238E27FC236}">
                <a16:creationId xmlns:a16="http://schemas.microsoft.com/office/drawing/2014/main" id="{7EDF9E56-9BFA-D5ED-BC36-A074B6FE98E1}"/>
              </a:ext>
            </a:extLst>
          </p:cNvPr>
          <p:cNvSpPr/>
          <p:nvPr/>
        </p:nvSpPr>
        <p:spPr>
          <a:xfrm>
            <a:off x="6627908" y="5423597"/>
            <a:ext cx="756000" cy="241200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871" name="グループ化 870">
            <a:extLst>
              <a:ext uri="{FF2B5EF4-FFF2-40B4-BE49-F238E27FC236}">
                <a16:creationId xmlns:a16="http://schemas.microsoft.com/office/drawing/2014/main" id="{5F3DDC4D-1C4E-A8A2-9D37-BB7CB3C90609}"/>
              </a:ext>
            </a:extLst>
          </p:cNvPr>
          <p:cNvGrpSpPr/>
          <p:nvPr/>
        </p:nvGrpSpPr>
        <p:grpSpPr>
          <a:xfrm>
            <a:off x="6918360" y="5229197"/>
            <a:ext cx="194400" cy="194400"/>
            <a:chOff x="5374616" y="7449420"/>
            <a:chExt cx="194400" cy="194400"/>
          </a:xfrm>
        </p:grpSpPr>
        <p:sp>
          <p:nvSpPr>
            <p:cNvPr id="875" name="Google Shape;135;p7">
              <a:extLst>
                <a:ext uri="{FF2B5EF4-FFF2-40B4-BE49-F238E27FC236}">
                  <a16:creationId xmlns:a16="http://schemas.microsoft.com/office/drawing/2014/main" id="{ED06111C-15E5-CBDD-D43F-2054FFED05C3}"/>
                </a:ext>
              </a:extLst>
            </p:cNvPr>
            <p:cNvSpPr>
              <a:spLocks/>
            </p:cNvSpPr>
            <p:nvPr/>
          </p:nvSpPr>
          <p:spPr>
            <a:xfrm rot="5400000">
              <a:off x="5374616" y="7449420"/>
              <a:ext cx="194400" cy="194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876" name="直線コネクタ 875">
              <a:extLst>
                <a:ext uri="{FF2B5EF4-FFF2-40B4-BE49-F238E27FC236}">
                  <a16:creationId xmlns:a16="http://schemas.microsoft.com/office/drawing/2014/main" id="{34B6BAAE-825D-5500-A922-FC2686EE69D2}"/>
                </a:ext>
              </a:extLst>
            </p:cNvPr>
            <p:cNvCxnSpPr>
              <a:cxnSpLocks/>
            </p:cNvCxnSpPr>
            <p:nvPr/>
          </p:nvCxnSpPr>
          <p:spPr>
            <a:xfrm>
              <a:off x="5374616" y="7488436"/>
              <a:ext cx="1944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872" name="グループ化 871">
            <a:extLst>
              <a:ext uri="{FF2B5EF4-FFF2-40B4-BE49-F238E27FC236}">
                <a16:creationId xmlns:a16="http://schemas.microsoft.com/office/drawing/2014/main" id="{8BBF28B4-7AB3-9382-2FE6-BB42C6C84846}"/>
              </a:ext>
            </a:extLst>
          </p:cNvPr>
          <p:cNvGrpSpPr/>
          <p:nvPr/>
        </p:nvGrpSpPr>
        <p:grpSpPr>
          <a:xfrm>
            <a:off x="7136074" y="5229197"/>
            <a:ext cx="194400" cy="194400"/>
            <a:chOff x="5374616" y="7449420"/>
            <a:chExt cx="194400" cy="194400"/>
          </a:xfrm>
        </p:grpSpPr>
        <p:sp>
          <p:nvSpPr>
            <p:cNvPr id="873" name="Google Shape;135;p7">
              <a:extLst>
                <a:ext uri="{FF2B5EF4-FFF2-40B4-BE49-F238E27FC236}">
                  <a16:creationId xmlns:a16="http://schemas.microsoft.com/office/drawing/2014/main" id="{462F5282-51E7-04D3-48D4-6EBE43B1EDEA}"/>
                </a:ext>
              </a:extLst>
            </p:cNvPr>
            <p:cNvSpPr>
              <a:spLocks/>
            </p:cNvSpPr>
            <p:nvPr/>
          </p:nvSpPr>
          <p:spPr>
            <a:xfrm rot="5400000">
              <a:off x="5374616" y="7449420"/>
              <a:ext cx="194400" cy="194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874" name="直線コネクタ 873">
              <a:extLst>
                <a:ext uri="{FF2B5EF4-FFF2-40B4-BE49-F238E27FC236}">
                  <a16:creationId xmlns:a16="http://schemas.microsoft.com/office/drawing/2014/main" id="{F272DBD4-9C4B-EEF4-4CC2-B434E7D8760B}"/>
                </a:ext>
              </a:extLst>
            </p:cNvPr>
            <p:cNvCxnSpPr>
              <a:cxnSpLocks/>
            </p:cNvCxnSpPr>
            <p:nvPr/>
          </p:nvCxnSpPr>
          <p:spPr>
            <a:xfrm>
              <a:off x="5374616" y="7488436"/>
              <a:ext cx="1944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859" name="グループ化 858">
            <a:extLst>
              <a:ext uri="{FF2B5EF4-FFF2-40B4-BE49-F238E27FC236}">
                <a16:creationId xmlns:a16="http://schemas.microsoft.com/office/drawing/2014/main" id="{9C022CB8-D59E-78EA-E6B1-97827C37CC55}"/>
              </a:ext>
            </a:extLst>
          </p:cNvPr>
          <p:cNvGrpSpPr/>
          <p:nvPr/>
        </p:nvGrpSpPr>
        <p:grpSpPr>
          <a:xfrm rot="10800000">
            <a:off x="7115976" y="5905073"/>
            <a:ext cx="194400" cy="194400"/>
            <a:chOff x="5374616" y="7449420"/>
            <a:chExt cx="194400" cy="194400"/>
          </a:xfrm>
        </p:grpSpPr>
        <p:sp>
          <p:nvSpPr>
            <p:cNvPr id="867" name="Google Shape;135;p7">
              <a:extLst>
                <a:ext uri="{FF2B5EF4-FFF2-40B4-BE49-F238E27FC236}">
                  <a16:creationId xmlns:a16="http://schemas.microsoft.com/office/drawing/2014/main" id="{ABBBB4AB-3D1B-52C2-CECA-ABBCC5A80253}"/>
                </a:ext>
              </a:extLst>
            </p:cNvPr>
            <p:cNvSpPr>
              <a:spLocks/>
            </p:cNvSpPr>
            <p:nvPr/>
          </p:nvSpPr>
          <p:spPr>
            <a:xfrm rot="5400000">
              <a:off x="5374616" y="7449420"/>
              <a:ext cx="194400" cy="194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868" name="直線コネクタ 867">
              <a:extLst>
                <a:ext uri="{FF2B5EF4-FFF2-40B4-BE49-F238E27FC236}">
                  <a16:creationId xmlns:a16="http://schemas.microsoft.com/office/drawing/2014/main" id="{B542D208-D1B6-7000-D218-C56A6EEF2156}"/>
                </a:ext>
              </a:extLst>
            </p:cNvPr>
            <p:cNvCxnSpPr>
              <a:cxnSpLocks/>
            </p:cNvCxnSpPr>
            <p:nvPr/>
          </p:nvCxnSpPr>
          <p:spPr>
            <a:xfrm>
              <a:off x="5374616" y="7488436"/>
              <a:ext cx="1944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860" name="Google Shape;255;p7">
            <a:extLst>
              <a:ext uri="{FF2B5EF4-FFF2-40B4-BE49-F238E27FC236}">
                <a16:creationId xmlns:a16="http://schemas.microsoft.com/office/drawing/2014/main" id="{79DFA08C-98BE-B143-1A11-F6B5C8EC64B6}"/>
              </a:ext>
            </a:extLst>
          </p:cNvPr>
          <p:cNvSpPr/>
          <p:nvPr/>
        </p:nvSpPr>
        <p:spPr>
          <a:xfrm rot="10800000">
            <a:off x="6627908" y="5663873"/>
            <a:ext cx="756000" cy="241200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861" name="グループ化 860">
            <a:extLst>
              <a:ext uri="{FF2B5EF4-FFF2-40B4-BE49-F238E27FC236}">
                <a16:creationId xmlns:a16="http://schemas.microsoft.com/office/drawing/2014/main" id="{DD5605F0-7338-9132-6E37-B94D6C17E824}"/>
              </a:ext>
            </a:extLst>
          </p:cNvPr>
          <p:cNvGrpSpPr/>
          <p:nvPr/>
        </p:nvGrpSpPr>
        <p:grpSpPr>
          <a:xfrm rot="10800000">
            <a:off x="6899056" y="5905073"/>
            <a:ext cx="194400" cy="194400"/>
            <a:chOff x="5374616" y="7449420"/>
            <a:chExt cx="194400" cy="194400"/>
          </a:xfrm>
        </p:grpSpPr>
        <p:sp>
          <p:nvSpPr>
            <p:cNvPr id="865" name="Google Shape;135;p7">
              <a:extLst>
                <a:ext uri="{FF2B5EF4-FFF2-40B4-BE49-F238E27FC236}">
                  <a16:creationId xmlns:a16="http://schemas.microsoft.com/office/drawing/2014/main" id="{46D76AB5-1F97-6EC5-1230-AAAB49D7D124}"/>
                </a:ext>
              </a:extLst>
            </p:cNvPr>
            <p:cNvSpPr>
              <a:spLocks/>
            </p:cNvSpPr>
            <p:nvPr/>
          </p:nvSpPr>
          <p:spPr>
            <a:xfrm rot="5400000">
              <a:off x="5374616" y="7449420"/>
              <a:ext cx="194400" cy="194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866" name="直線コネクタ 865">
              <a:extLst>
                <a:ext uri="{FF2B5EF4-FFF2-40B4-BE49-F238E27FC236}">
                  <a16:creationId xmlns:a16="http://schemas.microsoft.com/office/drawing/2014/main" id="{4D3B3B47-3581-AAF9-E8B9-53842A362175}"/>
                </a:ext>
              </a:extLst>
            </p:cNvPr>
            <p:cNvCxnSpPr>
              <a:cxnSpLocks/>
            </p:cNvCxnSpPr>
            <p:nvPr/>
          </p:nvCxnSpPr>
          <p:spPr>
            <a:xfrm>
              <a:off x="5374616" y="7488436"/>
              <a:ext cx="1944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862" name="グループ化 861">
            <a:extLst>
              <a:ext uri="{FF2B5EF4-FFF2-40B4-BE49-F238E27FC236}">
                <a16:creationId xmlns:a16="http://schemas.microsoft.com/office/drawing/2014/main" id="{07EC8071-2888-B6DF-938C-9AE64F518ED4}"/>
              </a:ext>
            </a:extLst>
          </p:cNvPr>
          <p:cNvGrpSpPr/>
          <p:nvPr/>
        </p:nvGrpSpPr>
        <p:grpSpPr>
          <a:xfrm rot="10800000">
            <a:off x="6681342" y="5905073"/>
            <a:ext cx="194400" cy="194400"/>
            <a:chOff x="5374616" y="7449420"/>
            <a:chExt cx="194400" cy="194400"/>
          </a:xfrm>
        </p:grpSpPr>
        <p:sp>
          <p:nvSpPr>
            <p:cNvPr id="863" name="Google Shape;135;p7">
              <a:extLst>
                <a:ext uri="{FF2B5EF4-FFF2-40B4-BE49-F238E27FC236}">
                  <a16:creationId xmlns:a16="http://schemas.microsoft.com/office/drawing/2014/main" id="{9F7AA85E-CB2E-C38E-DB2E-19DF01A5D944}"/>
                </a:ext>
              </a:extLst>
            </p:cNvPr>
            <p:cNvSpPr>
              <a:spLocks/>
            </p:cNvSpPr>
            <p:nvPr/>
          </p:nvSpPr>
          <p:spPr>
            <a:xfrm rot="5400000">
              <a:off x="5374616" y="7449420"/>
              <a:ext cx="194400" cy="194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864" name="直線コネクタ 863">
              <a:extLst>
                <a:ext uri="{FF2B5EF4-FFF2-40B4-BE49-F238E27FC236}">
                  <a16:creationId xmlns:a16="http://schemas.microsoft.com/office/drawing/2014/main" id="{49DE2817-C0EA-D136-4149-56478462196A}"/>
                </a:ext>
              </a:extLst>
            </p:cNvPr>
            <p:cNvCxnSpPr>
              <a:cxnSpLocks/>
            </p:cNvCxnSpPr>
            <p:nvPr/>
          </p:nvCxnSpPr>
          <p:spPr>
            <a:xfrm>
              <a:off x="5374616" y="7488436"/>
              <a:ext cx="1944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849" name="グループ化 848">
            <a:extLst>
              <a:ext uri="{FF2B5EF4-FFF2-40B4-BE49-F238E27FC236}">
                <a16:creationId xmlns:a16="http://schemas.microsoft.com/office/drawing/2014/main" id="{B7D11A81-BA35-BA15-E8C5-6A58FCB78D05}"/>
              </a:ext>
            </a:extLst>
          </p:cNvPr>
          <p:cNvGrpSpPr/>
          <p:nvPr/>
        </p:nvGrpSpPr>
        <p:grpSpPr>
          <a:xfrm rot="5400000">
            <a:off x="7625108" y="5341745"/>
            <a:ext cx="194400" cy="194400"/>
            <a:chOff x="5374616" y="7449420"/>
            <a:chExt cx="194400" cy="194400"/>
          </a:xfrm>
        </p:grpSpPr>
        <p:sp>
          <p:nvSpPr>
            <p:cNvPr id="857" name="Google Shape;135;p7">
              <a:extLst>
                <a:ext uri="{FF2B5EF4-FFF2-40B4-BE49-F238E27FC236}">
                  <a16:creationId xmlns:a16="http://schemas.microsoft.com/office/drawing/2014/main" id="{C7633B64-C158-4C9F-59A5-FA1569F7FC68}"/>
                </a:ext>
              </a:extLst>
            </p:cNvPr>
            <p:cNvSpPr>
              <a:spLocks/>
            </p:cNvSpPr>
            <p:nvPr/>
          </p:nvSpPr>
          <p:spPr>
            <a:xfrm rot="5400000">
              <a:off x="5374616" y="7449420"/>
              <a:ext cx="194400" cy="194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858" name="直線コネクタ 857">
              <a:extLst>
                <a:ext uri="{FF2B5EF4-FFF2-40B4-BE49-F238E27FC236}">
                  <a16:creationId xmlns:a16="http://schemas.microsoft.com/office/drawing/2014/main" id="{4704CE3D-4A37-AF58-93B3-43CFDB04E133}"/>
                </a:ext>
              </a:extLst>
            </p:cNvPr>
            <p:cNvCxnSpPr>
              <a:cxnSpLocks/>
            </p:cNvCxnSpPr>
            <p:nvPr/>
          </p:nvCxnSpPr>
          <p:spPr>
            <a:xfrm>
              <a:off x="5374616" y="7488436"/>
              <a:ext cx="1944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850" name="Google Shape;255;p7">
            <a:extLst>
              <a:ext uri="{FF2B5EF4-FFF2-40B4-BE49-F238E27FC236}">
                <a16:creationId xmlns:a16="http://schemas.microsoft.com/office/drawing/2014/main" id="{7F64621D-9B7E-6227-4769-851FAD0363C5}"/>
              </a:ext>
            </a:extLst>
          </p:cNvPr>
          <p:cNvSpPr/>
          <p:nvPr/>
        </p:nvSpPr>
        <p:spPr>
          <a:xfrm rot="5400000">
            <a:off x="7126508" y="5525613"/>
            <a:ext cx="756000" cy="241200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851" name="グループ化 850">
            <a:extLst>
              <a:ext uri="{FF2B5EF4-FFF2-40B4-BE49-F238E27FC236}">
                <a16:creationId xmlns:a16="http://schemas.microsoft.com/office/drawing/2014/main" id="{1F171F49-4BA7-2CDC-1F60-7C75E89F1484}"/>
              </a:ext>
            </a:extLst>
          </p:cNvPr>
          <p:cNvGrpSpPr/>
          <p:nvPr/>
        </p:nvGrpSpPr>
        <p:grpSpPr>
          <a:xfrm rot="5400000">
            <a:off x="7625108" y="5558665"/>
            <a:ext cx="194400" cy="194400"/>
            <a:chOff x="5374616" y="7449420"/>
            <a:chExt cx="194400" cy="194400"/>
          </a:xfrm>
        </p:grpSpPr>
        <p:sp>
          <p:nvSpPr>
            <p:cNvPr id="855" name="Google Shape;135;p7">
              <a:extLst>
                <a:ext uri="{FF2B5EF4-FFF2-40B4-BE49-F238E27FC236}">
                  <a16:creationId xmlns:a16="http://schemas.microsoft.com/office/drawing/2014/main" id="{434C2859-443B-41AA-F1FE-9031296CB88C}"/>
                </a:ext>
              </a:extLst>
            </p:cNvPr>
            <p:cNvSpPr>
              <a:spLocks/>
            </p:cNvSpPr>
            <p:nvPr/>
          </p:nvSpPr>
          <p:spPr>
            <a:xfrm rot="5400000">
              <a:off x="5374616" y="7449420"/>
              <a:ext cx="194400" cy="194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856" name="直線コネクタ 855">
              <a:extLst>
                <a:ext uri="{FF2B5EF4-FFF2-40B4-BE49-F238E27FC236}">
                  <a16:creationId xmlns:a16="http://schemas.microsoft.com/office/drawing/2014/main" id="{5F88BF91-0553-BB36-A85B-C3589C4C98BE}"/>
                </a:ext>
              </a:extLst>
            </p:cNvPr>
            <p:cNvCxnSpPr>
              <a:cxnSpLocks/>
            </p:cNvCxnSpPr>
            <p:nvPr/>
          </p:nvCxnSpPr>
          <p:spPr>
            <a:xfrm>
              <a:off x="5374616" y="7488436"/>
              <a:ext cx="1944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852" name="グループ化 851">
            <a:extLst>
              <a:ext uri="{FF2B5EF4-FFF2-40B4-BE49-F238E27FC236}">
                <a16:creationId xmlns:a16="http://schemas.microsoft.com/office/drawing/2014/main" id="{D9964261-D826-7D6B-0EE4-44FF68DDF52B}"/>
              </a:ext>
            </a:extLst>
          </p:cNvPr>
          <p:cNvGrpSpPr/>
          <p:nvPr/>
        </p:nvGrpSpPr>
        <p:grpSpPr>
          <a:xfrm rot="5400000">
            <a:off x="7625108" y="5776379"/>
            <a:ext cx="194400" cy="194400"/>
            <a:chOff x="5374616" y="7449420"/>
            <a:chExt cx="194400" cy="194400"/>
          </a:xfrm>
        </p:grpSpPr>
        <p:sp>
          <p:nvSpPr>
            <p:cNvPr id="853" name="Google Shape;135;p7">
              <a:extLst>
                <a:ext uri="{FF2B5EF4-FFF2-40B4-BE49-F238E27FC236}">
                  <a16:creationId xmlns:a16="http://schemas.microsoft.com/office/drawing/2014/main" id="{E761DED3-A597-4D6A-5211-C30244C0EA58}"/>
                </a:ext>
              </a:extLst>
            </p:cNvPr>
            <p:cNvSpPr>
              <a:spLocks/>
            </p:cNvSpPr>
            <p:nvPr/>
          </p:nvSpPr>
          <p:spPr>
            <a:xfrm rot="5400000">
              <a:off x="5374616" y="7449420"/>
              <a:ext cx="194400" cy="194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854" name="直線コネクタ 853">
              <a:extLst>
                <a:ext uri="{FF2B5EF4-FFF2-40B4-BE49-F238E27FC236}">
                  <a16:creationId xmlns:a16="http://schemas.microsoft.com/office/drawing/2014/main" id="{A7A96024-525F-DA8A-781C-601AB19A4791}"/>
                </a:ext>
              </a:extLst>
            </p:cNvPr>
            <p:cNvCxnSpPr>
              <a:cxnSpLocks/>
            </p:cNvCxnSpPr>
            <p:nvPr/>
          </p:nvCxnSpPr>
          <p:spPr>
            <a:xfrm>
              <a:off x="5374616" y="7488436"/>
              <a:ext cx="1944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Office Theme">
      <a:majorFont>
        <a:latin typeface="Helvetica Neue"/>
        <a:ea typeface="Helvetica Neue"/>
        <a:cs typeface="Helvetica Neue"/>
      </a:majorFont>
      <a:minorFont>
        <a:latin typeface="Helvetica"/>
        <a:ea typeface="Helvetica"/>
        <a:cs typeface="Helvetic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blurRad="38100" dist="230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Office Theme">
      <a:majorFont>
        <a:latin typeface="Helvetica Neue"/>
        <a:ea typeface="Helvetica Neue"/>
        <a:cs typeface="Helvetica Neue"/>
      </a:majorFont>
      <a:minorFont>
        <a:latin typeface="Helvetica"/>
        <a:ea typeface="Helvetica"/>
        <a:cs typeface="Helvetic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blurRad="38100" dist="230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</TotalTime>
  <Words>32</Words>
  <Application>Microsoft Office PowerPoint</Application>
  <PresentationFormat>ユーザー設定</PresentationFormat>
  <Paragraphs>17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Helvetica Neue</vt:lpstr>
      <vt:lpstr>Hiragino Kaku Gothic Pro W3</vt:lpstr>
      <vt:lpstr>小塚ゴシック Pr6N M</vt:lpstr>
      <vt:lpstr>Calibri</vt:lpstr>
      <vt:lpstr>Helvetica</vt:lpstr>
      <vt:lpstr>Office Theme</vt:lpstr>
      <vt:lpstr>501+502号室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501+502号室</dc:title>
  <cp:lastModifiedBy>福田啓</cp:lastModifiedBy>
  <cp:revision>17</cp:revision>
  <dcterms:modified xsi:type="dcterms:W3CDTF">2024-01-28T04:07:12Z</dcterms:modified>
</cp:coreProperties>
</file>