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740900" cy="889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3" d="100"/>
          <a:sy n="63" d="100"/>
        </p:scale>
        <p:origin x="19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テキスト"/>
          <p:cNvSpPr txBox="1">
            <a:spLocks noGrp="1"/>
          </p:cNvSpPr>
          <p:nvPr>
            <p:ph type="title"/>
          </p:nvPr>
        </p:nvSpPr>
        <p:spPr>
          <a:xfrm>
            <a:off x="730566" y="2755900"/>
            <a:ext cx="8279767" cy="1866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461135" y="4978400"/>
            <a:ext cx="6818631" cy="2222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4" y="2044700"/>
            <a:ext cx="8766811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87044" y="2044700"/>
            <a:ext cx="4237292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solidFill>
            <a:srgbClr val="CDCDD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ln w="1714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487045" y="356011"/>
            <a:ext cx="8766810" cy="1718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5" y="2074333"/>
            <a:ext cx="8766810" cy="681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986882" y="826770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"/>
          <p:cNvSpPr txBox="1">
            <a:spLocks noGrp="1"/>
          </p:cNvSpPr>
          <p:nvPr>
            <p:ph type="title"/>
          </p:nvPr>
        </p:nvSpPr>
        <p:spPr>
          <a:xfrm>
            <a:off x="3273163" y="367197"/>
            <a:ext cx="3363596" cy="67310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501+502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2" name="object 7"/>
          <p:cNvSpPr txBox="1"/>
          <p:nvPr/>
        </p:nvSpPr>
        <p:spPr>
          <a:xfrm>
            <a:off x="2412347" y="1154224"/>
            <a:ext cx="285252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3000" spc="1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sz="2800" dirty="0"/>
              <a:t>ロの字3</a:t>
            </a:r>
            <a:r>
              <a:rPr sz="2800" dirty="0"/>
              <a:t>人掛け</a:t>
            </a:r>
          </a:p>
        </p:txBody>
      </p:sp>
      <p:sp>
        <p:nvSpPr>
          <p:cNvPr id="63" name="object 8"/>
          <p:cNvSpPr txBox="1"/>
          <p:nvPr/>
        </p:nvSpPr>
        <p:spPr>
          <a:xfrm>
            <a:off x="5430273" y="1134008"/>
            <a:ext cx="190061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defRPr sz="3000" spc="3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sz="2800" dirty="0"/>
              <a:t>最大</a:t>
            </a:r>
            <a:r>
              <a:rPr lang="en-US" sz="2800" dirty="0"/>
              <a:t>66</a:t>
            </a:r>
            <a:r>
              <a:rPr sz="2800" spc="250" dirty="0"/>
              <a:t>名</a:t>
            </a:r>
          </a:p>
        </p:txBody>
      </p:sp>
      <p:sp>
        <p:nvSpPr>
          <p:cNvPr id="64" name="object 9"/>
          <p:cNvSpPr txBox="1"/>
          <p:nvPr/>
        </p:nvSpPr>
        <p:spPr>
          <a:xfrm>
            <a:off x="4614380" y="1749788"/>
            <a:ext cx="1095112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16.</a:t>
            </a:r>
            <a:r>
              <a:rPr lang="en-US" dirty="0"/>
              <a:t>17</a:t>
            </a:r>
            <a:r>
              <a:rPr dirty="0"/>
              <a:t>m </a:t>
            </a:r>
          </a:p>
        </p:txBody>
      </p:sp>
      <p:grpSp>
        <p:nvGrpSpPr>
          <p:cNvPr id="78" name="object 10"/>
          <p:cNvGrpSpPr/>
          <p:nvPr/>
        </p:nvGrpSpPr>
        <p:grpSpPr>
          <a:xfrm>
            <a:off x="348720" y="1906166"/>
            <a:ext cx="8399668" cy="6378525"/>
            <a:chOff x="0" y="0"/>
            <a:chExt cx="8399666" cy="6378523"/>
          </a:xfrm>
        </p:grpSpPr>
        <p:sp>
          <p:nvSpPr>
            <p:cNvPr id="65" name="object 11"/>
            <p:cNvSpPr/>
            <p:nvPr/>
          </p:nvSpPr>
          <p:spPr>
            <a:xfrm flipH="1" flipV="1">
              <a:off x="1305389" y="0"/>
              <a:ext cx="276472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6" name="object 12"/>
            <p:cNvSpPr/>
            <p:nvPr/>
          </p:nvSpPr>
          <p:spPr>
            <a:xfrm>
              <a:off x="5586723" y="0"/>
              <a:ext cx="261445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13"/>
            <p:cNvSpPr/>
            <p:nvPr/>
          </p:nvSpPr>
          <p:spPr>
            <a:xfrm flipV="1">
              <a:off x="8399666" y="203307"/>
              <a:ext cx="1" cy="207882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14"/>
            <p:cNvSpPr/>
            <p:nvPr/>
          </p:nvSpPr>
          <p:spPr>
            <a:xfrm flipV="1">
              <a:off x="8399666" y="2786370"/>
              <a:ext cx="1" cy="208555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15"/>
            <p:cNvSpPr/>
            <p:nvPr/>
          </p:nvSpPr>
          <p:spPr>
            <a:xfrm>
              <a:off x="1324435" y="228717"/>
              <a:ext cx="6856896" cy="461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83" y="21600"/>
                  </a:move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16"/>
            <p:cNvSpPr/>
            <p:nvPr/>
          </p:nvSpPr>
          <p:spPr>
            <a:xfrm>
              <a:off x="503503" y="4846532"/>
              <a:ext cx="1872654" cy="151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57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938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7"/>
            <p:cNvSpPr/>
            <p:nvPr/>
          </p:nvSpPr>
          <p:spPr>
            <a:xfrm>
              <a:off x="2376156" y="5373847"/>
              <a:ext cx="1" cy="536703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8"/>
            <p:cNvSpPr/>
            <p:nvPr/>
          </p:nvSpPr>
          <p:spPr>
            <a:xfrm>
              <a:off x="2394374" y="5477347"/>
              <a:ext cx="185852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9"/>
            <p:cNvSpPr/>
            <p:nvPr/>
          </p:nvSpPr>
          <p:spPr>
            <a:xfrm>
              <a:off x="3380733" y="4860873"/>
              <a:ext cx="2180794" cy="63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772" y="21600"/>
                  </a:lnTo>
                  <a:lnTo>
                    <a:pt x="2772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20"/>
            <p:cNvSpPr/>
            <p:nvPr/>
          </p:nvSpPr>
          <p:spPr>
            <a:xfrm flipH="1">
              <a:off x="0" y="4827476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21"/>
            <p:cNvSpPr/>
            <p:nvPr/>
          </p:nvSpPr>
          <p:spPr>
            <a:xfrm flipH="1">
              <a:off x="0" y="6378523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22"/>
            <p:cNvSpPr/>
            <p:nvPr/>
          </p:nvSpPr>
          <p:spPr>
            <a:xfrm flipH="1">
              <a:off x="251752" y="4843512"/>
              <a:ext cx="1" cy="6338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23"/>
            <p:cNvSpPr/>
            <p:nvPr/>
          </p:nvSpPr>
          <p:spPr>
            <a:xfrm flipH="1">
              <a:off x="251752" y="5942062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9" name="object 24"/>
          <p:cNvSpPr txBox="1"/>
          <p:nvPr/>
        </p:nvSpPr>
        <p:spPr>
          <a:xfrm>
            <a:off x="8628757" y="4274294"/>
            <a:ext cx="92894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2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11</a:t>
            </a:r>
            <a:r>
              <a:rPr lang="en-US" dirty="0"/>
              <a:t>.25</a:t>
            </a:r>
            <a:r>
              <a:rPr dirty="0"/>
              <a:t>m</a:t>
            </a:r>
          </a:p>
        </p:txBody>
      </p:sp>
      <p:sp>
        <p:nvSpPr>
          <p:cNvPr id="81" name="object 26"/>
          <p:cNvSpPr txBox="1"/>
          <p:nvPr/>
        </p:nvSpPr>
        <p:spPr>
          <a:xfrm>
            <a:off x="1521597" y="7361200"/>
            <a:ext cx="57150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1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控室</a:t>
            </a:r>
          </a:p>
        </p:txBody>
      </p:sp>
      <p:sp>
        <p:nvSpPr>
          <p:cNvPr id="82" name="object 28"/>
          <p:cNvSpPr/>
          <p:nvPr/>
        </p:nvSpPr>
        <p:spPr>
          <a:xfrm>
            <a:off x="2332869" y="68855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21600"/>
                </a:moveTo>
                <a:lnTo>
                  <a:pt x="17574" y="21476"/>
                </a:lnTo>
                <a:lnTo>
                  <a:pt x="15086" y="21107"/>
                </a:lnTo>
                <a:lnTo>
                  <a:pt x="12771" y="20500"/>
                </a:lnTo>
                <a:lnTo>
                  <a:pt x="10632" y="19663"/>
                </a:lnTo>
                <a:lnTo>
                  <a:pt x="8675" y="18600"/>
                </a:lnTo>
                <a:lnTo>
                  <a:pt x="6904" y="17319"/>
                </a:lnTo>
                <a:lnTo>
                  <a:pt x="5324" y="15827"/>
                </a:lnTo>
                <a:lnTo>
                  <a:pt x="3939" y="14129"/>
                </a:lnTo>
                <a:lnTo>
                  <a:pt x="2755" y="12233"/>
                </a:lnTo>
                <a:lnTo>
                  <a:pt x="1776" y="10144"/>
                </a:lnTo>
                <a:lnTo>
                  <a:pt x="1006" y="7870"/>
                </a:lnTo>
                <a:lnTo>
                  <a:pt x="450" y="5417"/>
                </a:lnTo>
                <a:lnTo>
                  <a:pt x="113" y="2792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object 29"/>
          <p:cNvSpPr/>
          <p:nvPr/>
        </p:nvSpPr>
        <p:spPr>
          <a:xfrm>
            <a:off x="2339219" y="77999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0"/>
                </a:moveTo>
                <a:lnTo>
                  <a:pt x="17574" y="124"/>
                </a:lnTo>
                <a:lnTo>
                  <a:pt x="15086" y="493"/>
                </a:lnTo>
                <a:lnTo>
                  <a:pt x="12771" y="1100"/>
                </a:lnTo>
                <a:lnTo>
                  <a:pt x="10632" y="1937"/>
                </a:lnTo>
                <a:lnTo>
                  <a:pt x="8675" y="3000"/>
                </a:lnTo>
                <a:lnTo>
                  <a:pt x="6904" y="4281"/>
                </a:lnTo>
                <a:lnTo>
                  <a:pt x="5324" y="5773"/>
                </a:lnTo>
                <a:lnTo>
                  <a:pt x="3939" y="7471"/>
                </a:lnTo>
                <a:lnTo>
                  <a:pt x="2755" y="9367"/>
                </a:lnTo>
                <a:lnTo>
                  <a:pt x="1776" y="11455"/>
                </a:lnTo>
                <a:lnTo>
                  <a:pt x="1006" y="13730"/>
                </a:lnTo>
                <a:lnTo>
                  <a:pt x="450" y="16183"/>
                </a:lnTo>
                <a:lnTo>
                  <a:pt x="113" y="18808"/>
                </a:ln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6" name="object 30"/>
          <p:cNvGrpSpPr/>
          <p:nvPr/>
        </p:nvGrpSpPr>
        <p:grpSpPr>
          <a:xfrm>
            <a:off x="2928942" y="7393992"/>
            <a:ext cx="815062" cy="382004"/>
            <a:chOff x="0" y="0"/>
            <a:chExt cx="815061" cy="382003"/>
          </a:xfrm>
        </p:grpSpPr>
        <p:sp>
          <p:nvSpPr>
            <p:cNvPr id="84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線"/>
            <p:cNvSpPr/>
            <p:nvPr/>
          </p:nvSpPr>
          <p:spPr>
            <a:xfrm>
              <a:off x="407530" y="0"/>
              <a:ext cx="407532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9" name="object 31"/>
          <p:cNvGrpSpPr/>
          <p:nvPr/>
        </p:nvGrpSpPr>
        <p:grpSpPr>
          <a:xfrm>
            <a:off x="5903897" y="6752692"/>
            <a:ext cx="815061" cy="382004"/>
            <a:chOff x="0" y="0"/>
            <a:chExt cx="815060" cy="382003"/>
          </a:xfrm>
        </p:grpSpPr>
        <p:sp>
          <p:nvSpPr>
            <p:cNvPr id="87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線"/>
            <p:cNvSpPr/>
            <p:nvPr/>
          </p:nvSpPr>
          <p:spPr>
            <a:xfrm>
              <a:off x="40753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0" name="object 32"/>
          <p:cNvSpPr/>
          <p:nvPr/>
        </p:nvSpPr>
        <p:spPr>
          <a:xfrm flipH="1">
            <a:off x="852224" y="8058844"/>
            <a:ext cx="41620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34"/>
          <p:cNvSpPr/>
          <p:nvPr/>
        </p:nvSpPr>
        <p:spPr>
          <a:xfrm flipH="1">
            <a:off x="2020624" y="8058844"/>
            <a:ext cx="33365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object 36"/>
          <p:cNvSpPr/>
          <p:nvPr/>
        </p:nvSpPr>
        <p:spPr>
          <a:xfrm flipH="1">
            <a:off x="8530056" y="6778092"/>
            <a:ext cx="532804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7"/>
          <p:cNvSpPr/>
          <p:nvPr/>
        </p:nvSpPr>
        <p:spPr>
          <a:xfrm>
            <a:off x="8530056" y="6778092"/>
            <a:ext cx="53280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object 38"/>
          <p:cNvSpPr/>
          <p:nvPr/>
        </p:nvSpPr>
        <p:spPr>
          <a:xfrm flipH="1">
            <a:off x="8549892" y="2109480"/>
            <a:ext cx="512967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object 39"/>
          <p:cNvSpPr/>
          <p:nvPr/>
        </p:nvSpPr>
        <p:spPr>
          <a:xfrm>
            <a:off x="8549892" y="2109480"/>
            <a:ext cx="512967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object 40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object 41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object 42"/>
          <p:cNvSpPr/>
          <p:nvPr/>
        </p:nvSpPr>
        <p:spPr>
          <a:xfrm>
            <a:off x="1654110" y="1684732"/>
            <a:ext cx="1" cy="419303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" name="object 43"/>
          <p:cNvSpPr/>
          <p:nvPr/>
        </p:nvSpPr>
        <p:spPr>
          <a:xfrm flipV="1">
            <a:off x="1654110" y="1684732"/>
            <a:ext cx="1" cy="419303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object 44"/>
          <p:cNvSpPr/>
          <p:nvPr/>
        </p:nvSpPr>
        <p:spPr>
          <a:xfrm flipH="1">
            <a:off x="2724876" y="6752692"/>
            <a:ext cx="1284493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5" name="object 250" descr="object 2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24" y="2677280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object 251" descr="object 2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39" y="2131792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object 252" descr="object 2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588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object 253" descr="object 2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43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object 254" descr="object 2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28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object 255"/>
          <p:cNvSpPr/>
          <p:nvPr/>
        </p:nvSpPr>
        <p:spPr>
          <a:xfrm>
            <a:off x="8378321" y="2642880"/>
            <a:ext cx="173077" cy="173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close/>
              </a:path>
            </a:pathLst>
          </a:custGeom>
          <a:ln w="617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図形"/>
          <p:cNvSpPr/>
          <p:nvPr/>
        </p:nvSpPr>
        <p:spPr>
          <a:xfrm>
            <a:off x="8357133" y="2643377"/>
            <a:ext cx="54419" cy="1720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49" y="1836"/>
                </a:lnTo>
                <a:lnTo>
                  <a:pt x="6024" y="4339"/>
                </a:lnTo>
                <a:lnTo>
                  <a:pt x="1583" y="7373"/>
                </a:lnTo>
                <a:lnTo>
                  <a:pt x="0" y="10800"/>
                </a:lnTo>
                <a:lnTo>
                  <a:pt x="1583" y="14229"/>
                </a:lnTo>
                <a:lnTo>
                  <a:pt x="6024" y="17262"/>
                </a:lnTo>
                <a:lnTo>
                  <a:pt x="12849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2" name="図形"/>
          <p:cNvSpPr/>
          <p:nvPr/>
        </p:nvSpPr>
        <p:spPr>
          <a:xfrm>
            <a:off x="8418220" y="2738297"/>
            <a:ext cx="55334" cy="55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3" y="6595"/>
                </a:lnTo>
                <a:lnTo>
                  <a:pt x="18437" y="3164"/>
                </a:lnTo>
                <a:lnTo>
                  <a:pt x="15006" y="848"/>
                </a:lnTo>
                <a:lnTo>
                  <a:pt x="10803" y="0"/>
                </a:lnTo>
                <a:lnTo>
                  <a:pt x="6598" y="848"/>
                </a:lnTo>
                <a:lnTo>
                  <a:pt x="3168" y="3164"/>
                </a:lnTo>
                <a:lnTo>
                  <a:pt x="853" y="6595"/>
                </a:lnTo>
                <a:lnTo>
                  <a:pt x="0" y="10800"/>
                </a:lnTo>
                <a:lnTo>
                  <a:pt x="853" y="15005"/>
                </a:lnTo>
                <a:lnTo>
                  <a:pt x="3168" y="18436"/>
                </a:lnTo>
                <a:lnTo>
                  <a:pt x="6598" y="20752"/>
                </a:lnTo>
                <a:lnTo>
                  <a:pt x="10803" y="21600"/>
                </a:lnTo>
                <a:lnTo>
                  <a:pt x="15006" y="20752"/>
                </a:lnTo>
                <a:lnTo>
                  <a:pt x="18437" y="18436"/>
                </a:lnTo>
                <a:lnTo>
                  <a:pt x="20753" y="15005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3" name="図形"/>
          <p:cNvSpPr/>
          <p:nvPr/>
        </p:nvSpPr>
        <p:spPr>
          <a:xfrm>
            <a:off x="8418220" y="2666224"/>
            <a:ext cx="55334" cy="55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3" y="6595"/>
                </a:lnTo>
                <a:lnTo>
                  <a:pt x="18437" y="3163"/>
                </a:lnTo>
                <a:lnTo>
                  <a:pt x="15006" y="848"/>
                </a:lnTo>
                <a:lnTo>
                  <a:pt x="10803" y="0"/>
                </a:lnTo>
                <a:lnTo>
                  <a:pt x="6598" y="848"/>
                </a:lnTo>
                <a:lnTo>
                  <a:pt x="3168" y="3163"/>
                </a:lnTo>
                <a:lnTo>
                  <a:pt x="853" y="6595"/>
                </a:lnTo>
                <a:lnTo>
                  <a:pt x="0" y="10800"/>
                </a:lnTo>
                <a:lnTo>
                  <a:pt x="853" y="15005"/>
                </a:lnTo>
                <a:lnTo>
                  <a:pt x="3168" y="18436"/>
                </a:lnTo>
                <a:lnTo>
                  <a:pt x="6598" y="20752"/>
                </a:lnTo>
                <a:lnTo>
                  <a:pt x="10803" y="21600"/>
                </a:lnTo>
                <a:lnTo>
                  <a:pt x="15006" y="20752"/>
                </a:lnTo>
                <a:lnTo>
                  <a:pt x="18437" y="18436"/>
                </a:lnTo>
                <a:lnTo>
                  <a:pt x="20753" y="15005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pic>
        <p:nvPicPr>
          <p:cNvPr id="125" name="object 257" descr="object 2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7138" y="639264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object 258" descr="object 2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78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object 259" descr="object 2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3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object 260" descr="object 2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589" y="6538692"/>
            <a:ext cx="197342" cy="17924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object 261"/>
          <p:cNvGrpSpPr/>
          <p:nvPr/>
        </p:nvGrpSpPr>
        <p:grpSpPr>
          <a:xfrm>
            <a:off x="2385060" y="2553157"/>
            <a:ext cx="6119291" cy="4161702"/>
            <a:chOff x="0" y="0"/>
            <a:chExt cx="6119291" cy="4161700"/>
          </a:xfrm>
        </p:grpSpPr>
        <p:sp>
          <p:nvSpPr>
            <p:cNvPr id="129" name="正方形"/>
            <p:cNvSpPr/>
            <p:nvPr/>
          </p:nvSpPr>
          <p:spPr>
            <a:xfrm>
              <a:off x="0" y="4067288"/>
              <a:ext cx="94412" cy="9441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0" name="四角形"/>
            <p:cNvSpPr/>
            <p:nvPr/>
          </p:nvSpPr>
          <p:spPr>
            <a:xfrm>
              <a:off x="5989472" y="0"/>
              <a:ext cx="129820" cy="168390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6" name="object 266"/>
          <p:cNvSpPr txBox="1"/>
          <p:nvPr/>
        </p:nvSpPr>
        <p:spPr>
          <a:xfrm>
            <a:off x="198021" y="7427751"/>
            <a:ext cx="647067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200" spc="-1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595FDACE-748A-F91C-860B-8E7CB54F7DF9}"/>
              </a:ext>
            </a:extLst>
          </p:cNvPr>
          <p:cNvGrpSpPr/>
          <p:nvPr/>
        </p:nvGrpSpPr>
        <p:grpSpPr>
          <a:xfrm>
            <a:off x="285649" y="381553"/>
            <a:ext cx="1585089" cy="230401"/>
            <a:chOff x="3005189" y="6541500"/>
            <a:chExt cx="1585089" cy="230401"/>
          </a:xfrm>
        </p:grpSpPr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A01A9E4B-6CDE-BC25-24A4-9327D1EE5EB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2" name="円/楕円 111">
                <a:extLst>
                  <a:ext uri="{FF2B5EF4-FFF2-40B4-BE49-F238E27FC236}">
                    <a16:creationId xmlns:a16="http://schemas.microsoft.com/office/drawing/2014/main" id="{51568ECA-E163-C873-8829-677A924EA3B0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747DB4CE-036A-ECF0-0E8B-D7F2CB17CE7E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85568B72-7D06-41AE-7F78-62E24DDB659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78B9D4D4-25A0-F9D0-24F1-72AC2701FE7D}"/>
              </a:ext>
            </a:extLst>
          </p:cNvPr>
          <p:cNvGrpSpPr/>
          <p:nvPr/>
        </p:nvGrpSpPr>
        <p:grpSpPr>
          <a:xfrm>
            <a:off x="315479" y="781670"/>
            <a:ext cx="851837" cy="201447"/>
            <a:chOff x="3972653" y="7485939"/>
            <a:chExt cx="851837" cy="201447"/>
          </a:xfrm>
        </p:grpSpPr>
        <p:sp>
          <p:nvSpPr>
            <p:cNvPr id="572" name="object 30">
              <a:extLst>
                <a:ext uri="{FF2B5EF4-FFF2-40B4-BE49-F238E27FC236}">
                  <a16:creationId xmlns:a16="http://schemas.microsoft.com/office/drawing/2014/main" id="{4F4C7E43-F991-A6F1-7ECA-91A4B4E364DE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73" name="正方形/長方形 572">
              <a:extLst>
                <a:ext uri="{FF2B5EF4-FFF2-40B4-BE49-F238E27FC236}">
                  <a16:creationId xmlns:a16="http://schemas.microsoft.com/office/drawing/2014/main" id="{92AC2828-EC15-6ED8-BF1B-549C8C9B78E9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3AFA09A3-8081-A57C-3CC9-8D3380C90B0B}"/>
              </a:ext>
            </a:extLst>
          </p:cNvPr>
          <p:cNvGrpSpPr/>
          <p:nvPr/>
        </p:nvGrpSpPr>
        <p:grpSpPr>
          <a:xfrm>
            <a:off x="6729141" y="6480116"/>
            <a:ext cx="484283" cy="230401"/>
            <a:chOff x="3005189" y="6541500"/>
            <a:chExt cx="484283" cy="230401"/>
          </a:xfrm>
        </p:grpSpPr>
        <p:sp>
          <p:nvSpPr>
            <p:cNvPr id="575" name="円/楕円 574">
              <a:extLst>
                <a:ext uri="{FF2B5EF4-FFF2-40B4-BE49-F238E27FC236}">
                  <a16:creationId xmlns:a16="http://schemas.microsoft.com/office/drawing/2014/main" id="{91DC1956-39E7-EEA1-AE93-CF4BA164E7D0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>
              <a:extLst>
                <a:ext uri="{FF2B5EF4-FFF2-40B4-BE49-F238E27FC236}">
                  <a16:creationId xmlns:a16="http://schemas.microsoft.com/office/drawing/2014/main" id="{2A3E763B-86C4-0271-1512-B2F3F6C06F6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D4F4568-F72C-A9F5-1233-29A1504C20A7}"/>
              </a:ext>
            </a:extLst>
          </p:cNvPr>
          <p:cNvSpPr/>
          <p:nvPr/>
        </p:nvSpPr>
        <p:spPr>
          <a:xfrm>
            <a:off x="8312391" y="2403041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2A78D74B-CA08-C537-60D7-70BAD87C9BF4}"/>
              </a:ext>
            </a:extLst>
          </p:cNvPr>
          <p:cNvSpPr/>
          <p:nvPr/>
        </p:nvSpPr>
        <p:spPr>
          <a:xfrm>
            <a:off x="2349578" y="6515414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F5AA1649-99F1-A6F9-2959-49BDE5234FF7}"/>
              </a:ext>
            </a:extLst>
          </p:cNvPr>
          <p:cNvGrpSpPr/>
          <p:nvPr/>
        </p:nvGrpSpPr>
        <p:grpSpPr>
          <a:xfrm>
            <a:off x="4013128" y="6493348"/>
            <a:ext cx="484283" cy="230401"/>
            <a:chOff x="3005189" y="6541500"/>
            <a:chExt cx="484283" cy="230401"/>
          </a:xfrm>
        </p:grpSpPr>
        <p:sp>
          <p:nvSpPr>
            <p:cNvPr id="141" name="円/楕円 574">
              <a:extLst>
                <a:ext uri="{FF2B5EF4-FFF2-40B4-BE49-F238E27FC236}">
                  <a16:creationId xmlns:a16="http://schemas.microsoft.com/office/drawing/2014/main" id="{4D2819DB-4453-EA4A-7AB0-26FC9FBCCCBE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36">
              <a:extLst>
                <a:ext uri="{FF2B5EF4-FFF2-40B4-BE49-F238E27FC236}">
                  <a16:creationId xmlns:a16="http://schemas.microsoft.com/office/drawing/2014/main" id="{C80727CD-1B80-B393-E39D-A9275D641E71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C2A88246-0399-29F0-93F6-FE30ED72AE88}"/>
              </a:ext>
            </a:extLst>
          </p:cNvPr>
          <p:cNvGrpSpPr/>
          <p:nvPr/>
        </p:nvGrpSpPr>
        <p:grpSpPr>
          <a:xfrm>
            <a:off x="1763720" y="6485265"/>
            <a:ext cx="484283" cy="230401"/>
            <a:chOff x="3005189" y="6541500"/>
            <a:chExt cx="484283" cy="230401"/>
          </a:xfrm>
        </p:grpSpPr>
        <p:sp>
          <p:nvSpPr>
            <p:cNvPr id="144" name="円/楕円 574">
              <a:extLst>
                <a:ext uri="{FF2B5EF4-FFF2-40B4-BE49-F238E27FC236}">
                  <a16:creationId xmlns:a16="http://schemas.microsoft.com/office/drawing/2014/main" id="{7751B1C6-FD64-7D51-3C1C-0936B003D569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36">
              <a:extLst>
                <a:ext uri="{FF2B5EF4-FFF2-40B4-BE49-F238E27FC236}">
                  <a16:creationId xmlns:a16="http://schemas.microsoft.com/office/drawing/2014/main" id="{B227BB65-7366-A415-639E-3B35B6424364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BAD8F428-8E87-5E62-B3D6-1A9BD451A421}"/>
              </a:ext>
            </a:extLst>
          </p:cNvPr>
          <p:cNvGrpSpPr/>
          <p:nvPr/>
        </p:nvGrpSpPr>
        <p:grpSpPr>
          <a:xfrm>
            <a:off x="826817" y="8270973"/>
            <a:ext cx="1905646" cy="430632"/>
            <a:chOff x="826817" y="8270973"/>
            <a:chExt cx="1905646" cy="430632"/>
          </a:xfrm>
        </p:grpSpPr>
        <p:sp>
          <p:nvSpPr>
            <p:cNvPr id="147" name="object 25">
              <a:extLst>
                <a:ext uri="{FF2B5EF4-FFF2-40B4-BE49-F238E27FC236}">
                  <a16:creationId xmlns:a16="http://schemas.microsoft.com/office/drawing/2014/main" id="{9348405E-F0BD-5110-6223-4B0900B5F6B1}"/>
                </a:ext>
              </a:extLst>
            </p:cNvPr>
            <p:cNvSpPr txBox="1"/>
            <p:nvPr/>
          </p:nvSpPr>
          <p:spPr>
            <a:xfrm>
              <a:off x="1485625" y="8352056"/>
              <a:ext cx="638176" cy="3231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>
              <a:spAutoFit/>
            </a:bodyPr>
            <a:lstStyle>
              <a:lvl1pPr indent="12700">
                <a:spcBef>
                  <a:spcPts val="100"/>
                </a:spcBef>
                <a:defRPr sz="2100" spc="-20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lvl1pPr>
            </a:lstStyle>
            <a:p>
              <a:pPr algn="ctr"/>
              <a:r>
                <a:rPr dirty="0"/>
                <a:t>4.5m</a:t>
              </a:r>
            </a:p>
          </p:txBody>
        </p:sp>
        <p:sp>
          <p:nvSpPr>
            <p:cNvPr id="148" name="object 33">
              <a:extLst>
                <a:ext uri="{FF2B5EF4-FFF2-40B4-BE49-F238E27FC236}">
                  <a16:creationId xmlns:a16="http://schemas.microsoft.com/office/drawing/2014/main" id="{C07D59FB-0380-1E0A-C312-30C9C4881423}"/>
                </a:ext>
              </a:extLst>
            </p:cNvPr>
            <p:cNvSpPr/>
            <p:nvPr/>
          </p:nvSpPr>
          <p:spPr>
            <a:xfrm flipH="1">
              <a:off x="835362" y="8518184"/>
              <a:ext cx="576789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49" name="object 35">
              <a:extLst>
                <a:ext uri="{FF2B5EF4-FFF2-40B4-BE49-F238E27FC236}">
                  <a16:creationId xmlns:a16="http://schemas.microsoft.com/office/drawing/2014/main" id="{F922718D-E658-1966-9082-57529427052E}"/>
                </a:ext>
              </a:extLst>
            </p:cNvPr>
            <p:cNvSpPr/>
            <p:nvPr/>
          </p:nvSpPr>
          <p:spPr>
            <a:xfrm flipH="1">
              <a:off x="2156681" y="8518184"/>
              <a:ext cx="57578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50" name="object 23">
              <a:extLst>
                <a:ext uri="{FF2B5EF4-FFF2-40B4-BE49-F238E27FC236}">
                  <a16:creationId xmlns:a16="http://schemas.microsoft.com/office/drawing/2014/main" id="{AA0129F5-9582-2CB5-43D4-DDA33F919586}"/>
                </a:ext>
              </a:extLst>
            </p:cNvPr>
            <p:cNvSpPr/>
            <p:nvPr/>
          </p:nvSpPr>
          <p:spPr>
            <a:xfrm flipH="1">
              <a:off x="826817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1" name="object 23">
              <a:extLst>
                <a:ext uri="{FF2B5EF4-FFF2-40B4-BE49-F238E27FC236}">
                  <a16:creationId xmlns:a16="http://schemas.microsoft.com/office/drawing/2014/main" id="{79138F6D-391F-DCA7-A096-E822DA21D973}"/>
                </a:ext>
              </a:extLst>
            </p:cNvPr>
            <p:cNvSpPr/>
            <p:nvPr/>
          </p:nvSpPr>
          <p:spPr>
            <a:xfrm flipH="1">
              <a:off x="2729096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57" name="object 2"/>
          <p:cNvSpPr txBox="1"/>
          <p:nvPr/>
        </p:nvSpPr>
        <p:spPr>
          <a:xfrm>
            <a:off x="8180448" y="418398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58" name="object 3"/>
          <p:cNvSpPr txBox="1"/>
          <p:nvPr/>
        </p:nvSpPr>
        <p:spPr>
          <a:xfrm>
            <a:off x="8794525" y="641092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grpSp>
        <p:nvGrpSpPr>
          <p:cNvPr id="1037" name="グループ化 1036">
            <a:extLst>
              <a:ext uri="{FF2B5EF4-FFF2-40B4-BE49-F238E27FC236}">
                <a16:creationId xmlns:a16="http://schemas.microsoft.com/office/drawing/2014/main" id="{1869F51D-FAE6-F949-B118-A497074FF985}"/>
              </a:ext>
            </a:extLst>
          </p:cNvPr>
          <p:cNvGrpSpPr/>
          <p:nvPr/>
        </p:nvGrpSpPr>
        <p:grpSpPr>
          <a:xfrm>
            <a:off x="7875497" y="543444"/>
            <a:ext cx="919027" cy="420935"/>
            <a:chOff x="7875497" y="543444"/>
            <a:chExt cx="919027" cy="420935"/>
          </a:xfrm>
        </p:grpSpPr>
        <p:sp>
          <p:nvSpPr>
            <p:cNvPr id="338" name="正方形/長方形 337">
              <a:extLst>
                <a:ext uri="{FF2B5EF4-FFF2-40B4-BE49-F238E27FC236}">
                  <a16:creationId xmlns:a16="http://schemas.microsoft.com/office/drawing/2014/main" id="{CD200AD3-EE8F-F9D3-66FC-6A78AB1E6E42}"/>
                </a:ext>
              </a:extLst>
            </p:cNvPr>
            <p:cNvSpPr/>
            <p:nvPr/>
          </p:nvSpPr>
          <p:spPr>
            <a:xfrm>
              <a:off x="7875497" y="543444"/>
              <a:ext cx="919027" cy="420935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255;p7">
              <a:extLst>
                <a:ext uri="{FF2B5EF4-FFF2-40B4-BE49-F238E27FC236}">
                  <a16:creationId xmlns:a16="http://schemas.microsoft.com/office/drawing/2014/main" id="{BDEAFE38-02AC-372E-3EA0-44F49A13BB49}"/>
                </a:ext>
              </a:extLst>
            </p:cNvPr>
            <p:cNvSpPr/>
            <p:nvPr/>
          </p:nvSpPr>
          <p:spPr>
            <a:xfrm>
              <a:off x="7996532" y="598752"/>
              <a:ext cx="756000" cy="241200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2" name="object 262"/>
          <p:cNvSpPr txBox="1"/>
          <p:nvPr/>
        </p:nvSpPr>
        <p:spPr>
          <a:xfrm>
            <a:off x="8154317" y="929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133" name="object 263"/>
          <p:cNvSpPr txBox="1"/>
          <p:nvPr/>
        </p:nvSpPr>
        <p:spPr>
          <a:xfrm>
            <a:off x="8506386" y="1202434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C243E926-D213-15A9-7B47-355A663CF332}"/>
              </a:ext>
            </a:extLst>
          </p:cNvPr>
          <p:cNvGrpSpPr/>
          <p:nvPr/>
        </p:nvGrpSpPr>
        <p:grpSpPr>
          <a:xfrm>
            <a:off x="8206362" y="1136668"/>
            <a:ext cx="194400" cy="194400"/>
            <a:chOff x="5374616" y="7449420"/>
            <a:chExt cx="194400" cy="1944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A02981A3-45A7-944C-3B3E-11D8902E0C3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628606F3-02C6-F98B-72C2-DD4EEBFBD5A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A3D90BC-15A5-458C-C6B4-BF18A2B050FB}"/>
              </a:ext>
            </a:extLst>
          </p:cNvPr>
          <p:cNvGrpSpPr/>
          <p:nvPr/>
        </p:nvGrpSpPr>
        <p:grpSpPr>
          <a:xfrm>
            <a:off x="2551872" y="2708473"/>
            <a:ext cx="194400" cy="194400"/>
            <a:chOff x="5374616" y="7449420"/>
            <a:chExt cx="194400" cy="194400"/>
          </a:xfrm>
        </p:grpSpPr>
        <p:sp>
          <p:nvSpPr>
            <p:cNvPr id="167" name="Google Shape;135;p7">
              <a:extLst>
                <a:ext uri="{FF2B5EF4-FFF2-40B4-BE49-F238E27FC236}">
                  <a16:creationId xmlns:a16="http://schemas.microsoft.com/office/drawing/2014/main" id="{DA9BC3BC-1A93-E887-0579-7DEB5F9C0FA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D52C0D87-F0B0-11FC-E4F0-4BA1365C64A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" name="Google Shape;255;p7">
            <a:extLst>
              <a:ext uri="{FF2B5EF4-FFF2-40B4-BE49-F238E27FC236}">
                <a16:creationId xmlns:a16="http://schemas.microsoft.com/office/drawing/2014/main" id="{06DCFD15-90AF-7784-ACD0-9401DE781CF4}"/>
              </a:ext>
            </a:extLst>
          </p:cNvPr>
          <p:cNvSpPr/>
          <p:nvPr/>
        </p:nvSpPr>
        <p:spPr>
          <a:xfrm>
            <a:off x="2478340" y="2902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B21189B8-84AC-55A9-5783-DD03B357A007}"/>
              </a:ext>
            </a:extLst>
          </p:cNvPr>
          <p:cNvGrpSpPr/>
          <p:nvPr/>
        </p:nvGrpSpPr>
        <p:grpSpPr>
          <a:xfrm>
            <a:off x="2768792" y="2708473"/>
            <a:ext cx="194400" cy="194400"/>
            <a:chOff x="5374616" y="7449420"/>
            <a:chExt cx="194400" cy="1944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CDE85B9D-3C23-94DC-6933-FDB46B44117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2E0791FC-497A-D37B-1AEC-5365D511129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2B766CFB-D6B8-4793-1003-6C1B476BDFD3}"/>
              </a:ext>
            </a:extLst>
          </p:cNvPr>
          <p:cNvGrpSpPr/>
          <p:nvPr/>
        </p:nvGrpSpPr>
        <p:grpSpPr>
          <a:xfrm>
            <a:off x="2986506" y="2708473"/>
            <a:ext cx="194400" cy="194400"/>
            <a:chOff x="5374616" y="7449420"/>
            <a:chExt cx="194400" cy="194400"/>
          </a:xfrm>
        </p:grpSpPr>
        <p:sp>
          <p:nvSpPr>
            <p:cNvPr id="93" name="Google Shape;135;p7">
              <a:extLst>
                <a:ext uri="{FF2B5EF4-FFF2-40B4-BE49-F238E27FC236}">
                  <a16:creationId xmlns:a16="http://schemas.microsoft.com/office/drawing/2014/main" id="{EBC6530A-8204-2ABC-C4BE-97BB3F549D4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7A6443B3-9667-7E81-6215-EB8D25B3300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7B63C19-FEE5-72F4-593E-E87FC5F35F38}"/>
              </a:ext>
            </a:extLst>
          </p:cNvPr>
          <p:cNvGrpSpPr/>
          <p:nvPr/>
        </p:nvGrpSpPr>
        <p:grpSpPr>
          <a:xfrm>
            <a:off x="3308825" y="2708473"/>
            <a:ext cx="194400" cy="194400"/>
            <a:chOff x="5374616" y="7449420"/>
            <a:chExt cx="194400" cy="194400"/>
          </a:xfrm>
        </p:grpSpPr>
        <p:sp>
          <p:nvSpPr>
            <p:cNvPr id="27" name="Google Shape;135;p7">
              <a:extLst>
                <a:ext uri="{FF2B5EF4-FFF2-40B4-BE49-F238E27FC236}">
                  <a16:creationId xmlns:a16="http://schemas.microsoft.com/office/drawing/2014/main" id="{272C53FC-1569-2F7A-C04E-77D35BE8389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3F28BA0F-F7A8-554E-EE77-F014F0CAD15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Google Shape;255;p7">
            <a:extLst>
              <a:ext uri="{FF2B5EF4-FFF2-40B4-BE49-F238E27FC236}">
                <a16:creationId xmlns:a16="http://schemas.microsoft.com/office/drawing/2014/main" id="{04FC88F5-C5B4-17E7-40F4-0D735B339207}"/>
              </a:ext>
            </a:extLst>
          </p:cNvPr>
          <p:cNvSpPr/>
          <p:nvPr/>
        </p:nvSpPr>
        <p:spPr>
          <a:xfrm>
            <a:off x="3235293" y="2902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6F7AA5F0-B7E7-2B12-061E-314A1A1FD6FD}"/>
              </a:ext>
            </a:extLst>
          </p:cNvPr>
          <p:cNvGrpSpPr/>
          <p:nvPr/>
        </p:nvGrpSpPr>
        <p:grpSpPr>
          <a:xfrm>
            <a:off x="3525745" y="2708473"/>
            <a:ext cx="194400" cy="194400"/>
            <a:chOff x="5374616" y="7449420"/>
            <a:chExt cx="194400" cy="194400"/>
          </a:xfrm>
        </p:grpSpPr>
        <p:sp>
          <p:nvSpPr>
            <p:cNvPr id="25" name="Google Shape;135;p7">
              <a:extLst>
                <a:ext uri="{FF2B5EF4-FFF2-40B4-BE49-F238E27FC236}">
                  <a16:creationId xmlns:a16="http://schemas.microsoft.com/office/drawing/2014/main" id="{3FEDC80D-EAE4-8F7D-A8A1-75C623DC74C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98EABE99-D788-9750-2AE2-0FF972839F6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0B03C6C-0DE2-2F97-506D-F5F4DCD48B81}"/>
              </a:ext>
            </a:extLst>
          </p:cNvPr>
          <p:cNvGrpSpPr/>
          <p:nvPr/>
        </p:nvGrpSpPr>
        <p:grpSpPr>
          <a:xfrm>
            <a:off x="3743459" y="2708473"/>
            <a:ext cx="194400" cy="194400"/>
            <a:chOff x="5374616" y="7449420"/>
            <a:chExt cx="194400" cy="194400"/>
          </a:xfrm>
        </p:grpSpPr>
        <p:sp>
          <p:nvSpPr>
            <p:cNvPr id="23" name="Google Shape;135;p7">
              <a:extLst>
                <a:ext uri="{FF2B5EF4-FFF2-40B4-BE49-F238E27FC236}">
                  <a16:creationId xmlns:a16="http://schemas.microsoft.com/office/drawing/2014/main" id="{7A197247-B209-FBCC-D866-53DB0FAC5C1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02D46AFE-9927-F5EB-484D-323E8245D6E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3C503C1-4351-B020-CBDB-C85BAAA8A6C2}"/>
              </a:ext>
            </a:extLst>
          </p:cNvPr>
          <p:cNvGrpSpPr/>
          <p:nvPr/>
        </p:nvGrpSpPr>
        <p:grpSpPr>
          <a:xfrm>
            <a:off x="4065780" y="2708473"/>
            <a:ext cx="194400" cy="194400"/>
            <a:chOff x="5374616" y="7449420"/>
            <a:chExt cx="194400" cy="194400"/>
          </a:xfrm>
        </p:grpSpPr>
        <p:sp>
          <p:nvSpPr>
            <p:cNvPr id="38" name="Google Shape;135;p7">
              <a:extLst>
                <a:ext uri="{FF2B5EF4-FFF2-40B4-BE49-F238E27FC236}">
                  <a16:creationId xmlns:a16="http://schemas.microsoft.com/office/drawing/2014/main" id="{C36E0304-7D52-13A4-32AB-5526397BCBA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652D1CDE-FB3B-E794-AA99-9A045A916FF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Google Shape;255;p7">
            <a:extLst>
              <a:ext uri="{FF2B5EF4-FFF2-40B4-BE49-F238E27FC236}">
                <a16:creationId xmlns:a16="http://schemas.microsoft.com/office/drawing/2014/main" id="{3F23D424-268A-B5AB-9BC3-2CE5A32BF3DB}"/>
              </a:ext>
            </a:extLst>
          </p:cNvPr>
          <p:cNvSpPr/>
          <p:nvPr/>
        </p:nvSpPr>
        <p:spPr>
          <a:xfrm>
            <a:off x="3992248" y="2902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277B4F23-1ED2-AF3D-80C1-C894DF8D898A}"/>
              </a:ext>
            </a:extLst>
          </p:cNvPr>
          <p:cNvGrpSpPr/>
          <p:nvPr/>
        </p:nvGrpSpPr>
        <p:grpSpPr>
          <a:xfrm>
            <a:off x="4282700" y="2708473"/>
            <a:ext cx="194400" cy="194400"/>
            <a:chOff x="5374616" y="7449420"/>
            <a:chExt cx="194400" cy="1944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FE2845C9-0B3F-38EA-7FF4-C52A7EA2A83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E4E1931D-015E-8110-1C23-68E0ADFC7D3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B54025B-E89D-A23E-6DC1-B093AA19A2DB}"/>
              </a:ext>
            </a:extLst>
          </p:cNvPr>
          <p:cNvGrpSpPr/>
          <p:nvPr/>
        </p:nvGrpSpPr>
        <p:grpSpPr>
          <a:xfrm>
            <a:off x="4500414" y="2708473"/>
            <a:ext cx="194400" cy="194400"/>
            <a:chOff x="5374616" y="7449420"/>
            <a:chExt cx="194400" cy="194400"/>
          </a:xfrm>
        </p:grpSpPr>
        <p:sp>
          <p:nvSpPr>
            <p:cNvPr id="34" name="Google Shape;135;p7">
              <a:extLst>
                <a:ext uri="{FF2B5EF4-FFF2-40B4-BE49-F238E27FC236}">
                  <a16:creationId xmlns:a16="http://schemas.microsoft.com/office/drawing/2014/main" id="{A65460EF-F742-E9D1-C34C-F4961C119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33F68EB0-877B-A4D4-8801-481F3F61639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21AEF09C-7437-6861-4981-2DBAE59EC360}"/>
              </a:ext>
            </a:extLst>
          </p:cNvPr>
          <p:cNvGrpSpPr/>
          <p:nvPr/>
        </p:nvGrpSpPr>
        <p:grpSpPr>
          <a:xfrm>
            <a:off x="4822733" y="2708473"/>
            <a:ext cx="194400" cy="194400"/>
            <a:chOff x="5374616" y="7449420"/>
            <a:chExt cx="194400" cy="194400"/>
          </a:xfrm>
        </p:grpSpPr>
        <p:sp>
          <p:nvSpPr>
            <p:cNvPr id="49" name="Google Shape;135;p7">
              <a:extLst>
                <a:ext uri="{FF2B5EF4-FFF2-40B4-BE49-F238E27FC236}">
                  <a16:creationId xmlns:a16="http://schemas.microsoft.com/office/drawing/2014/main" id="{0BFC1AD3-7A6F-F332-8B55-C3E1EFA30A5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F35D68F4-5AFC-9FF0-6C8A-45BE4FA6F85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Google Shape;255;p7">
            <a:extLst>
              <a:ext uri="{FF2B5EF4-FFF2-40B4-BE49-F238E27FC236}">
                <a16:creationId xmlns:a16="http://schemas.microsoft.com/office/drawing/2014/main" id="{46E7F02D-100B-2706-133E-2BE86E935147}"/>
              </a:ext>
            </a:extLst>
          </p:cNvPr>
          <p:cNvSpPr/>
          <p:nvPr/>
        </p:nvSpPr>
        <p:spPr>
          <a:xfrm>
            <a:off x="4749201" y="2902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EB937954-6CD8-6D90-B91A-7DE5DA459B91}"/>
              </a:ext>
            </a:extLst>
          </p:cNvPr>
          <p:cNvGrpSpPr/>
          <p:nvPr/>
        </p:nvGrpSpPr>
        <p:grpSpPr>
          <a:xfrm>
            <a:off x="5039653" y="2708473"/>
            <a:ext cx="194400" cy="194400"/>
            <a:chOff x="5374616" y="7449420"/>
            <a:chExt cx="194400" cy="194400"/>
          </a:xfrm>
        </p:grpSpPr>
        <p:sp>
          <p:nvSpPr>
            <p:cNvPr id="47" name="Google Shape;135;p7">
              <a:extLst>
                <a:ext uri="{FF2B5EF4-FFF2-40B4-BE49-F238E27FC236}">
                  <a16:creationId xmlns:a16="http://schemas.microsoft.com/office/drawing/2014/main" id="{131B6F7E-57B7-A532-CE6C-490E716F3B1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8510BC6A-228B-293E-E31B-60360A5BB90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DA60144-18E6-1B68-7A05-08D428DDFA46}"/>
              </a:ext>
            </a:extLst>
          </p:cNvPr>
          <p:cNvGrpSpPr/>
          <p:nvPr/>
        </p:nvGrpSpPr>
        <p:grpSpPr>
          <a:xfrm>
            <a:off x="5257367" y="2708473"/>
            <a:ext cx="194400" cy="194400"/>
            <a:chOff x="5374616" y="7449420"/>
            <a:chExt cx="194400" cy="194400"/>
          </a:xfrm>
        </p:grpSpPr>
        <p:sp>
          <p:nvSpPr>
            <p:cNvPr id="45" name="Google Shape;135;p7">
              <a:extLst>
                <a:ext uri="{FF2B5EF4-FFF2-40B4-BE49-F238E27FC236}">
                  <a16:creationId xmlns:a16="http://schemas.microsoft.com/office/drawing/2014/main" id="{20DEEBDB-6782-88D4-8A79-87352362535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AC1F4E08-827D-BAFB-B867-A39F33921D4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B19B9DD3-9E56-82B7-19ED-5EFE9B283303}"/>
              </a:ext>
            </a:extLst>
          </p:cNvPr>
          <p:cNvGrpSpPr/>
          <p:nvPr/>
        </p:nvGrpSpPr>
        <p:grpSpPr>
          <a:xfrm>
            <a:off x="5579687" y="2708473"/>
            <a:ext cx="194400" cy="194400"/>
            <a:chOff x="5374616" y="7449420"/>
            <a:chExt cx="194400" cy="194400"/>
          </a:xfrm>
        </p:grpSpPr>
        <p:sp>
          <p:nvSpPr>
            <p:cNvPr id="107" name="Google Shape;135;p7">
              <a:extLst>
                <a:ext uri="{FF2B5EF4-FFF2-40B4-BE49-F238E27FC236}">
                  <a16:creationId xmlns:a16="http://schemas.microsoft.com/office/drawing/2014/main" id="{8E1430D4-24D4-74B6-E962-C8B5B43073C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8BD91533-11AE-488D-B976-1C85A7A8F57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Google Shape;255;p7">
            <a:extLst>
              <a:ext uri="{FF2B5EF4-FFF2-40B4-BE49-F238E27FC236}">
                <a16:creationId xmlns:a16="http://schemas.microsoft.com/office/drawing/2014/main" id="{36960CA9-A4AB-C68E-0C68-12B0282833E1}"/>
              </a:ext>
            </a:extLst>
          </p:cNvPr>
          <p:cNvSpPr/>
          <p:nvPr/>
        </p:nvSpPr>
        <p:spPr>
          <a:xfrm>
            <a:off x="5506155" y="2902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2CEE296C-42AB-659F-B529-A5C48CAF142B}"/>
              </a:ext>
            </a:extLst>
          </p:cNvPr>
          <p:cNvGrpSpPr/>
          <p:nvPr/>
        </p:nvGrpSpPr>
        <p:grpSpPr>
          <a:xfrm>
            <a:off x="5796607" y="2708473"/>
            <a:ext cx="194400" cy="194400"/>
            <a:chOff x="5374616" y="7449420"/>
            <a:chExt cx="194400" cy="194400"/>
          </a:xfrm>
        </p:grpSpPr>
        <p:sp>
          <p:nvSpPr>
            <p:cNvPr id="105" name="Google Shape;135;p7">
              <a:extLst>
                <a:ext uri="{FF2B5EF4-FFF2-40B4-BE49-F238E27FC236}">
                  <a16:creationId xmlns:a16="http://schemas.microsoft.com/office/drawing/2014/main" id="{BC0EAB17-CE3C-A2A4-6AE3-D0686F127B6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C7C7EE63-52D1-582D-481E-74D84A83709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A3808FFC-AF74-4F83-6E23-B277D1E658E9}"/>
              </a:ext>
            </a:extLst>
          </p:cNvPr>
          <p:cNvGrpSpPr/>
          <p:nvPr/>
        </p:nvGrpSpPr>
        <p:grpSpPr>
          <a:xfrm>
            <a:off x="6014321" y="2708473"/>
            <a:ext cx="194400" cy="194400"/>
            <a:chOff x="5374616" y="7449420"/>
            <a:chExt cx="194400" cy="194400"/>
          </a:xfrm>
        </p:grpSpPr>
        <p:sp>
          <p:nvSpPr>
            <p:cNvPr id="56" name="Google Shape;135;p7">
              <a:extLst>
                <a:ext uri="{FF2B5EF4-FFF2-40B4-BE49-F238E27FC236}">
                  <a16:creationId xmlns:a16="http://schemas.microsoft.com/office/drawing/2014/main" id="{F2090074-B6AA-5607-BCA1-37C94425393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2F933AA3-5B1A-51EB-1FAF-A782BBBFCEF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2952C14B-03EC-33E4-340D-A3536AE1C3D6}"/>
              </a:ext>
            </a:extLst>
          </p:cNvPr>
          <p:cNvGrpSpPr/>
          <p:nvPr/>
        </p:nvGrpSpPr>
        <p:grpSpPr>
          <a:xfrm>
            <a:off x="6336640" y="2708473"/>
            <a:ext cx="194400" cy="194400"/>
            <a:chOff x="5374616" y="7449420"/>
            <a:chExt cx="194400" cy="194400"/>
          </a:xfrm>
        </p:grpSpPr>
        <p:sp>
          <p:nvSpPr>
            <p:cNvPr id="164" name="Google Shape;135;p7">
              <a:extLst>
                <a:ext uri="{FF2B5EF4-FFF2-40B4-BE49-F238E27FC236}">
                  <a16:creationId xmlns:a16="http://schemas.microsoft.com/office/drawing/2014/main" id="{DF5B55C5-DCB0-8276-0117-A27DCECA5B3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F97F0275-29A1-849B-5557-53E161BB171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5" name="Google Shape;255;p7">
            <a:extLst>
              <a:ext uri="{FF2B5EF4-FFF2-40B4-BE49-F238E27FC236}">
                <a16:creationId xmlns:a16="http://schemas.microsoft.com/office/drawing/2014/main" id="{90A00A12-5270-4E94-9897-31CA0BD51CA3}"/>
              </a:ext>
            </a:extLst>
          </p:cNvPr>
          <p:cNvSpPr/>
          <p:nvPr/>
        </p:nvSpPr>
        <p:spPr>
          <a:xfrm>
            <a:off x="6263108" y="2902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BA0A5D13-79C7-B5B9-6480-1EB40AF25617}"/>
              </a:ext>
            </a:extLst>
          </p:cNvPr>
          <p:cNvGrpSpPr/>
          <p:nvPr/>
        </p:nvGrpSpPr>
        <p:grpSpPr>
          <a:xfrm>
            <a:off x="6553560" y="2708473"/>
            <a:ext cx="194400" cy="194400"/>
            <a:chOff x="5374616" y="7449420"/>
            <a:chExt cx="194400" cy="194400"/>
          </a:xfrm>
        </p:grpSpPr>
        <p:sp>
          <p:nvSpPr>
            <p:cNvPr id="162" name="Google Shape;135;p7">
              <a:extLst>
                <a:ext uri="{FF2B5EF4-FFF2-40B4-BE49-F238E27FC236}">
                  <a16:creationId xmlns:a16="http://schemas.microsoft.com/office/drawing/2014/main" id="{0BD5C01C-F29F-7463-7BF9-11089A0AAD8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D2276D80-99C9-8C5E-28FE-8A224C86B29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A377085B-1587-1DB4-164F-83B81D510F0C}"/>
              </a:ext>
            </a:extLst>
          </p:cNvPr>
          <p:cNvGrpSpPr/>
          <p:nvPr/>
        </p:nvGrpSpPr>
        <p:grpSpPr>
          <a:xfrm>
            <a:off x="6771274" y="2708473"/>
            <a:ext cx="194400" cy="194400"/>
            <a:chOff x="5374616" y="7449420"/>
            <a:chExt cx="194400" cy="194400"/>
          </a:xfrm>
        </p:grpSpPr>
        <p:sp>
          <p:nvSpPr>
            <p:cNvPr id="159" name="Google Shape;135;p7">
              <a:extLst>
                <a:ext uri="{FF2B5EF4-FFF2-40B4-BE49-F238E27FC236}">
                  <a16:creationId xmlns:a16="http://schemas.microsoft.com/office/drawing/2014/main" id="{E0207FBC-6D29-E86F-9F07-12729FB33D4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67476303-F97A-4D95-3EC2-76DF5E3E20E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3CEFACA2-FD81-87B2-FA75-CACA841DF19B}"/>
              </a:ext>
            </a:extLst>
          </p:cNvPr>
          <p:cNvGrpSpPr/>
          <p:nvPr/>
        </p:nvGrpSpPr>
        <p:grpSpPr>
          <a:xfrm>
            <a:off x="7093594" y="2708473"/>
            <a:ext cx="194400" cy="194400"/>
            <a:chOff x="5374616" y="7449420"/>
            <a:chExt cx="194400" cy="194400"/>
          </a:xfrm>
        </p:grpSpPr>
        <p:sp>
          <p:nvSpPr>
            <p:cNvPr id="177" name="Google Shape;135;p7">
              <a:extLst>
                <a:ext uri="{FF2B5EF4-FFF2-40B4-BE49-F238E27FC236}">
                  <a16:creationId xmlns:a16="http://schemas.microsoft.com/office/drawing/2014/main" id="{F0076E7C-4BEA-EB9E-2A96-9C2969A945B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DD073D86-A4CC-F221-FAF9-736EEF13E0B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" name="Google Shape;255;p7">
            <a:extLst>
              <a:ext uri="{FF2B5EF4-FFF2-40B4-BE49-F238E27FC236}">
                <a16:creationId xmlns:a16="http://schemas.microsoft.com/office/drawing/2014/main" id="{72984A3C-8CDA-880E-1A5A-F8119294797D}"/>
              </a:ext>
            </a:extLst>
          </p:cNvPr>
          <p:cNvSpPr/>
          <p:nvPr/>
        </p:nvSpPr>
        <p:spPr>
          <a:xfrm>
            <a:off x="7020062" y="2902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295FD1CB-A77A-A4D8-5967-E95B509E027E}"/>
              </a:ext>
            </a:extLst>
          </p:cNvPr>
          <p:cNvGrpSpPr/>
          <p:nvPr/>
        </p:nvGrpSpPr>
        <p:grpSpPr>
          <a:xfrm>
            <a:off x="7310514" y="2708473"/>
            <a:ext cx="194400" cy="194400"/>
            <a:chOff x="5374616" y="7449420"/>
            <a:chExt cx="194400" cy="194400"/>
          </a:xfrm>
        </p:grpSpPr>
        <p:sp>
          <p:nvSpPr>
            <p:cNvPr id="175" name="Google Shape;135;p7">
              <a:extLst>
                <a:ext uri="{FF2B5EF4-FFF2-40B4-BE49-F238E27FC236}">
                  <a16:creationId xmlns:a16="http://schemas.microsoft.com/office/drawing/2014/main" id="{A8C8DE45-35CB-B980-64C8-48C3A16380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0D7F87F4-1335-FFF3-5BDD-DB4D6F05A4F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2" name="グループ化 171">
            <a:extLst>
              <a:ext uri="{FF2B5EF4-FFF2-40B4-BE49-F238E27FC236}">
                <a16:creationId xmlns:a16="http://schemas.microsoft.com/office/drawing/2014/main" id="{565F9B40-21B2-E7B3-1352-279B9B6C839B}"/>
              </a:ext>
            </a:extLst>
          </p:cNvPr>
          <p:cNvGrpSpPr/>
          <p:nvPr/>
        </p:nvGrpSpPr>
        <p:grpSpPr>
          <a:xfrm>
            <a:off x="7528228" y="2708473"/>
            <a:ext cx="194400" cy="194400"/>
            <a:chOff x="5374616" y="7449420"/>
            <a:chExt cx="194400" cy="194400"/>
          </a:xfrm>
        </p:grpSpPr>
        <p:sp>
          <p:nvSpPr>
            <p:cNvPr id="173" name="Google Shape;135;p7">
              <a:extLst>
                <a:ext uri="{FF2B5EF4-FFF2-40B4-BE49-F238E27FC236}">
                  <a16:creationId xmlns:a16="http://schemas.microsoft.com/office/drawing/2014/main" id="{DCD51476-A3F6-3AAF-326E-2C766310AF4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FF720914-BCD9-4A67-F13F-BCF10288EF9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856A807F-FF04-C523-5507-5E131ECBCC91}"/>
              </a:ext>
            </a:extLst>
          </p:cNvPr>
          <p:cNvGrpSpPr/>
          <p:nvPr/>
        </p:nvGrpSpPr>
        <p:grpSpPr>
          <a:xfrm rot="5400000">
            <a:off x="8023519" y="2972215"/>
            <a:ext cx="194400" cy="194400"/>
            <a:chOff x="5374616" y="7449420"/>
            <a:chExt cx="194400" cy="194400"/>
          </a:xfrm>
        </p:grpSpPr>
        <p:sp>
          <p:nvSpPr>
            <p:cNvPr id="188" name="Google Shape;135;p7">
              <a:extLst>
                <a:ext uri="{FF2B5EF4-FFF2-40B4-BE49-F238E27FC236}">
                  <a16:creationId xmlns:a16="http://schemas.microsoft.com/office/drawing/2014/main" id="{5E39C4E0-3080-6134-0300-4F33888DF46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D1BDC990-E58F-B6E7-861B-913B3521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1" name="Google Shape;255;p7">
            <a:extLst>
              <a:ext uri="{FF2B5EF4-FFF2-40B4-BE49-F238E27FC236}">
                <a16:creationId xmlns:a16="http://schemas.microsoft.com/office/drawing/2014/main" id="{ECF2D8A6-9EEA-F754-9813-C71D3DB14150}"/>
              </a:ext>
            </a:extLst>
          </p:cNvPr>
          <p:cNvSpPr/>
          <p:nvPr/>
        </p:nvSpPr>
        <p:spPr>
          <a:xfrm rot="5400000">
            <a:off x="7524919" y="315608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312E0263-DD10-F946-57A3-38C3E6BBF118}"/>
              </a:ext>
            </a:extLst>
          </p:cNvPr>
          <p:cNvGrpSpPr/>
          <p:nvPr/>
        </p:nvGrpSpPr>
        <p:grpSpPr>
          <a:xfrm rot="5400000">
            <a:off x="8023519" y="3189135"/>
            <a:ext cx="194400" cy="194400"/>
            <a:chOff x="5374616" y="7449420"/>
            <a:chExt cx="194400" cy="194400"/>
          </a:xfrm>
        </p:grpSpPr>
        <p:sp>
          <p:nvSpPr>
            <p:cNvPr id="186" name="Google Shape;135;p7">
              <a:extLst>
                <a:ext uri="{FF2B5EF4-FFF2-40B4-BE49-F238E27FC236}">
                  <a16:creationId xmlns:a16="http://schemas.microsoft.com/office/drawing/2014/main" id="{B08E88F1-1853-F67E-C105-E24509D9CCF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085FAAEE-697B-E343-E6AA-B078E432ED8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2B06459A-4F5E-BFC7-07A8-7C1D09ADFB4B}"/>
              </a:ext>
            </a:extLst>
          </p:cNvPr>
          <p:cNvGrpSpPr/>
          <p:nvPr/>
        </p:nvGrpSpPr>
        <p:grpSpPr>
          <a:xfrm rot="5400000">
            <a:off x="8023519" y="3406849"/>
            <a:ext cx="194400" cy="194400"/>
            <a:chOff x="5374616" y="7449420"/>
            <a:chExt cx="194400" cy="194400"/>
          </a:xfrm>
        </p:grpSpPr>
        <p:sp>
          <p:nvSpPr>
            <p:cNvPr id="184" name="Google Shape;135;p7">
              <a:extLst>
                <a:ext uri="{FF2B5EF4-FFF2-40B4-BE49-F238E27FC236}">
                  <a16:creationId xmlns:a16="http://schemas.microsoft.com/office/drawing/2014/main" id="{753B40A1-4BE9-CB84-036E-98CE8C91C6C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8B75530C-CD9E-F9CE-C26F-8112DCFECEC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1AE3C6A8-1AA2-823B-4FA1-0D29F11059F4}"/>
              </a:ext>
            </a:extLst>
          </p:cNvPr>
          <p:cNvGrpSpPr/>
          <p:nvPr/>
        </p:nvGrpSpPr>
        <p:grpSpPr>
          <a:xfrm rot="5400000">
            <a:off x="8023519" y="3729169"/>
            <a:ext cx="194400" cy="194400"/>
            <a:chOff x="5374616" y="7449420"/>
            <a:chExt cx="194400" cy="194400"/>
          </a:xfrm>
        </p:grpSpPr>
        <p:sp>
          <p:nvSpPr>
            <p:cNvPr id="327" name="Google Shape;135;p7">
              <a:extLst>
                <a:ext uri="{FF2B5EF4-FFF2-40B4-BE49-F238E27FC236}">
                  <a16:creationId xmlns:a16="http://schemas.microsoft.com/office/drawing/2014/main" id="{DBEC0677-66F8-A333-6EF5-6E51231FD9D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8" name="直線コネクタ 327">
              <a:extLst>
                <a:ext uri="{FF2B5EF4-FFF2-40B4-BE49-F238E27FC236}">
                  <a16:creationId xmlns:a16="http://schemas.microsoft.com/office/drawing/2014/main" id="{790DD70C-70EC-AB29-1ECA-642E2E4FEA0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0" name="Google Shape;255;p7">
            <a:extLst>
              <a:ext uri="{FF2B5EF4-FFF2-40B4-BE49-F238E27FC236}">
                <a16:creationId xmlns:a16="http://schemas.microsoft.com/office/drawing/2014/main" id="{076BC642-033B-2677-6D25-2CF7972B14B5}"/>
              </a:ext>
            </a:extLst>
          </p:cNvPr>
          <p:cNvSpPr/>
          <p:nvPr/>
        </p:nvSpPr>
        <p:spPr>
          <a:xfrm rot="5400000">
            <a:off x="7524919" y="391303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1" name="グループ化 320">
            <a:extLst>
              <a:ext uri="{FF2B5EF4-FFF2-40B4-BE49-F238E27FC236}">
                <a16:creationId xmlns:a16="http://schemas.microsoft.com/office/drawing/2014/main" id="{7C9814A9-3016-4945-3EDF-B1595AD52942}"/>
              </a:ext>
            </a:extLst>
          </p:cNvPr>
          <p:cNvGrpSpPr/>
          <p:nvPr/>
        </p:nvGrpSpPr>
        <p:grpSpPr>
          <a:xfrm rot="5400000">
            <a:off x="8023519" y="3946089"/>
            <a:ext cx="194400" cy="194400"/>
            <a:chOff x="5374616" y="7449420"/>
            <a:chExt cx="194400" cy="194400"/>
          </a:xfrm>
        </p:grpSpPr>
        <p:sp>
          <p:nvSpPr>
            <p:cNvPr id="325" name="Google Shape;135;p7">
              <a:extLst>
                <a:ext uri="{FF2B5EF4-FFF2-40B4-BE49-F238E27FC236}">
                  <a16:creationId xmlns:a16="http://schemas.microsoft.com/office/drawing/2014/main" id="{09D429FB-7D01-4049-918B-94E20485DFA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6" name="直線コネクタ 325">
              <a:extLst>
                <a:ext uri="{FF2B5EF4-FFF2-40B4-BE49-F238E27FC236}">
                  <a16:creationId xmlns:a16="http://schemas.microsoft.com/office/drawing/2014/main" id="{FBCB9F42-ACEE-5504-8E36-9CDF041FCEE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2" name="グループ化 321">
            <a:extLst>
              <a:ext uri="{FF2B5EF4-FFF2-40B4-BE49-F238E27FC236}">
                <a16:creationId xmlns:a16="http://schemas.microsoft.com/office/drawing/2014/main" id="{02A313F9-85CC-070B-F587-EB8157F3EAD2}"/>
              </a:ext>
            </a:extLst>
          </p:cNvPr>
          <p:cNvGrpSpPr/>
          <p:nvPr/>
        </p:nvGrpSpPr>
        <p:grpSpPr>
          <a:xfrm rot="5400000">
            <a:off x="8023519" y="4163803"/>
            <a:ext cx="194400" cy="194400"/>
            <a:chOff x="5374616" y="7449420"/>
            <a:chExt cx="194400" cy="194400"/>
          </a:xfrm>
        </p:grpSpPr>
        <p:sp>
          <p:nvSpPr>
            <p:cNvPr id="323" name="Google Shape;135;p7">
              <a:extLst>
                <a:ext uri="{FF2B5EF4-FFF2-40B4-BE49-F238E27FC236}">
                  <a16:creationId xmlns:a16="http://schemas.microsoft.com/office/drawing/2014/main" id="{1200A935-C0FD-4B18-F988-2FD57824229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4" name="直線コネクタ 323">
              <a:extLst>
                <a:ext uri="{FF2B5EF4-FFF2-40B4-BE49-F238E27FC236}">
                  <a16:creationId xmlns:a16="http://schemas.microsoft.com/office/drawing/2014/main" id="{40876C90-E91D-36D2-5941-EC3C9908E25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0" name="グループ化 329">
            <a:extLst>
              <a:ext uri="{FF2B5EF4-FFF2-40B4-BE49-F238E27FC236}">
                <a16:creationId xmlns:a16="http://schemas.microsoft.com/office/drawing/2014/main" id="{F91C5276-0A1F-0987-4741-44B989569B1A}"/>
              </a:ext>
            </a:extLst>
          </p:cNvPr>
          <p:cNvGrpSpPr/>
          <p:nvPr/>
        </p:nvGrpSpPr>
        <p:grpSpPr>
          <a:xfrm rot="5400000">
            <a:off x="8023519" y="4486122"/>
            <a:ext cx="194400" cy="194400"/>
            <a:chOff x="5374616" y="7449420"/>
            <a:chExt cx="194400" cy="194400"/>
          </a:xfrm>
        </p:grpSpPr>
        <p:sp>
          <p:nvSpPr>
            <p:cNvPr id="370" name="Google Shape;135;p7">
              <a:extLst>
                <a:ext uri="{FF2B5EF4-FFF2-40B4-BE49-F238E27FC236}">
                  <a16:creationId xmlns:a16="http://schemas.microsoft.com/office/drawing/2014/main" id="{CA5BC3DF-1D16-94D1-3E93-1DE67598993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1" name="直線コネクタ 370">
              <a:extLst>
                <a:ext uri="{FF2B5EF4-FFF2-40B4-BE49-F238E27FC236}">
                  <a16:creationId xmlns:a16="http://schemas.microsoft.com/office/drawing/2014/main" id="{95B7FF80-53B2-B617-ADCD-A5F4A09B32D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1" name="Google Shape;255;p7">
            <a:extLst>
              <a:ext uri="{FF2B5EF4-FFF2-40B4-BE49-F238E27FC236}">
                <a16:creationId xmlns:a16="http://schemas.microsoft.com/office/drawing/2014/main" id="{A0682A1E-F50A-8EFC-0FE6-05024D44958A}"/>
              </a:ext>
            </a:extLst>
          </p:cNvPr>
          <p:cNvSpPr/>
          <p:nvPr/>
        </p:nvSpPr>
        <p:spPr>
          <a:xfrm rot="5400000">
            <a:off x="7524919" y="466999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353270D1-5124-336C-2B34-F9AC8D148E41}"/>
              </a:ext>
            </a:extLst>
          </p:cNvPr>
          <p:cNvGrpSpPr/>
          <p:nvPr/>
        </p:nvGrpSpPr>
        <p:grpSpPr>
          <a:xfrm rot="5400000">
            <a:off x="8023519" y="4703042"/>
            <a:ext cx="194400" cy="194400"/>
            <a:chOff x="5374616" y="7449420"/>
            <a:chExt cx="194400" cy="194400"/>
          </a:xfrm>
        </p:grpSpPr>
        <p:sp>
          <p:nvSpPr>
            <p:cNvPr id="336" name="Google Shape;135;p7">
              <a:extLst>
                <a:ext uri="{FF2B5EF4-FFF2-40B4-BE49-F238E27FC236}">
                  <a16:creationId xmlns:a16="http://schemas.microsoft.com/office/drawing/2014/main" id="{F67EA8F5-91AC-FBEC-F8AC-C2289070546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7" name="直線コネクタ 336">
              <a:extLst>
                <a:ext uri="{FF2B5EF4-FFF2-40B4-BE49-F238E27FC236}">
                  <a16:creationId xmlns:a16="http://schemas.microsoft.com/office/drawing/2014/main" id="{955E5998-1811-2295-A529-4A36A82AF23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3" name="グループ化 332">
            <a:extLst>
              <a:ext uri="{FF2B5EF4-FFF2-40B4-BE49-F238E27FC236}">
                <a16:creationId xmlns:a16="http://schemas.microsoft.com/office/drawing/2014/main" id="{EA34457E-417E-D561-7338-177A7A78D402}"/>
              </a:ext>
            </a:extLst>
          </p:cNvPr>
          <p:cNvGrpSpPr/>
          <p:nvPr/>
        </p:nvGrpSpPr>
        <p:grpSpPr>
          <a:xfrm rot="5400000">
            <a:off x="8023519" y="4920756"/>
            <a:ext cx="194400" cy="194400"/>
            <a:chOff x="5374616" y="7449420"/>
            <a:chExt cx="194400" cy="194400"/>
          </a:xfrm>
        </p:grpSpPr>
        <p:sp>
          <p:nvSpPr>
            <p:cNvPr id="334" name="Google Shape;135;p7">
              <a:extLst>
                <a:ext uri="{FF2B5EF4-FFF2-40B4-BE49-F238E27FC236}">
                  <a16:creationId xmlns:a16="http://schemas.microsoft.com/office/drawing/2014/main" id="{3F2C8596-E776-0711-3C2A-414B1AB7043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5" name="直線コネクタ 334">
              <a:extLst>
                <a:ext uri="{FF2B5EF4-FFF2-40B4-BE49-F238E27FC236}">
                  <a16:creationId xmlns:a16="http://schemas.microsoft.com/office/drawing/2014/main" id="{E90313B2-D640-79C7-6120-C23E7D00492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3" name="グループ化 372">
            <a:extLst>
              <a:ext uri="{FF2B5EF4-FFF2-40B4-BE49-F238E27FC236}">
                <a16:creationId xmlns:a16="http://schemas.microsoft.com/office/drawing/2014/main" id="{F29439CB-58F2-C319-A654-70DB4C106CAA}"/>
              </a:ext>
            </a:extLst>
          </p:cNvPr>
          <p:cNvGrpSpPr/>
          <p:nvPr/>
        </p:nvGrpSpPr>
        <p:grpSpPr>
          <a:xfrm rot="5400000">
            <a:off x="8023519" y="5243076"/>
            <a:ext cx="194400" cy="194400"/>
            <a:chOff x="5374616" y="7449420"/>
            <a:chExt cx="194400" cy="194400"/>
          </a:xfrm>
        </p:grpSpPr>
        <p:sp>
          <p:nvSpPr>
            <p:cNvPr id="381" name="Google Shape;135;p7">
              <a:extLst>
                <a:ext uri="{FF2B5EF4-FFF2-40B4-BE49-F238E27FC236}">
                  <a16:creationId xmlns:a16="http://schemas.microsoft.com/office/drawing/2014/main" id="{619DB83D-C5B1-C694-2B60-6CFF996EBE8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2" name="直線コネクタ 381">
              <a:extLst>
                <a:ext uri="{FF2B5EF4-FFF2-40B4-BE49-F238E27FC236}">
                  <a16:creationId xmlns:a16="http://schemas.microsoft.com/office/drawing/2014/main" id="{F30001D9-4E98-8D0C-B791-BA359B71A93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4" name="Google Shape;255;p7">
            <a:extLst>
              <a:ext uri="{FF2B5EF4-FFF2-40B4-BE49-F238E27FC236}">
                <a16:creationId xmlns:a16="http://schemas.microsoft.com/office/drawing/2014/main" id="{622C7220-B99E-EB76-B1BD-363D484F0573}"/>
              </a:ext>
            </a:extLst>
          </p:cNvPr>
          <p:cNvSpPr/>
          <p:nvPr/>
        </p:nvSpPr>
        <p:spPr>
          <a:xfrm rot="5400000">
            <a:off x="7524919" y="542694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75" name="グループ化 374">
            <a:extLst>
              <a:ext uri="{FF2B5EF4-FFF2-40B4-BE49-F238E27FC236}">
                <a16:creationId xmlns:a16="http://schemas.microsoft.com/office/drawing/2014/main" id="{2357A58C-BD37-37B5-FEDE-55C231F6DAA6}"/>
              </a:ext>
            </a:extLst>
          </p:cNvPr>
          <p:cNvGrpSpPr/>
          <p:nvPr/>
        </p:nvGrpSpPr>
        <p:grpSpPr>
          <a:xfrm rot="5400000">
            <a:off x="8023519" y="5459996"/>
            <a:ext cx="194400" cy="194400"/>
            <a:chOff x="5374616" y="7449420"/>
            <a:chExt cx="194400" cy="194400"/>
          </a:xfrm>
        </p:grpSpPr>
        <p:sp>
          <p:nvSpPr>
            <p:cNvPr id="379" name="Google Shape;135;p7">
              <a:extLst>
                <a:ext uri="{FF2B5EF4-FFF2-40B4-BE49-F238E27FC236}">
                  <a16:creationId xmlns:a16="http://schemas.microsoft.com/office/drawing/2014/main" id="{FFD10337-2A8D-9240-DFF9-966F75F0157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0" name="直線コネクタ 379">
              <a:extLst>
                <a:ext uri="{FF2B5EF4-FFF2-40B4-BE49-F238E27FC236}">
                  <a16:creationId xmlns:a16="http://schemas.microsoft.com/office/drawing/2014/main" id="{84699836-F26A-68C3-6580-121C3D06EE6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6" name="グループ化 375">
            <a:extLst>
              <a:ext uri="{FF2B5EF4-FFF2-40B4-BE49-F238E27FC236}">
                <a16:creationId xmlns:a16="http://schemas.microsoft.com/office/drawing/2014/main" id="{A018DF25-C245-BA8C-9D66-8C76E1455009}"/>
              </a:ext>
            </a:extLst>
          </p:cNvPr>
          <p:cNvGrpSpPr/>
          <p:nvPr/>
        </p:nvGrpSpPr>
        <p:grpSpPr>
          <a:xfrm rot="5400000">
            <a:off x="8023519" y="5677710"/>
            <a:ext cx="194400" cy="194400"/>
            <a:chOff x="5374616" y="7449420"/>
            <a:chExt cx="194400" cy="194400"/>
          </a:xfrm>
        </p:grpSpPr>
        <p:sp>
          <p:nvSpPr>
            <p:cNvPr id="377" name="Google Shape;135;p7">
              <a:extLst>
                <a:ext uri="{FF2B5EF4-FFF2-40B4-BE49-F238E27FC236}">
                  <a16:creationId xmlns:a16="http://schemas.microsoft.com/office/drawing/2014/main" id="{30323016-1DC0-E6AA-4747-EE1C00DE8E8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8" name="直線コネクタ 377">
              <a:extLst>
                <a:ext uri="{FF2B5EF4-FFF2-40B4-BE49-F238E27FC236}">
                  <a16:creationId xmlns:a16="http://schemas.microsoft.com/office/drawing/2014/main" id="{8ACC5250-2AFC-6333-6332-7F898688DD1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1" name="グループ化 980">
            <a:extLst>
              <a:ext uri="{FF2B5EF4-FFF2-40B4-BE49-F238E27FC236}">
                <a16:creationId xmlns:a16="http://schemas.microsoft.com/office/drawing/2014/main" id="{415BFB05-87BA-631A-31AC-D8685B6F4046}"/>
              </a:ext>
            </a:extLst>
          </p:cNvPr>
          <p:cNvGrpSpPr/>
          <p:nvPr/>
        </p:nvGrpSpPr>
        <p:grpSpPr>
          <a:xfrm rot="10800000">
            <a:off x="7517783" y="5922146"/>
            <a:ext cx="194400" cy="194400"/>
            <a:chOff x="5374616" y="7449420"/>
            <a:chExt cx="194400" cy="194400"/>
          </a:xfrm>
        </p:grpSpPr>
        <p:sp>
          <p:nvSpPr>
            <p:cNvPr id="990" name="Google Shape;135;p7">
              <a:extLst>
                <a:ext uri="{FF2B5EF4-FFF2-40B4-BE49-F238E27FC236}">
                  <a16:creationId xmlns:a16="http://schemas.microsoft.com/office/drawing/2014/main" id="{B40A0B1D-E50E-3702-5EBB-353AAEA2289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91" name="直線コネクタ 990">
              <a:extLst>
                <a:ext uri="{FF2B5EF4-FFF2-40B4-BE49-F238E27FC236}">
                  <a16:creationId xmlns:a16="http://schemas.microsoft.com/office/drawing/2014/main" id="{E9DA4A09-71BF-F44C-8A1B-8A80645B5BC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3" name="Google Shape;255;p7">
            <a:extLst>
              <a:ext uri="{FF2B5EF4-FFF2-40B4-BE49-F238E27FC236}">
                <a16:creationId xmlns:a16="http://schemas.microsoft.com/office/drawing/2014/main" id="{D74E71AA-3388-755E-2E3F-7D4086C8AD32}"/>
              </a:ext>
            </a:extLst>
          </p:cNvPr>
          <p:cNvSpPr/>
          <p:nvPr/>
        </p:nvSpPr>
        <p:spPr>
          <a:xfrm rot="10800000">
            <a:off x="7029715" y="56809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84" name="グループ化 983">
            <a:extLst>
              <a:ext uri="{FF2B5EF4-FFF2-40B4-BE49-F238E27FC236}">
                <a16:creationId xmlns:a16="http://schemas.microsoft.com/office/drawing/2014/main" id="{4F84C0C1-4FAE-5DB6-B2FA-3F3CEDFC70A8}"/>
              </a:ext>
            </a:extLst>
          </p:cNvPr>
          <p:cNvGrpSpPr/>
          <p:nvPr/>
        </p:nvGrpSpPr>
        <p:grpSpPr>
          <a:xfrm rot="10800000">
            <a:off x="7300863" y="5922146"/>
            <a:ext cx="194400" cy="194400"/>
            <a:chOff x="5374616" y="7449420"/>
            <a:chExt cx="194400" cy="194400"/>
          </a:xfrm>
        </p:grpSpPr>
        <p:sp>
          <p:nvSpPr>
            <p:cNvPr id="988" name="Google Shape;135;p7">
              <a:extLst>
                <a:ext uri="{FF2B5EF4-FFF2-40B4-BE49-F238E27FC236}">
                  <a16:creationId xmlns:a16="http://schemas.microsoft.com/office/drawing/2014/main" id="{E00D017E-3559-7A8B-0B08-FD937D25CC2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9" name="直線コネクタ 988">
              <a:extLst>
                <a:ext uri="{FF2B5EF4-FFF2-40B4-BE49-F238E27FC236}">
                  <a16:creationId xmlns:a16="http://schemas.microsoft.com/office/drawing/2014/main" id="{8A4B4A92-86C7-0258-6B86-0868B1F89FA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5" name="グループ化 984">
            <a:extLst>
              <a:ext uri="{FF2B5EF4-FFF2-40B4-BE49-F238E27FC236}">
                <a16:creationId xmlns:a16="http://schemas.microsoft.com/office/drawing/2014/main" id="{61204A16-67E1-8405-DE46-2FD73C2249D9}"/>
              </a:ext>
            </a:extLst>
          </p:cNvPr>
          <p:cNvGrpSpPr/>
          <p:nvPr/>
        </p:nvGrpSpPr>
        <p:grpSpPr>
          <a:xfrm rot="10800000">
            <a:off x="7083149" y="5922146"/>
            <a:ext cx="194400" cy="194400"/>
            <a:chOff x="5374616" y="7449420"/>
            <a:chExt cx="194400" cy="194400"/>
          </a:xfrm>
        </p:grpSpPr>
        <p:sp>
          <p:nvSpPr>
            <p:cNvPr id="986" name="Google Shape;135;p7">
              <a:extLst>
                <a:ext uri="{FF2B5EF4-FFF2-40B4-BE49-F238E27FC236}">
                  <a16:creationId xmlns:a16="http://schemas.microsoft.com/office/drawing/2014/main" id="{DF4A3E94-B83A-EC0F-5C5B-BFE2B3F7F70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7" name="直線コネクタ 986">
              <a:extLst>
                <a:ext uri="{FF2B5EF4-FFF2-40B4-BE49-F238E27FC236}">
                  <a16:creationId xmlns:a16="http://schemas.microsoft.com/office/drawing/2014/main" id="{BF47B8E8-935D-4898-6363-10BF234D0D2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1" name="グループ化 570">
            <a:extLst>
              <a:ext uri="{FF2B5EF4-FFF2-40B4-BE49-F238E27FC236}">
                <a16:creationId xmlns:a16="http://schemas.microsoft.com/office/drawing/2014/main" id="{7E2F7792-F759-D962-FF51-9F0FECFAE03A}"/>
              </a:ext>
            </a:extLst>
          </p:cNvPr>
          <p:cNvGrpSpPr/>
          <p:nvPr/>
        </p:nvGrpSpPr>
        <p:grpSpPr>
          <a:xfrm rot="10800000">
            <a:off x="6760830" y="5922146"/>
            <a:ext cx="194400" cy="194400"/>
            <a:chOff x="5374616" y="7449420"/>
            <a:chExt cx="194400" cy="194400"/>
          </a:xfrm>
        </p:grpSpPr>
        <p:sp>
          <p:nvSpPr>
            <p:cNvPr id="891" name="Google Shape;135;p7">
              <a:extLst>
                <a:ext uri="{FF2B5EF4-FFF2-40B4-BE49-F238E27FC236}">
                  <a16:creationId xmlns:a16="http://schemas.microsoft.com/office/drawing/2014/main" id="{D0BBD0A0-1F5D-7AD6-2877-5043422D89E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6" name="直線コネクタ 935">
              <a:extLst>
                <a:ext uri="{FF2B5EF4-FFF2-40B4-BE49-F238E27FC236}">
                  <a16:creationId xmlns:a16="http://schemas.microsoft.com/office/drawing/2014/main" id="{6BF4D96C-94E0-AB95-9D49-B2207DAF68F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6" name="Google Shape;255;p7">
            <a:extLst>
              <a:ext uri="{FF2B5EF4-FFF2-40B4-BE49-F238E27FC236}">
                <a16:creationId xmlns:a16="http://schemas.microsoft.com/office/drawing/2014/main" id="{8EFF11B6-567F-5048-5A32-C5E8E9DB319C}"/>
              </a:ext>
            </a:extLst>
          </p:cNvPr>
          <p:cNvSpPr/>
          <p:nvPr/>
        </p:nvSpPr>
        <p:spPr>
          <a:xfrm rot="10800000">
            <a:off x="6272762" y="56809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1" name="グループ化 620">
            <a:extLst>
              <a:ext uri="{FF2B5EF4-FFF2-40B4-BE49-F238E27FC236}">
                <a16:creationId xmlns:a16="http://schemas.microsoft.com/office/drawing/2014/main" id="{F316C0AE-A154-2565-1250-4571DA190FCA}"/>
              </a:ext>
            </a:extLst>
          </p:cNvPr>
          <p:cNvGrpSpPr/>
          <p:nvPr/>
        </p:nvGrpSpPr>
        <p:grpSpPr>
          <a:xfrm rot="10800000">
            <a:off x="6543910" y="5922146"/>
            <a:ext cx="194400" cy="194400"/>
            <a:chOff x="5374616" y="7449420"/>
            <a:chExt cx="194400" cy="194400"/>
          </a:xfrm>
        </p:grpSpPr>
        <p:sp>
          <p:nvSpPr>
            <p:cNvPr id="801" name="Google Shape;135;p7">
              <a:extLst>
                <a:ext uri="{FF2B5EF4-FFF2-40B4-BE49-F238E27FC236}">
                  <a16:creationId xmlns:a16="http://schemas.microsoft.com/office/drawing/2014/main" id="{D09CA85D-339A-F15E-7C1B-6C484AF33DC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6" name="直線コネクタ 845">
              <a:extLst>
                <a:ext uri="{FF2B5EF4-FFF2-40B4-BE49-F238E27FC236}">
                  <a16:creationId xmlns:a16="http://schemas.microsoft.com/office/drawing/2014/main" id="{93365782-5027-87DA-9585-297AB9FE72F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6" name="グループ化 665">
            <a:extLst>
              <a:ext uri="{FF2B5EF4-FFF2-40B4-BE49-F238E27FC236}">
                <a16:creationId xmlns:a16="http://schemas.microsoft.com/office/drawing/2014/main" id="{3270AA8A-7D6A-4D7F-0CFE-B8E403DFF869}"/>
              </a:ext>
            </a:extLst>
          </p:cNvPr>
          <p:cNvGrpSpPr/>
          <p:nvPr/>
        </p:nvGrpSpPr>
        <p:grpSpPr>
          <a:xfrm rot="10800000">
            <a:off x="6326196" y="5922146"/>
            <a:ext cx="194400" cy="194400"/>
            <a:chOff x="5374616" y="7449420"/>
            <a:chExt cx="194400" cy="194400"/>
          </a:xfrm>
        </p:grpSpPr>
        <p:sp>
          <p:nvSpPr>
            <p:cNvPr id="711" name="Google Shape;135;p7">
              <a:extLst>
                <a:ext uri="{FF2B5EF4-FFF2-40B4-BE49-F238E27FC236}">
                  <a16:creationId xmlns:a16="http://schemas.microsoft.com/office/drawing/2014/main" id="{7D6DFCFD-592D-DD00-C5EF-20C01330023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6" name="直線コネクタ 755">
              <a:extLst>
                <a:ext uri="{FF2B5EF4-FFF2-40B4-BE49-F238E27FC236}">
                  <a16:creationId xmlns:a16="http://schemas.microsoft.com/office/drawing/2014/main" id="{3FE8BBED-57F2-70D5-18BC-96649205F1D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1" name="グループ化 560">
            <a:extLst>
              <a:ext uri="{FF2B5EF4-FFF2-40B4-BE49-F238E27FC236}">
                <a16:creationId xmlns:a16="http://schemas.microsoft.com/office/drawing/2014/main" id="{D714664F-BA18-FE90-736A-DF9FE22FCBE2}"/>
              </a:ext>
            </a:extLst>
          </p:cNvPr>
          <p:cNvGrpSpPr/>
          <p:nvPr/>
        </p:nvGrpSpPr>
        <p:grpSpPr>
          <a:xfrm rot="10800000">
            <a:off x="6003875" y="5922146"/>
            <a:ext cx="194400" cy="194400"/>
            <a:chOff x="5374616" y="7449420"/>
            <a:chExt cx="194400" cy="194400"/>
          </a:xfrm>
        </p:grpSpPr>
        <p:sp>
          <p:nvSpPr>
            <p:cNvPr id="569" name="Google Shape;135;p7">
              <a:extLst>
                <a:ext uri="{FF2B5EF4-FFF2-40B4-BE49-F238E27FC236}">
                  <a16:creationId xmlns:a16="http://schemas.microsoft.com/office/drawing/2014/main" id="{4772F85A-AF0F-C050-489D-ED3F430FE61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0" name="直線コネクタ 569">
              <a:extLst>
                <a:ext uri="{FF2B5EF4-FFF2-40B4-BE49-F238E27FC236}">
                  <a16:creationId xmlns:a16="http://schemas.microsoft.com/office/drawing/2014/main" id="{46A3B4CC-9DEC-CA39-AAE9-14DFF8D5D4B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2" name="Google Shape;255;p7">
            <a:extLst>
              <a:ext uri="{FF2B5EF4-FFF2-40B4-BE49-F238E27FC236}">
                <a16:creationId xmlns:a16="http://schemas.microsoft.com/office/drawing/2014/main" id="{4E4BC741-AAD0-8FE8-EB2D-8AC7CC5F0491}"/>
              </a:ext>
            </a:extLst>
          </p:cNvPr>
          <p:cNvSpPr/>
          <p:nvPr/>
        </p:nvSpPr>
        <p:spPr>
          <a:xfrm rot="10800000">
            <a:off x="5515807" y="56809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3" name="グループ化 562">
            <a:extLst>
              <a:ext uri="{FF2B5EF4-FFF2-40B4-BE49-F238E27FC236}">
                <a16:creationId xmlns:a16="http://schemas.microsoft.com/office/drawing/2014/main" id="{13C3C88D-E17C-AEEE-4D2C-9E6F8B0752BF}"/>
              </a:ext>
            </a:extLst>
          </p:cNvPr>
          <p:cNvGrpSpPr/>
          <p:nvPr/>
        </p:nvGrpSpPr>
        <p:grpSpPr>
          <a:xfrm rot="10800000">
            <a:off x="5786955" y="5922146"/>
            <a:ext cx="194400" cy="194400"/>
            <a:chOff x="5374616" y="7449420"/>
            <a:chExt cx="194400" cy="194400"/>
          </a:xfrm>
        </p:grpSpPr>
        <p:sp>
          <p:nvSpPr>
            <p:cNvPr id="567" name="Google Shape;135;p7">
              <a:extLst>
                <a:ext uri="{FF2B5EF4-FFF2-40B4-BE49-F238E27FC236}">
                  <a16:creationId xmlns:a16="http://schemas.microsoft.com/office/drawing/2014/main" id="{D9C377E5-17E8-80F7-D221-E28238F1865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8" name="直線コネクタ 567">
              <a:extLst>
                <a:ext uri="{FF2B5EF4-FFF2-40B4-BE49-F238E27FC236}">
                  <a16:creationId xmlns:a16="http://schemas.microsoft.com/office/drawing/2014/main" id="{27151FBD-EDBD-CD57-8B37-E087CD184C3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4" name="グループ化 563">
            <a:extLst>
              <a:ext uri="{FF2B5EF4-FFF2-40B4-BE49-F238E27FC236}">
                <a16:creationId xmlns:a16="http://schemas.microsoft.com/office/drawing/2014/main" id="{44AEBA11-F12D-8917-7BD4-E537388F6DB0}"/>
              </a:ext>
            </a:extLst>
          </p:cNvPr>
          <p:cNvGrpSpPr/>
          <p:nvPr/>
        </p:nvGrpSpPr>
        <p:grpSpPr>
          <a:xfrm rot="10800000">
            <a:off x="5569241" y="5922146"/>
            <a:ext cx="194400" cy="194400"/>
            <a:chOff x="5374616" y="7449420"/>
            <a:chExt cx="194400" cy="194400"/>
          </a:xfrm>
        </p:grpSpPr>
        <p:sp>
          <p:nvSpPr>
            <p:cNvPr id="565" name="Google Shape;135;p7">
              <a:extLst>
                <a:ext uri="{FF2B5EF4-FFF2-40B4-BE49-F238E27FC236}">
                  <a16:creationId xmlns:a16="http://schemas.microsoft.com/office/drawing/2014/main" id="{DD96F771-9984-5109-2E4E-416A71D980A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6" name="直線コネクタ 565">
              <a:extLst>
                <a:ext uri="{FF2B5EF4-FFF2-40B4-BE49-F238E27FC236}">
                  <a16:creationId xmlns:a16="http://schemas.microsoft.com/office/drawing/2014/main" id="{7AA1AF9B-24CE-E90F-3209-B1C3C415D38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1" name="グループ化 550">
            <a:extLst>
              <a:ext uri="{FF2B5EF4-FFF2-40B4-BE49-F238E27FC236}">
                <a16:creationId xmlns:a16="http://schemas.microsoft.com/office/drawing/2014/main" id="{30A570BD-3046-FB47-B182-9BC7945CA836}"/>
              </a:ext>
            </a:extLst>
          </p:cNvPr>
          <p:cNvGrpSpPr/>
          <p:nvPr/>
        </p:nvGrpSpPr>
        <p:grpSpPr>
          <a:xfrm rot="10800000">
            <a:off x="5246922" y="5922146"/>
            <a:ext cx="194400" cy="194400"/>
            <a:chOff x="5374616" y="7449420"/>
            <a:chExt cx="194400" cy="194400"/>
          </a:xfrm>
        </p:grpSpPr>
        <p:sp>
          <p:nvSpPr>
            <p:cNvPr id="559" name="Google Shape;135;p7">
              <a:extLst>
                <a:ext uri="{FF2B5EF4-FFF2-40B4-BE49-F238E27FC236}">
                  <a16:creationId xmlns:a16="http://schemas.microsoft.com/office/drawing/2014/main" id="{6DE6D897-5E17-8D1D-CF23-B415A18CEFE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0" name="直線コネクタ 559">
              <a:extLst>
                <a:ext uri="{FF2B5EF4-FFF2-40B4-BE49-F238E27FC236}">
                  <a16:creationId xmlns:a16="http://schemas.microsoft.com/office/drawing/2014/main" id="{7EE1FFC6-0738-7672-CC74-B9BBD656DAC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2" name="Google Shape;255;p7">
            <a:extLst>
              <a:ext uri="{FF2B5EF4-FFF2-40B4-BE49-F238E27FC236}">
                <a16:creationId xmlns:a16="http://schemas.microsoft.com/office/drawing/2014/main" id="{6B3FB8FB-AAA7-CF10-A016-C175AD25ACA8}"/>
              </a:ext>
            </a:extLst>
          </p:cNvPr>
          <p:cNvSpPr/>
          <p:nvPr/>
        </p:nvSpPr>
        <p:spPr>
          <a:xfrm rot="10800000">
            <a:off x="4758854" y="56809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3" name="グループ化 552">
            <a:extLst>
              <a:ext uri="{FF2B5EF4-FFF2-40B4-BE49-F238E27FC236}">
                <a16:creationId xmlns:a16="http://schemas.microsoft.com/office/drawing/2014/main" id="{CB871AEE-5EF2-2921-298D-BD2BC137ED75}"/>
              </a:ext>
            </a:extLst>
          </p:cNvPr>
          <p:cNvGrpSpPr/>
          <p:nvPr/>
        </p:nvGrpSpPr>
        <p:grpSpPr>
          <a:xfrm rot="10800000">
            <a:off x="5030002" y="5922146"/>
            <a:ext cx="194400" cy="194400"/>
            <a:chOff x="5374616" y="7449420"/>
            <a:chExt cx="194400" cy="194400"/>
          </a:xfrm>
        </p:grpSpPr>
        <p:sp>
          <p:nvSpPr>
            <p:cNvPr id="557" name="Google Shape;135;p7">
              <a:extLst>
                <a:ext uri="{FF2B5EF4-FFF2-40B4-BE49-F238E27FC236}">
                  <a16:creationId xmlns:a16="http://schemas.microsoft.com/office/drawing/2014/main" id="{738A1876-A443-AB74-D604-767FEA61227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8" name="直線コネクタ 557">
              <a:extLst>
                <a:ext uri="{FF2B5EF4-FFF2-40B4-BE49-F238E27FC236}">
                  <a16:creationId xmlns:a16="http://schemas.microsoft.com/office/drawing/2014/main" id="{99F95BA0-2C83-719B-B79C-59C1771C163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4" name="グループ化 553">
            <a:extLst>
              <a:ext uri="{FF2B5EF4-FFF2-40B4-BE49-F238E27FC236}">
                <a16:creationId xmlns:a16="http://schemas.microsoft.com/office/drawing/2014/main" id="{863439FF-690B-DAD3-2743-4EEA48734CD1}"/>
              </a:ext>
            </a:extLst>
          </p:cNvPr>
          <p:cNvGrpSpPr/>
          <p:nvPr/>
        </p:nvGrpSpPr>
        <p:grpSpPr>
          <a:xfrm rot="10800000">
            <a:off x="4812288" y="5922146"/>
            <a:ext cx="194400" cy="194400"/>
            <a:chOff x="5374616" y="7449420"/>
            <a:chExt cx="194400" cy="194400"/>
          </a:xfrm>
        </p:grpSpPr>
        <p:sp>
          <p:nvSpPr>
            <p:cNvPr id="555" name="Google Shape;135;p7">
              <a:extLst>
                <a:ext uri="{FF2B5EF4-FFF2-40B4-BE49-F238E27FC236}">
                  <a16:creationId xmlns:a16="http://schemas.microsoft.com/office/drawing/2014/main" id="{EF9EF2B7-6AC3-D741-3B26-74E30C2A1DD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6" name="直線コネクタ 555">
              <a:extLst>
                <a:ext uri="{FF2B5EF4-FFF2-40B4-BE49-F238E27FC236}">
                  <a16:creationId xmlns:a16="http://schemas.microsoft.com/office/drawing/2014/main" id="{DF064F63-F6ED-854B-DFB6-CFD1C65E9FD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1" name="グループ化 540">
            <a:extLst>
              <a:ext uri="{FF2B5EF4-FFF2-40B4-BE49-F238E27FC236}">
                <a16:creationId xmlns:a16="http://schemas.microsoft.com/office/drawing/2014/main" id="{0D9FE5B7-F3F6-ADEB-2F84-9F2901895618}"/>
              </a:ext>
            </a:extLst>
          </p:cNvPr>
          <p:cNvGrpSpPr/>
          <p:nvPr/>
        </p:nvGrpSpPr>
        <p:grpSpPr>
          <a:xfrm rot="10800000">
            <a:off x="4489968" y="5922146"/>
            <a:ext cx="194400" cy="194400"/>
            <a:chOff x="5374616" y="7449420"/>
            <a:chExt cx="194400" cy="194400"/>
          </a:xfrm>
        </p:grpSpPr>
        <p:sp>
          <p:nvSpPr>
            <p:cNvPr id="549" name="Google Shape;135;p7">
              <a:extLst>
                <a:ext uri="{FF2B5EF4-FFF2-40B4-BE49-F238E27FC236}">
                  <a16:creationId xmlns:a16="http://schemas.microsoft.com/office/drawing/2014/main" id="{9969B9CC-C237-D972-D061-200BF826C66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0" name="直線コネクタ 549">
              <a:extLst>
                <a:ext uri="{FF2B5EF4-FFF2-40B4-BE49-F238E27FC236}">
                  <a16:creationId xmlns:a16="http://schemas.microsoft.com/office/drawing/2014/main" id="{414CCEBC-CCCD-5F29-CAEE-1722BB207FC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2" name="Google Shape;255;p7">
            <a:extLst>
              <a:ext uri="{FF2B5EF4-FFF2-40B4-BE49-F238E27FC236}">
                <a16:creationId xmlns:a16="http://schemas.microsoft.com/office/drawing/2014/main" id="{70763748-CB85-AC20-8637-51BFA83F15D5}"/>
              </a:ext>
            </a:extLst>
          </p:cNvPr>
          <p:cNvSpPr/>
          <p:nvPr/>
        </p:nvSpPr>
        <p:spPr>
          <a:xfrm rot="10800000">
            <a:off x="4001900" y="56809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3" name="グループ化 542">
            <a:extLst>
              <a:ext uri="{FF2B5EF4-FFF2-40B4-BE49-F238E27FC236}">
                <a16:creationId xmlns:a16="http://schemas.microsoft.com/office/drawing/2014/main" id="{97270067-14EB-BAB8-3165-0C2108B8B974}"/>
              </a:ext>
            </a:extLst>
          </p:cNvPr>
          <p:cNvGrpSpPr/>
          <p:nvPr/>
        </p:nvGrpSpPr>
        <p:grpSpPr>
          <a:xfrm rot="10800000">
            <a:off x="4273048" y="5922146"/>
            <a:ext cx="194400" cy="194400"/>
            <a:chOff x="5374616" y="7449420"/>
            <a:chExt cx="194400" cy="194400"/>
          </a:xfrm>
        </p:grpSpPr>
        <p:sp>
          <p:nvSpPr>
            <p:cNvPr id="547" name="Google Shape;135;p7">
              <a:extLst>
                <a:ext uri="{FF2B5EF4-FFF2-40B4-BE49-F238E27FC236}">
                  <a16:creationId xmlns:a16="http://schemas.microsoft.com/office/drawing/2014/main" id="{B3239084-5614-1B93-CB66-92B817526FE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8" name="直線コネクタ 547">
              <a:extLst>
                <a:ext uri="{FF2B5EF4-FFF2-40B4-BE49-F238E27FC236}">
                  <a16:creationId xmlns:a16="http://schemas.microsoft.com/office/drawing/2014/main" id="{69A493D6-9946-6198-9A28-E3D7C0023A9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4" name="グループ化 543">
            <a:extLst>
              <a:ext uri="{FF2B5EF4-FFF2-40B4-BE49-F238E27FC236}">
                <a16:creationId xmlns:a16="http://schemas.microsoft.com/office/drawing/2014/main" id="{F4C1F889-0DC8-CE85-5188-AE4D169DFFED}"/>
              </a:ext>
            </a:extLst>
          </p:cNvPr>
          <p:cNvGrpSpPr/>
          <p:nvPr/>
        </p:nvGrpSpPr>
        <p:grpSpPr>
          <a:xfrm rot="10800000">
            <a:off x="4055334" y="5922146"/>
            <a:ext cx="194400" cy="194400"/>
            <a:chOff x="5374616" y="7449420"/>
            <a:chExt cx="194400" cy="194400"/>
          </a:xfrm>
        </p:grpSpPr>
        <p:sp>
          <p:nvSpPr>
            <p:cNvPr id="545" name="Google Shape;135;p7">
              <a:extLst>
                <a:ext uri="{FF2B5EF4-FFF2-40B4-BE49-F238E27FC236}">
                  <a16:creationId xmlns:a16="http://schemas.microsoft.com/office/drawing/2014/main" id="{1438580A-3832-0806-210C-69E5BBE65C9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6" name="直線コネクタ 545">
              <a:extLst>
                <a:ext uri="{FF2B5EF4-FFF2-40B4-BE49-F238E27FC236}">
                  <a16:creationId xmlns:a16="http://schemas.microsoft.com/office/drawing/2014/main" id="{12F9B649-3FE5-1685-C7FE-B30954C18AA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1" name="グループ化 530">
            <a:extLst>
              <a:ext uri="{FF2B5EF4-FFF2-40B4-BE49-F238E27FC236}">
                <a16:creationId xmlns:a16="http://schemas.microsoft.com/office/drawing/2014/main" id="{C1A4DC45-C645-7156-2AB1-96895B4A5E02}"/>
              </a:ext>
            </a:extLst>
          </p:cNvPr>
          <p:cNvGrpSpPr/>
          <p:nvPr/>
        </p:nvGrpSpPr>
        <p:grpSpPr>
          <a:xfrm rot="10800000">
            <a:off x="3733015" y="5922146"/>
            <a:ext cx="194400" cy="194400"/>
            <a:chOff x="5374616" y="7449420"/>
            <a:chExt cx="194400" cy="194400"/>
          </a:xfrm>
        </p:grpSpPr>
        <p:sp>
          <p:nvSpPr>
            <p:cNvPr id="539" name="Google Shape;135;p7">
              <a:extLst>
                <a:ext uri="{FF2B5EF4-FFF2-40B4-BE49-F238E27FC236}">
                  <a16:creationId xmlns:a16="http://schemas.microsoft.com/office/drawing/2014/main" id="{11AEF08C-F56D-4F3F-6613-4B1D027FFC8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0" name="直線コネクタ 539">
              <a:extLst>
                <a:ext uri="{FF2B5EF4-FFF2-40B4-BE49-F238E27FC236}">
                  <a16:creationId xmlns:a16="http://schemas.microsoft.com/office/drawing/2014/main" id="{5ECF7340-3803-A417-81AA-6B22974D619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2" name="Google Shape;255;p7">
            <a:extLst>
              <a:ext uri="{FF2B5EF4-FFF2-40B4-BE49-F238E27FC236}">
                <a16:creationId xmlns:a16="http://schemas.microsoft.com/office/drawing/2014/main" id="{160B7B41-8D23-25F9-86CF-76809F0B882F}"/>
              </a:ext>
            </a:extLst>
          </p:cNvPr>
          <p:cNvSpPr/>
          <p:nvPr/>
        </p:nvSpPr>
        <p:spPr>
          <a:xfrm rot="10800000">
            <a:off x="3244947" y="56809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3" name="グループ化 532">
            <a:extLst>
              <a:ext uri="{FF2B5EF4-FFF2-40B4-BE49-F238E27FC236}">
                <a16:creationId xmlns:a16="http://schemas.microsoft.com/office/drawing/2014/main" id="{5297B283-54BC-6AA5-1BBA-3396691DEF9B}"/>
              </a:ext>
            </a:extLst>
          </p:cNvPr>
          <p:cNvGrpSpPr/>
          <p:nvPr/>
        </p:nvGrpSpPr>
        <p:grpSpPr>
          <a:xfrm rot="10800000">
            <a:off x="3516095" y="5922146"/>
            <a:ext cx="194400" cy="194400"/>
            <a:chOff x="5374616" y="7449420"/>
            <a:chExt cx="194400" cy="194400"/>
          </a:xfrm>
        </p:grpSpPr>
        <p:sp>
          <p:nvSpPr>
            <p:cNvPr id="537" name="Google Shape;135;p7">
              <a:extLst>
                <a:ext uri="{FF2B5EF4-FFF2-40B4-BE49-F238E27FC236}">
                  <a16:creationId xmlns:a16="http://schemas.microsoft.com/office/drawing/2014/main" id="{A1107FA5-0814-CB34-8B8A-38C85C1F6BA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8" name="直線コネクタ 537">
              <a:extLst>
                <a:ext uri="{FF2B5EF4-FFF2-40B4-BE49-F238E27FC236}">
                  <a16:creationId xmlns:a16="http://schemas.microsoft.com/office/drawing/2014/main" id="{BBE814C7-BA40-98B5-7332-0009319F150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4" name="グループ化 533">
            <a:extLst>
              <a:ext uri="{FF2B5EF4-FFF2-40B4-BE49-F238E27FC236}">
                <a16:creationId xmlns:a16="http://schemas.microsoft.com/office/drawing/2014/main" id="{89401821-2927-AEE5-BFC2-AA2336B62B8C}"/>
              </a:ext>
            </a:extLst>
          </p:cNvPr>
          <p:cNvGrpSpPr/>
          <p:nvPr/>
        </p:nvGrpSpPr>
        <p:grpSpPr>
          <a:xfrm rot="10800000">
            <a:off x="3298381" y="5922146"/>
            <a:ext cx="194400" cy="194400"/>
            <a:chOff x="5374616" y="7449420"/>
            <a:chExt cx="194400" cy="1944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D1EE1B45-0135-8FBD-8E30-57D363DF7F1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3C6E4680-9AE0-35F4-C8B5-4F242744A34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1" name="グループ化 520">
            <a:extLst>
              <a:ext uri="{FF2B5EF4-FFF2-40B4-BE49-F238E27FC236}">
                <a16:creationId xmlns:a16="http://schemas.microsoft.com/office/drawing/2014/main" id="{1B37B20D-5D5B-8008-F926-9EB5E076F8DA}"/>
              </a:ext>
            </a:extLst>
          </p:cNvPr>
          <p:cNvGrpSpPr/>
          <p:nvPr/>
        </p:nvGrpSpPr>
        <p:grpSpPr>
          <a:xfrm rot="10800000">
            <a:off x="2976061" y="5922146"/>
            <a:ext cx="194400" cy="194400"/>
            <a:chOff x="5374616" y="7449420"/>
            <a:chExt cx="194400" cy="194400"/>
          </a:xfrm>
        </p:grpSpPr>
        <p:sp>
          <p:nvSpPr>
            <p:cNvPr id="529" name="Google Shape;135;p7">
              <a:extLst>
                <a:ext uri="{FF2B5EF4-FFF2-40B4-BE49-F238E27FC236}">
                  <a16:creationId xmlns:a16="http://schemas.microsoft.com/office/drawing/2014/main" id="{F4EBCF51-5A27-06A9-2D4F-71F2518CD28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0" name="直線コネクタ 529">
              <a:extLst>
                <a:ext uri="{FF2B5EF4-FFF2-40B4-BE49-F238E27FC236}">
                  <a16:creationId xmlns:a16="http://schemas.microsoft.com/office/drawing/2014/main" id="{9EC762FC-AFA6-5C7A-2B4D-EA78574884A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2" name="Google Shape;255;p7">
            <a:extLst>
              <a:ext uri="{FF2B5EF4-FFF2-40B4-BE49-F238E27FC236}">
                <a16:creationId xmlns:a16="http://schemas.microsoft.com/office/drawing/2014/main" id="{66C07BB1-8A3B-A2D3-FBEF-139DD31CF557}"/>
              </a:ext>
            </a:extLst>
          </p:cNvPr>
          <p:cNvSpPr/>
          <p:nvPr/>
        </p:nvSpPr>
        <p:spPr>
          <a:xfrm rot="10800000">
            <a:off x="2487993" y="568094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3" name="グループ化 522">
            <a:extLst>
              <a:ext uri="{FF2B5EF4-FFF2-40B4-BE49-F238E27FC236}">
                <a16:creationId xmlns:a16="http://schemas.microsoft.com/office/drawing/2014/main" id="{4B88400C-BC0F-86A6-63F6-0A330189F0B9}"/>
              </a:ext>
            </a:extLst>
          </p:cNvPr>
          <p:cNvGrpSpPr/>
          <p:nvPr/>
        </p:nvGrpSpPr>
        <p:grpSpPr>
          <a:xfrm rot="10800000">
            <a:off x="2759141" y="5922146"/>
            <a:ext cx="194400" cy="194400"/>
            <a:chOff x="5374616" y="7449420"/>
            <a:chExt cx="194400" cy="194400"/>
          </a:xfrm>
        </p:grpSpPr>
        <p:sp>
          <p:nvSpPr>
            <p:cNvPr id="527" name="Google Shape;135;p7">
              <a:extLst>
                <a:ext uri="{FF2B5EF4-FFF2-40B4-BE49-F238E27FC236}">
                  <a16:creationId xmlns:a16="http://schemas.microsoft.com/office/drawing/2014/main" id="{F9C6509D-A15D-BDD2-61C8-F1A1D264F56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8" name="直線コネクタ 527">
              <a:extLst>
                <a:ext uri="{FF2B5EF4-FFF2-40B4-BE49-F238E27FC236}">
                  <a16:creationId xmlns:a16="http://schemas.microsoft.com/office/drawing/2014/main" id="{C385A0E8-2C5C-36CC-E23A-8DE50E29757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4" name="グループ化 523">
            <a:extLst>
              <a:ext uri="{FF2B5EF4-FFF2-40B4-BE49-F238E27FC236}">
                <a16:creationId xmlns:a16="http://schemas.microsoft.com/office/drawing/2014/main" id="{C831FF08-827F-509B-1337-2DE16A8AC06F}"/>
              </a:ext>
            </a:extLst>
          </p:cNvPr>
          <p:cNvGrpSpPr/>
          <p:nvPr/>
        </p:nvGrpSpPr>
        <p:grpSpPr>
          <a:xfrm rot="10800000">
            <a:off x="2541427" y="5922146"/>
            <a:ext cx="194400" cy="194400"/>
            <a:chOff x="5374616" y="7449420"/>
            <a:chExt cx="194400" cy="194400"/>
          </a:xfrm>
        </p:grpSpPr>
        <p:sp>
          <p:nvSpPr>
            <p:cNvPr id="525" name="Google Shape;135;p7">
              <a:extLst>
                <a:ext uri="{FF2B5EF4-FFF2-40B4-BE49-F238E27FC236}">
                  <a16:creationId xmlns:a16="http://schemas.microsoft.com/office/drawing/2014/main" id="{EB81B755-8F5E-1418-84FA-54AC45C9963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57B9021D-CBEB-5760-7975-0BB64C87601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9" name="グループ化 578">
            <a:extLst>
              <a:ext uri="{FF2B5EF4-FFF2-40B4-BE49-F238E27FC236}">
                <a16:creationId xmlns:a16="http://schemas.microsoft.com/office/drawing/2014/main" id="{6F0025CC-27FA-D073-8D95-E15922220338}"/>
              </a:ext>
            </a:extLst>
          </p:cNvPr>
          <p:cNvGrpSpPr/>
          <p:nvPr/>
        </p:nvGrpSpPr>
        <p:grpSpPr>
          <a:xfrm rot="16200000">
            <a:off x="2059604" y="5657611"/>
            <a:ext cx="194400" cy="194400"/>
            <a:chOff x="5374616" y="7449420"/>
            <a:chExt cx="194400" cy="194400"/>
          </a:xfrm>
        </p:grpSpPr>
        <p:sp>
          <p:nvSpPr>
            <p:cNvPr id="587" name="Google Shape;135;p7">
              <a:extLst>
                <a:ext uri="{FF2B5EF4-FFF2-40B4-BE49-F238E27FC236}">
                  <a16:creationId xmlns:a16="http://schemas.microsoft.com/office/drawing/2014/main" id="{123DE73E-8536-F8AC-A009-01FE809D7A8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8" name="直線コネクタ 587">
              <a:extLst>
                <a:ext uri="{FF2B5EF4-FFF2-40B4-BE49-F238E27FC236}">
                  <a16:creationId xmlns:a16="http://schemas.microsoft.com/office/drawing/2014/main" id="{FF1437D4-B809-6439-04B5-4E5AC255A6C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0" name="Google Shape;255;p7">
            <a:extLst>
              <a:ext uri="{FF2B5EF4-FFF2-40B4-BE49-F238E27FC236}">
                <a16:creationId xmlns:a16="http://schemas.microsoft.com/office/drawing/2014/main" id="{5299059A-5286-3045-C1E7-A1CF5D9CA6DD}"/>
              </a:ext>
            </a:extLst>
          </p:cNvPr>
          <p:cNvSpPr/>
          <p:nvPr/>
        </p:nvSpPr>
        <p:spPr>
          <a:xfrm rot="16200000">
            <a:off x="1996604" y="542694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1" name="グループ化 580">
            <a:extLst>
              <a:ext uri="{FF2B5EF4-FFF2-40B4-BE49-F238E27FC236}">
                <a16:creationId xmlns:a16="http://schemas.microsoft.com/office/drawing/2014/main" id="{5864C60A-057A-34FC-6599-AA95129AFD42}"/>
              </a:ext>
            </a:extLst>
          </p:cNvPr>
          <p:cNvGrpSpPr/>
          <p:nvPr/>
        </p:nvGrpSpPr>
        <p:grpSpPr>
          <a:xfrm rot="16200000">
            <a:off x="2059604" y="5440691"/>
            <a:ext cx="194400" cy="194400"/>
            <a:chOff x="5374616" y="7449420"/>
            <a:chExt cx="194400" cy="194400"/>
          </a:xfrm>
        </p:grpSpPr>
        <p:sp>
          <p:nvSpPr>
            <p:cNvPr id="585" name="Google Shape;135;p7">
              <a:extLst>
                <a:ext uri="{FF2B5EF4-FFF2-40B4-BE49-F238E27FC236}">
                  <a16:creationId xmlns:a16="http://schemas.microsoft.com/office/drawing/2014/main" id="{7408933A-4BA7-7DAE-A82A-327E692D5F0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6" name="直線コネクタ 585">
              <a:extLst>
                <a:ext uri="{FF2B5EF4-FFF2-40B4-BE49-F238E27FC236}">
                  <a16:creationId xmlns:a16="http://schemas.microsoft.com/office/drawing/2014/main" id="{5A640A82-40A2-ECB5-7911-E1537EA66D9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2" name="グループ化 581">
            <a:extLst>
              <a:ext uri="{FF2B5EF4-FFF2-40B4-BE49-F238E27FC236}">
                <a16:creationId xmlns:a16="http://schemas.microsoft.com/office/drawing/2014/main" id="{4CEEBA82-98D0-5DDB-1993-F2091039AAFE}"/>
              </a:ext>
            </a:extLst>
          </p:cNvPr>
          <p:cNvGrpSpPr/>
          <p:nvPr/>
        </p:nvGrpSpPr>
        <p:grpSpPr>
          <a:xfrm rot="16200000">
            <a:off x="2059604" y="5222977"/>
            <a:ext cx="194400" cy="194400"/>
            <a:chOff x="5374616" y="7449420"/>
            <a:chExt cx="194400" cy="194400"/>
          </a:xfrm>
        </p:grpSpPr>
        <p:sp>
          <p:nvSpPr>
            <p:cNvPr id="583" name="Google Shape;135;p7">
              <a:extLst>
                <a:ext uri="{FF2B5EF4-FFF2-40B4-BE49-F238E27FC236}">
                  <a16:creationId xmlns:a16="http://schemas.microsoft.com/office/drawing/2014/main" id="{2751F17D-567F-6669-CF23-6FE1D0A2887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4" name="直線コネクタ 583">
              <a:extLst>
                <a:ext uri="{FF2B5EF4-FFF2-40B4-BE49-F238E27FC236}">
                  <a16:creationId xmlns:a16="http://schemas.microsoft.com/office/drawing/2014/main" id="{006C8F0C-F8C7-963D-E557-413F517D831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2" name="グループ化 361">
            <a:extLst>
              <a:ext uri="{FF2B5EF4-FFF2-40B4-BE49-F238E27FC236}">
                <a16:creationId xmlns:a16="http://schemas.microsoft.com/office/drawing/2014/main" id="{17A956F7-E7A6-2596-4437-CAE61AC10772}"/>
              </a:ext>
            </a:extLst>
          </p:cNvPr>
          <p:cNvGrpSpPr/>
          <p:nvPr/>
        </p:nvGrpSpPr>
        <p:grpSpPr>
          <a:xfrm rot="16200000">
            <a:off x="2059604" y="4900657"/>
            <a:ext cx="194400" cy="194400"/>
            <a:chOff x="5374616" y="7449420"/>
            <a:chExt cx="194400" cy="194400"/>
          </a:xfrm>
        </p:grpSpPr>
        <p:sp>
          <p:nvSpPr>
            <p:cNvPr id="577" name="Google Shape;135;p7">
              <a:extLst>
                <a:ext uri="{FF2B5EF4-FFF2-40B4-BE49-F238E27FC236}">
                  <a16:creationId xmlns:a16="http://schemas.microsoft.com/office/drawing/2014/main" id="{512CEB73-793D-18C9-4747-E91B285A2FD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8" name="直線コネクタ 577">
              <a:extLst>
                <a:ext uri="{FF2B5EF4-FFF2-40B4-BE49-F238E27FC236}">
                  <a16:creationId xmlns:a16="http://schemas.microsoft.com/office/drawing/2014/main" id="{52EAB6AF-1BA1-203F-C718-F6141D9173B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3" name="Google Shape;255;p7">
            <a:extLst>
              <a:ext uri="{FF2B5EF4-FFF2-40B4-BE49-F238E27FC236}">
                <a16:creationId xmlns:a16="http://schemas.microsoft.com/office/drawing/2014/main" id="{A34CD358-E11C-328F-E198-C869523FB72A}"/>
              </a:ext>
            </a:extLst>
          </p:cNvPr>
          <p:cNvSpPr/>
          <p:nvPr/>
        </p:nvSpPr>
        <p:spPr>
          <a:xfrm rot="16200000">
            <a:off x="1996604" y="4669989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64" name="グループ化 363">
            <a:extLst>
              <a:ext uri="{FF2B5EF4-FFF2-40B4-BE49-F238E27FC236}">
                <a16:creationId xmlns:a16="http://schemas.microsoft.com/office/drawing/2014/main" id="{42BC8C90-ECB7-FB1A-0D6B-B1EA442E1A5C}"/>
              </a:ext>
            </a:extLst>
          </p:cNvPr>
          <p:cNvGrpSpPr/>
          <p:nvPr/>
        </p:nvGrpSpPr>
        <p:grpSpPr>
          <a:xfrm rot="16200000">
            <a:off x="2059604" y="4683737"/>
            <a:ext cx="194400" cy="194400"/>
            <a:chOff x="5374616" y="7449420"/>
            <a:chExt cx="194400" cy="194400"/>
          </a:xfrm>
        </p:grpSpPr>
        <p:sp>
          <p:nvSpPr>
            <p:cNvPr id="368" name="Google Shape;135;p7">
              <a:extLst>
                <a:ext uri="{FF2B5EF4-FFF2-40B4-BE49-F238E27FC236}">
                  <a16:creationId xmlns:a16="http://schemas.microsoft.com/office/drawing/2014/main" id="{944F6E3F-2222-B41D-D38F-1BD2C74AB39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9" name="直線コネクタ 368">
              <a:extLst>
                <a:ext uri="{FF2B5EF4-FFF2-40B4-BE49-F238E27FC236}">
                  <a16:creationId xmlns:a16="http://schemas.microsoft.com/office/drawing/2014/main" id="{282F1688-6DB7-1F0D-B647-1DF9F23E4FC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5" name="グループ化 364">
            <a:extLst>
              <a:ext uri="{FF2B5EF4-FFF2-40B4-BE49-F238E27FC236}">
                <a16:creationId xmlns:a16="http://schemas.microsoft.com/office/drawing/2014/main" id="{9AB94013-AFD7-0186-9E9B-DA1E24AC1A36}"/>
              </a:ext>
            </a:extLst>
          </p:cNvPr>
          <p:cNvGrpSpPr/>
          <p:nvPr/>
        </p:nvGrpSpPr>
        <p:grpSpPr>
          <a:xfrm rot="16200000">
            <a:off x="2059604" y="4466023"/>
            <a:ext cx="194400" cy="194400"/>
            <a:chOff x="5374616" y="7449420"/>
            <a:chExt cx="194400" cy="194400"/>
          </a:xfrm>
        </p:grpSpPr>
        <p:sp>
          <p:nvSpPr>
            <p:cNvPr id="366" name="Google Shape;135;p7">
              <a:extLst>
                <a:ext uri="{FF2B5EF4-FFF2-40B4-BE49-F238E27FC236}">
                  <a16:creationId xmlns:a16="http://schemas.microsoft.com/office/drawing/2014/main" id="{3EC83548-F23D-E4F6-88AD-1675D53A8AD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7" name="直線コネクタ 366">
              <a:extLst>
                <a:ext uri="{FF2B5EF4-FFF2-40B4-BE49-F238E27FC236}">
                  <a16:creationId xmlns:a16="http://schemas.microsoft.com/office/drawing/2014/main" id="{C29B5B6E-B761-ADF9-E72E-8050756FEF9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2" name="グループ化 351">
            <a:extLst>
              <a:ext uri="{FF2B5EF4-FFF2-40B4-BE49-F238E27FC236}">
                <a16:creationId xmlns:a16="http://schemas.microsoft.com/office/drawing/2014/main" id="{171262D6-2CAF-D2D5-298D-D915DC3BCD4F}"/>
              </a:ext>
            </a:extLst>
          </p:cNvPr>
          <p:cNvGrpSpPr/>
          <p:nvPr/>
        </p:nvGrpSpPr>
        <p:grpSpPr>
          <a:xfrm rot="16200000">
            <a:off x="2059604" y="4143704"/>
            <a:ext cx="194400" cy="194400"/>
            <a:chOff x="5374616" y="7449420"/>
            <a:chExt cx="194400" cy="194400"/>
          </a:xfrm>
        </p:grpSpPr>
        <p:sp>
          <p:nvSpPr>
            <p:cNvPr id="360" name="Google Shape;135;p7">
              <a:extLst>
                <a:ext uri="{FF2B5EF4-FFF2-40B4-BE49-F238E27FC236}">
                  <a16:creationId xmlns:a16="http://schemas.microsoft.com/office/drawing/2014/main" id="{D3F71BFC-4628-178C-07DB-FC9634B05C0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1" name="直線コネクタ 360">
              <a:extLst>
                <a:ext uri="{FF2B5EF4-FFF2-40B4-BE49-F238E27FC236}">
                  <a16:creationId xmlns:a16="http://schemas.microsoft.com/office/drawing/2014/main" id="{C46BF28D-882E-BD79-2FC4-0469D9D496B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3" name="Google Shape;255;p7">
            <a:extLst>
              <a:ext uri="{FF2B5EF4-FFF2-40B4-BE49-F238E27FC236}">
                <a16:creationId xmlns:a16="http://schemas.microsoft.com/office/drawing/2014/main" id="{EF2FF223-DD90-05AC-57ED-550F7293F8DC}"/>
              </a:ext>
            </a:extLst>
          </p:cNvPr>
          <p:cNvSpPr/>
          <p:nvPr/>
        </p:nvSpPr>
        <p:spPr>
          <a:xfrm rot="16200000">
            <a:off x="1996604" y="391303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54" name="グループ化 353">
            <a:extLst>
              <a:ext uri="{FF2B5EF4-FFF2-40B4-BE49-F238E27FC236}">
                <a16:creationId xmlns:a16="http://schemas.microsoft.com/office/drawing/2014/main" id="{D901CD90-27FE-F6EB-AAFF-77AAA22D8DB5}"/>
              </a:ext>
            </a:extLst>
          </p:cNvPr>
          <p:cNvGrpSpPr/>
          <p:nvPr/>
        </p:nvGrpSpPr>
        <p:grpSpPr>
          <a:xfrm rot="16200000">
            <a:off x="2059604" y="3926784"/>
            <a:ext cx="194400" cy="194400"/>
            <a:chOff x="5374616" y="7449420"/>
            <a:chExt cx="194400" cy="194400"/>
          </a:xfrm>
        </p:grpSpPr>
        <p:sp>
          <p:nvSpPr>
            <p:cNvPr id="358" name="Google Shape;135;p7">
              <a:extLst>
                <a:ext uri="{FF2B5EF4-FFF2-40B4-BE49-F238E27FC236}">
                  <a16:creationId xmlns:a16="http://schemas.microsoft.com/office/drawing/2014/main" id="{E8037F07-29DC-0FEE-A890-63E809786F5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9" name="直線コネクタ 358">
              <a:extLst>
                <a:ext uri="{FF2B5EF4-FFF2-40B4-BE49-F238E27FC236}">
                  <a16:creationId xmlns:a16="http://schemas.microsoft.com/office/drawing/2014/main" id="{11C437CF-93F5-0E35-0298-BE1398505E9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5" name="グループ化 354">
            <a:extLst>
              <a:ext uri="{FF2B5EF4-FFF2-40B4-BE49-F238E27FC236}">
                <a16:creationId xmlns:a16="http://schemas.microsoft.com/office/drawing/2014/main" id="{4876E5CA-4C7C-3A2B-C69F-3391C881A449}"/>
              </a:ext>
            </a:extLst>
          </p:cNvPr>
          <p:cNvGrpSpPr/>
          <p:nvPr/>
        </p:nvGrpSpPr>
        <p:grpSpPr>
          <a:xfrm rot="16200000">
            <a:off x="2059604" y="3709070"/>
            <a:ext cx="194400" cy="194400"/>
            <a:chOff x="5374616" y="7449420"/>
            <a:chExt cx="194400" cy="194400"/>
          </a:xfrm>
        </p:grpSpPr>
        <p:sp>
          <p:nvSpPr>
            <p:cNvPr id="356" name="Google Shape;135;p7">
              <a:extLst>
                <a:ext uri="{FF2B5EF4-FFF2-40B4-BE49-F238E27FC236}">
                  <a16:creationId xmlns:a16="http://schemas.microsoft.com/office/drawing/2014/main" id="{6BA6E29C-C6C0-FA34-DD79-C5A84E0105D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7" name="直線コネクタ 356">
              <a:extLst>
                <a:ext uri="{FF2B5EF4-FFF2-40B4-BE49-F238E27FC236}">
                  <a16:creationId xmlns:a16="http://schemas.microsoft.com/office/drawing/2014/main" id="{2AF8C522-3204-E07C-C721-B65ED4BAB8D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2" name="グループ化 341">
            <a:extLst>
              <a:ext uri="{FF2B5EF4-FFF2-40B4-BE49-F238E27FC236}">
                <a16:creationId xmlns:a16="http://schemas.microsoft.com/office/drawing/2014/main" id="{FFB4EEAE-9034-0399-A17D-C073728B515A}"/>
              </a:ext>
            </a:extLst>
          </p:cNvPr>
          <p:cNvGrpSpPr/>
          <p:nvPr/>
        </p:nvGrpSpPr>
        <p:grpSpPr>
          <a:xfrm rot="16200000">
            <a:off x="2059604" y="3386750"/>
            <a:ext cx="194400" cy="194400"/>
            <a:chOff x="5374616" y="7449420"/>
            <a:chExt cx="194400" cy="194400"/>
          </a:xfrm>
        </p:grpSpPr>
        <p:sp>
          <p:nvSpPr>
            <p:cNvPr id="350" name="Google Shape;135;p7">
              <a:extLst>
                <a:ext uri="{FF2B5EF4-FFF2-40B4-BE49-F238E27FC236}">
                  <a16:creationId xmlns:a16="http://schemas.microsoft.com/office/drawing/2014/main" id="{995E4693-3B0B-A579-5B5B-A131E119802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1" name="直線コネクタ 350">
              <a:extLst>
                <a:ext uri="{FF2B5EF4-FFF2-40B4-BE49-F238E27FC236}">
                  <a16:creationId xmlns:a16="http://schemas.microsoft.com/office/drawing/2014/main" id="{BB883653-7FE0-1674-C7B2-464070A468C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3" name="Google Shape;255;p7">
            <a:extLst>
              <a:ext uri="{FF2B5EF4-FFF2-40B4-BE49-F238E27FC236}">
                <a16:creationId xmlns:a16="http://schemas.microsoft.com/office/drawing/2014/main" id="{652E0930-C2AE-A64C-7AEE-C8E4769A7F0D}"/>
              </a:ext>
            </a:extLst>
          </p:cNvPr>
          <p:cNvSpPr/>
          <p:nvPr/>
        </p:nvSpPr>
        <p:spPr>
          <a:xfrm rot="16200000">
            <a:off x="1996604" y="315608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4" name="グループ化 343">
            <a:extLst>
              <a:ext uri="{FF2B5EF4-FFF2-40B4-BE49-F238E27FC236}">
                <a16:creationId xmlns:a16="http://schemas.microsoft.com/office/drawing/2014/main" id="{81848AC0-98FB-CB4F-83A2-22EBDF77E021}"/>
              </a:ext>
            </a:extLst>
          </p:cNvPr>
          <p:cNvGrpSpPr/>
          <p:nvPr/>
        </p:nvGrpSpPr>
        <p:grpSpPr>
          <a:xfrm rot="16200000">
            <a:off x="2059604" y="3169830"/>
            <a:ext cx="194400" cy="194400"/>
            <a:chOff x="5374616" y="7449420"/>
            <a:chExt cx="194400" cy="194400"/>
          </a:xfrm>
        </p:grpSpPr>
        <p:sp>
          <p:nvSpPr>
            <p:cNvPr id="348" name="Google Shape;135;p7">
              <a:extLst>
                <a:ext uri="{FF2B5EF4-FFF2-40B4-BE49-F238E27FC236}">
                  <a16:creationId xmlns:a16="http://schemas.microsoft.com/office/drawing/2014/main" id="{E0BAAACF-E046-B7D3-E362-560D8B8EAFF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9" name="直線コネクタ 348">
              <a:extLst>
                <a:ext uri="{FF2B5EF4-FFF2-40B4-BE49-F238E27FC236}">
                  <a16:creationId xmlns:a16="http://schemas.microsoft.com/office/drawing/2014/main" id="{C1D048D7-1C01-CC74-9B1D-0E8C3556368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5" name="グループ化 344">
            <a:extLst>
              <a:ext uri="{FF2B5EF4-FFF2-40B4-BE49-F238E27FC236}">
                <a16:creationId xmlns:a16="http://schemas.microsoft.com/office/drawing/2014/main" id="{7EB503C8-C65A-F77F-5248-A4CCB3FA23A4}"/>
              </a:ext>
            </a:extLst>
          </p:cNvPr>
          <p:cNvGrpSpPr/>
          <p:nvPr/>
        </p:nvGrpSpPr>
        <p:grpSpPr>
          <a:xfrm rot="16200000">
            <a:off x="2059604" y="2952116"/>
            <a:ext cx="194400" cy="194400"/>
            <a:chOff x="5374616" y="7449420"/>
            <a:chExt cx="194400" cy="194400"/>
          </a:xfrm>
        </p:grpSpPr>
        <p:sp>
          <p:nvSpPr>
            <p:cNvPr id="346" name="Google Shape;135;p7">
              <a:extLst>
                <a:ext uri="{FF2B5EF4-FFF2-40B4-BE49-F238E27FC236}">
                  <a16:creationId xmlns:a16="http://schemas.microsoft.com/office/drawing/2014/main" id="{1761C7DC-49CB-3631-BDED-491AF695E27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7" name="直線コネクタ 346">
              <a:extLst>
                <a:ext uri="{FF2B5EF4-FFF2-40B4-BE49-F238E27FC236}">
                  <a16:creationId xmlns:a16="http://schemas.microsoft.com/office/drawing/2014/main" id="{DBB53A53-7F75-4ECC-3E91-335E0574BDA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501+502号室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501+502号室</dc:title>
  <cp:lastModifiedBy>福田啓</cp:lastModifiedBy>
  <cp:revision>15</cp:revision>
  <dcterms:modified xsi:type="dcterms:W3CDTF">2024-01-28T04:07:16Z</dcterms:modified>
</cp:coreProperties>
</file>