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40900" cy="889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3" d="100"/>
          <a:sy n="63" d="100"/>
        </p:scale>
        <p:origin x="19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テキスト"/>
          <p:cNvSpPr txBox="1">
            <a:spLocks noGrp="1"/>
          </p:cNvSpPr>
          <p:nvPr>
            <p:ph type="title"/>
          </p:nvPr>
        </p:nvSpPr>
        <p:spPr>
          <a:xfrm>
            <a:off x="730566" y="2755900"/>
            <a:ext cx="8279767" cy="1866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461135" y="4978400"/>
            <a:ext cx="6818631" cy="2222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4" y="2044700"/>
            <a:ext cx="8766811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87044" y="2044700"/>
            <a:ext cx="4237292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solidFill>
            <a:srgbClr val="CDCDD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ln w="1714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87045" y="356011"/>
            <a:ext cx="8766810" cy="1718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5" y="2074333"/>
            <a:ext cx="8766810" cy="681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986882" y="826770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"/>
          <p:cNvSpPr txBox="1">
            <a:spLocks noGrp="1"/>
          </p:cNvSpPr>
          <p:nvPr>
            <p:ph type="title"/>
          </p:nvPr>
        </p:nvSpPr>
        <p:spPr>
          <a:xfrm>
            <a:off x="3273163" y="367197"/>
            <a:ext cx="3363596" cy="67310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t>501+502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2" name="object 7"/>
          <p:cNvSpPr txBox="1"/>
          <p:nvPr/>
        </p:nvSpPr>
        <p:spPr>
          <a:xfrm>
            <a:off x="2027250" y="1154224"/>
            <a:ext cx="285252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3000" spc="1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sz="2800" dirty="0"/>
              <a:t>スクール</a:t>
            </a:r>
            <a:r>
              <a:rPr lang="en-US" sz="2800" dirty="0"/>
              <a:t>3</a:t>
            </a:r>
            <a:r>
              <a:rPr sz="2800" dirty="0"/>
              <a:t>人掛け</a:t>
            </a:r>
          </a:p>
        </p:txBody>
      </p:sp>
      <p:sp>
        <p:nvSpPr>
          <p:cNvPr id="63" name="object 8"/>
          <p:cNvSpPr txBox="1"/>
          <p:nvPr/>
        </p:nvSpPr>
        <p:spPr>
          <a:xfrm>
            <a:off x="5262290" y="1134008"/>
            <a:ext cx="190061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3000" spc="3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sz="2800" dirty="0"/>
              <a:t>最大120</a:t>
            </a:r>
            <a:r>
              <a:rPr sz="2800" spc="250" dirty="0"/>
              <a:t>名</a:t>
            </a:r>
          </a:p>
        </p:txBody>
      </p:sp>
      <p:sp>
        <p:nvSpPr>
          <p:cNvPr id="64" name="object 9"/>
          <p:cNvSpPr txBox="1"/>
          <p:nvPr/>
        </p:nvSpPr>
        <p:spPr>
          <a:xfrm>
            <a:off x="4614380" y="1749788"/>
            <a:ext cx="109511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16.</a:t>
            </a:r>
            <a:r>
              <a:rPr lang="en-US" dirty="0"/>
              <a:t>17</a:t>
            </a:r>
            <a:r>
              <a:rPr dirty="0"/>
              <a:t>m </a:t>
            </a:r>
          </a:p>
        </p:txBody>
      </p:sp>
      <p:grpSp>
        <p:nvGrpSpPr>
          <p:cNvPr id="78" name="object 10"/>
          <p:cNvGrpSpPr/>
          <p:nvPr/>
        </p:nvGrpSpPr>
        <p:grpSpPr>
          <a:xfrm>
            <a:off x="348720" y="1906166"/>
            <a:ext cx="8399668" cy="6378525"/>
            <a:chOff x="0" y="0"/>
            <a:chExt cx="8399666" cy="6378523"/>
          </a:xfrm>
        </p:grpSpPr>
        <p:sp>
          <p:nvSpPr>
            <p:cNvPr id="65" name="object 11"/>
            <p:cNvSpPr/>
            <p:nvPr/>
          </p:nvSpPr>
          <p:spPr>
            <a:xfrm flipH="1" flipV="1">
              <a:off x="1305389" y="0"/>
              <a:ext cx="27647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6" name="object 12"/>
            <p:cNvSpPr/>
            <p:nvPr/>
          </p:nvSpPr>
          <p:spPr>
            <a:xfrm>
              <a:off x="5586723" y="0"/>
              <a:ext cx="261445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13"/>
            <p:cNvSpPr/>
            <p:nvPr/>
          </p:nvSpPr>
          <p:spPr>
            <a:xfrm flipV="1">
              <a:off x="8399666" y="203307"/>
              <a:ext cx="1" cy="207882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14"/>
            <p:cNvSpPr/>
            <p:nvPr/>
          </p:nvSpPr>
          <p:spPr>
            <a:xfrm flipV="1">
              <a:off x="8399666" y="2786370"/>
              <a:ext cx="1" cy="208555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15"/>
            <p:cNvSpPr/>
            <p:nvPr/>
          </p:nvSpPr>
          <p:spPr>
            <a:xfrm>
              <a:off x="1324435" y="228717"/>
              <a:ext cx="6856896" cy="461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83" y="21600"/>
                  </a:move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16"/>
            <p:cNvSpPr/>
            <p:nvPr/>
          </p:nvSpPr>
          <p:spPr>
            <a:xfrm>
              <a:off x="503503" y="4846532"/>
              <a:ext cx="1872654" cy="151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5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938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7"/>
            <p:cNvSpPr/>
            <p:nvPr/>
          </p:nvSpPr>
          <p:spPr>
            <a:xfrm>
              <a:off x="2376156" y="5373847"/>
              <a:ext cx="1" cy="536703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8"/>
            <p:cNvSpPr/>
            <p:nvPr/>
          </p:nvSpPr>
          <p:spPr>
            <a:xfrm>
              <a:off x="2394374" y="5477347"/>
              <a:ext cx="185852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9"/>
            <p:cNvSpPr/>
            <p:nvPr/>
          </p:nvSpPr>
          <p:spPr>
            <a:xfrm>
              <a:off x="3380733" y="4860873"/>
              <a:ext cx="2180794" cy="63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772" y="21600"/>
                  </a:lnTo>
                  <a:lnTo>
                    <a:pt x="2772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20"/>
            <p:cNvSpPr/>
            <p:nvPr/>
          </p:nvSpPr>
          <p:spPr>
            <a:xfrm flipH="1">
              <a:off x="0" y="4827476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21"/>
            <p:cNvSpPr/>
            <p:nvPr/>
          </p:nvSpPr>
          <p:spPr>
            <a:xfrm flipH="1">
              <a:off x="0" y="6378523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22"/>
            <p:cNvSpPr/>
            <p:nvPr/>
          </p:nvSpPr>
          <p:spPr>
            <a:xfrm flipH="1">
              <a:off x="251752" y="4843512"/>
              <a:ext cx="1" cy="6338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23"/>
            <p:cNvSpPr/>
            <p:nvPr/>
          </p:nvSpPr>
          <p:spPr>
            <a:xfrm flipH="1">
              <a:off x="251752" y="5942062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9" name="object 24"/>
          <p:cNvSpPr txBox="1"/>
          <p:nvPr/>
        </p:nvSpPr>
        <p:spPr>
          <a:xfrm>
            <a:off x="8628757" y="4274294"/>
            <a:ext cx="92894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2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11</a:t>
            </a:r>
            <a:r>
              <a:rPr lang="en-US" dirty="0"/>
              <a:t>.25</a:t>
            </a:r>
            <a:r>
              <a:rPr dirty="0"/>
              <a:t>m</a:t>
            </a:r>
          </a:p>
        </p:txBody>
      </p:sp>
      <p:sp>
        <p:nvSpPr>
          <p:cNvPr id="81" name="object 26"/>
          <p:cNvSpPr txBox="1"/>
          <p:nvPr/>
        </p:nvSpPr>
        <p:spPr>
          <a:xfrm>
            <a:off x="1521597" y="7361200"/>
            <a:ext cx="57150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1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控室</a:t>
            </a:r>
          </a:p>
        </p:txBody>
      </p:sp>
      <p:sp>
        <p:nvSpPr>
          <p:cNvPr id="82" name="object 28"/>
          <p:cNvSpPr/>
          <p:nvPr/>
        </p:nvSpPr>
        <p:spPr>
          <a:xfrm>
            <a:off x="2332869" y="68855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21600"/>
                </a:moveTo>
                <a:lnTo>
                  <a:pt x="17574" y="21476"/>
                </a:lnTo>
                <a:lnTo>
                  <a:pt x="15086" y="21107"/>
                </a:lnTo>
                <a:lnTo>
                  <a:pt x="12771" y="20500"/>
                </a:lnTo>
                <a:lnTo>
                  <a:pt x="10632" y="19663"/>
                </a:lnTo>
                <a:lnTo>
                  <a:pt x="8675" y="18600"/>
                </a:lnTo>
                <a:lnTo>
                  <a:pt x="6904" y="17319"/>
                </a:lnTo>
                <a:lnTo>
                  <a:pt x="5324" y="15827"/>
                </a:lnTo>
                <a:lnTo>
                  <a:pt x="3939" y="14129"/>
                </a:lnTo>
                <a:lnTo>
                  <a:pt x="2755" y="12233"/>
                </a:lnTo>
                <a:lnTo>
                  <a:pt x="1776" y="10144"/>
                </a:lnTo>
                <a:lnTo>
                  <a:pt x="1006" y="7870"/>
                </a:lnTo>
                <a:lnTo>
                  <a:pt x="450" y="5417"/>
                </a:lnTo>
                <a:lnTo>
                  <a:pt x="113" y="2792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object 29"/>
          <p:cNvSpPr/>
          <p:nvPr/>
        </p:nvSpPr>
        <p:spPr>
          <a:xfrm>
            <a:off x="2339219" y="77999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0"/>
                </a:moveTo>
                <a:lnTo>
                  <a:pt x="17574" y="124"/>
                </a:lnTo>
                <a:lnTo>
                  <a:pt x="15086" y="493"/>
                </a:lnTo>
                <a:lnTo>
                  <a:pt x="12771" y="1100"/>
                </a:lnTo>
                <a:lnTo>
                  <a:pt x="10632" y="1937"/>
                </a:lnTo>
                <a:lnTo>
                  <a:pt x="8675" y="3000"/>
                </a:lnTo>
                <a:lnTo>
                  <a:pt x="6904" y="4281"/>
                </a:lnTo>
                <a:lnTo>
                  <a:pt x="5324" y="5773"/>
                </a:lnTo>
                <a:lnTo>
                  <a:pt x="3939" y="7471"/>
                </a:lnTo>
                <a:lnTo>
                  <a:pt x="2755" y="9367"/>
                </a:lnTo>
                <a:lnTo>
                  <a:pt x="1776" y="11455"/>
                </a:lnTo>
                <a:lnTo>
                  <a:pt x="1006" y="13730"/>
                </a:lnTo>
                <a:lnTo>
                  <a:pt x="450" y="16183"/>
                </a:lnTo>
                <a:lnTo>
                  <a:pt x="113" y="18808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6" name="object 30"/>
          <p:cNvGrpSpPr/>
          <p:nvPr/>
        </p:nvGrpSpPr>
        <p:grpSpPr>
          <a:xfrm>
            <a:off x="2928942" y="7393992"/>
            <a:ext cx="815062" cy="382004"/>
            <a:chOff x="0" y="0"/>
            <a:chExt cx="815061" cy="382003"/>
          </a:xfrm>
        </p:grpSpPr>
        <p:sp>
          <p:nvSpPr>
            <p:cNvPr id="84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線"/>
            <p:cNvSpPr/>
            <p:nvPr/>
          </p:nvSpPr>
          <p:spPr>
            <a:xfrm>
              <a:off x="407530" y="0"/>
              <a:ext cx="407532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9" name="object 31"/>
          <p:cNvGrpSpPr/>
          <p:nvPr/>
        </p:nvGrpSpPr>
        <p:grpSpPr>
          <a:xfrm>
            <a:off x="5903897" y="6752692"/>
            <a:ext cx="815061" cy="382004"/>
            <a:chOff x="0" y="0"/>
            <a:chExt cx="815060" cy="382003"/>
          </a:xfrm>
        </p:grpSpPr>
        <p:sp>
          <p:nvSpPr>
            <p:cNvPr id="87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線"/>
            <p:cNvSpPr/>
            <p:nvPr/>
          </p:nvSpPr>
          <p:spPr>
            <a:xfrm>
              <a:off x="40753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0" name="object 32"/>
          <p:cNvSpPr/>
          <p:nvPr/>
        </p:nvSpPr>
        <p:spPr>
          <a:xfrm flipH="1">
            <a:off x="852224" y="8058844"/>
            <a:ext cx="41620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34"/>
          <p:cNvSpPr/>
          <p:nvPr/>
        </p:nvSpPr>
        <p:spPr>
          <a:xfrm flipH="1">
            <a:off x="2020624" y="8058844"/>
            <a:ext cx="33365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object 36"/>
          <p:cNvSpPr/>
          <p:nvPr/>
        </p:nvSpPr>
        <p:spPr>
          <a:xfrm flipH="1">
            <a:off x="8530056" y="6778092"/>
            <a:ext cx="532804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7"/>
          <p:cNvSpPr/>
          <p:nvPr/>
        </p:nvSpPr>
        <p:spPr>
          <a:xfrm>
            <a:off x="8530056" y="6778092"/>
            <a:ext cx="53280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object 38"/>
          <p:cNvSpPr/>
          <p:nvPr/>
        </p:nvSpPr>
        <p:spPr>
          <a:xfrm flipH="1">
            <a:off x="8549892" y="2109480"/>
            <a:ext cx="512967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object 39"/>
          <p:cNvSpPr/>
          <p:nvPr/>
        </p:nvSpPr>
        <p:spPr>
          <a:xfrm>
            <a:off x="8549892" y="2109480"/>
            <a:ext cx="51296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object 40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object 41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object 42"/>
          <p:cNvSpPr/>
          <p:nvPr/>
        </p:nvSpPr>
        <p:spPr>
          <a:xfrm>
            <a:off x="1654110" y="1684732"/>
            <a:ext cx="1" cy="419303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object 43"/>
          <p:cNvSpPr/>
          <p:nvPr/>
        </p:nvSpPr>
        <p:spPr>
          <a:xfrm flipV="1">
            <a:off x="1654110" y="1684732"/>
            <a:ext cx="1" cy="419303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object 44"/>
          <p:cNvSpPr/>
          <p:nvPr/>
        </p:nvSpPr>
        <p:spPr>
          <a:xfrm flipH="1">
            <a:off x="2724876" y="6752692"/>
            <a:ext cx="1284493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object 250" descr="object 2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24" y="2677280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object 251" descr="object 2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39" y="2131792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252" descr="object 2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588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253" descr="object 2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43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254" descr="object 2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28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object 255"/>
          <p:cNvSpPr/>
          <p:nvPr/>
        </p:nvSpPr>
        <p:spPr>
          <a:xfrm>
            <a:off x="8378321" y="2642880"/>
            <a:ext cx="173077" cy="173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close/>
              </a:path>
            </a:pathLst>
          </a:custGeom>
          <a:ln w="617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図形"/>
          <p:cNvSpPr/>
          <p:nvPr/>
        </p:nvSpPr>
        <p:spPr>
          <a:xfrm>
            <a:off x="8357133" y="2643377"/>
            <a:ext cx="54419" cy="1720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49" y="1836"/>
                </a:lnTo>
                <a:lnTo>
                  <a:pt x="6024" y="4339"/>
                </a:lnTo>
                <a:lnTo>
                  <a:pt x="1583" y="7373"/>
                </a:lnTo>
                <a:lnTo>
                  <a:pt x="0" y="10800"/>
                </a:lnTo>
                <a:lnTo>
                  <a:pt x="1583" y="14229"/>
                </a:lnTo>
                <a:lnTo>
                  <a:pt x="6024" y="17262"/>
                </a:lnTo>
                <a:lnTo>
                  <a:pt x="12849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2" name="図形"/>
          <p:cNvSpPr/>
          <p:nvPr/>
        </p:nvSpPr>
        <p:spPr>
          <a:xfrm>
            <a:off x="8418220" y="2738297"/>
            <a:ext cx="55334" cy="55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3" y="6595"/>
                </a:lnTo>
                <a:lnTo>
                  <a:pt x="18437" y="3164"/>
                </a:lnTo>
                <a:lnTo>
                  <a:pt x="15006" y="848"/>
                </a:lnTo>
                <a:lnTo>
                  <a:pt x="10803" y="0"/>
                </a:lnTo>
                <a:lnTo>
                  <a:pt x="6598" y="848"/>
                </a:lnTo>
                <a:lnTo>
                  <a:pt x="3168" y="3164"/>
                </a:lnTo>
                <a:lnTo>
                  <a:pt x="853" y="6595"/>
                </a:lnTo>
                <a:lnTo>
                  <a:pt x="0" y="10800"/>
                </a:lnTo>
                <a:lnTo>
                  <a:pt x="853" y="15005"/>
                </a:lnTo>
                <a:lnTo>
                  <a:pt x="3168" y="18436"/>
                </a:lnTo>
                <a:lnTo>
                  <a:pt x="6598" y="20752"/>
                </a:lnTo>
                <a:lnTo>
                  <a:pt x="10803" y="21600"/>
                </a:lnTo>
                <a:lnTo>
                  <a:pt x="15006" y="20752"/>
                </a:lnTo>
                <a:lnTo>
                  <a:pt x="18437" y="18436"/>
                </a:lnTo>
                <a:lnTo>
                  <a:pt x="20753" y="15005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3" name="図形"/>
          <p:cNvSpPr/>
          <p:nvPr/>
        </p:nvSpPr>
        <p:spPr>
          <a:xfrm>
            <a:off x="8418220" y="2666224"/>
            <a:ext cx="55334" cy="55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3" y="6595"/>
                </a:lnTo>
                <a:lnTo>
                  <a:pt x="18437" y="3163"/>
                </a:lnTo>
                <a:lnTo>
                  <a:pt x="15006" y="848"/>
                </a:lnTo>
                <a:lnTo>
                  <a:pt x="10803" y="0"/>
                </a:lnTo>
                <a:lnTo>
                  <a:pt x="6598" y="848"/>
                </a:lnTo>
                <a:lnTo>
                  <a:pt x="3168" y="3163"/>
                </a:lnTo>
                <a:lnTo>
                  <a:pt x="853" y="6595"/>
                </a:lnTo>
                <a:lnTo>
                  <a:pt x="0" y="10800"/>
                </a:lnTo>
                <a:lnTo>
                  <a:pt x="853" y="15005"/>
                </a:lnTo>
                <a:lnTo>
                  <a:pt x="3168" y="18436"/>
                </a:lnTo>
                <a:lnTo>
                  <a:pt x="6598" y="20752"/>
                </a:lnTo>
                <a:lnTo>
                  <a:pt x="10803" y="21600"/>
                </a:lnTo>
                <a:lnTo>
                  <a:pt x="15006" y="20752"/>
                </a:lnTo>
                <a:lnTo>
                  <a:pt x="18437" y="18436"/>
                </a:lnTo>
                <a:lnTo>
                  <a:pt x="20753" y="15005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pic>
        <p:nvPicPr>
          <p:cNvPr id="125" name="object 257" descr="object 2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138" y="639264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258" descr="object 2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78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259" descr="object 2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3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260" descr="object 2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589" y="6538692"/>
            <a:ext cx="197342" cy="17924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object 261"/>
          <p:cNvGrpSpPr/>
          <p:nvPr/>
        </p:nvGrpSpPr>
        <p:grpSpPr>
          <a:xfrm>
            <a:off x="2385060" y="2553157"/>
            <a:ext cx="6119291" cy="4161702"/>
            <a:chOff x="0" y="0"/>
            <a:chExt cx="6119291" cy="4161700"/>
          </a:xfrm>
        </p:grpSpPr>
        <p:sp>
          <p:nvSpPr>
            <p:cNvPr id="129" name="正方形"/>
            <p:cNvSpPr/>
            <p:nvPr/>
          </p:nvSpPr>
          <p:spPr>
            <a:xfrm>
              <a:off x="0" y="4067288"/>
              <a:ext cx="94412" cy="9441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0" name="四角形"/>
            <p:cNvSpPr/>
            <p:nvPr/>
          </p:nvSpPr>
          <p:spPr>
            <a:xfrm>
              <a:off x="5989472" y="0"/>
              <a:ext cx="129820" cy="168390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6" name="object 266"/>
          <p:cNvSpPr txBox="1"/>
          <p:nvPr/>
        </p:nvSpPr>
        <p:spPr>
          <a:xfrm>
            <a:off x="198021" y="7427751"/>
            <a:ext cx="647067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200" spc="-1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595FDACE-748A-F91C-860B-8E7CB54F7DF9}"/>
              </a:ext>
            </a:extLst>
          </p:cNvPr>
          <p:cNvGrpSpPr/>
          <p:nvPr/>
        </p:nvGrpSpPr>
        <p:grpSpPr>
          <a:xfrm>
            <a:off x="285649" y="381553"/>
            <a:ext cx="1585089" cy="230401"/>
            <a:chOff x="3005189" y="6541500"/>
            <a:chExt cx="1585089" cy="230401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A01A9E4B-6CDE-BC25-24A4-9327D1EE5EB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2" name="円/楕円 111">
                <a:extLst>
                  <a:ext uri="{FF2B5EF4-FFF2-40B4-BE49-F238E27FC236}">
                    <a16:creationId xmlns:a16="http://schemas.microsoft.com/office/drawing/2014/main" id="{51568ECA-E163-C873-8829-677A924EA3B0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747DB4CE-036A-ECF0-0E8B-D7F2CB17CE7E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85568B72-7D06-41AE-7F78-62E24DDB659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8B9D4D4-25A0-F9D0-24F1-72AC2701FE7D}"/>
              </a:ext>
            </a:extLst>
          </p:cNvPr>
          <p:cNvGrpSpPr/>
          <p:nvPr/>
        </p:nvGrpSpPr>
        <p:grpSpPr>
          <a:xfrm>
            <a:off x="315479" y="781670"/>
            <a:ext cx="851837" cy="201447"/>
            <a:chOff x="3972653" y="7485939"/>
            <a:chExt cx="851837" cy="201447"/>
          </a:xfrm>
        </p:grpSpPr>
        <p:sp>
          <p:nvSpPr>
            <p:cNvPr id="572" name="object 30">
              <a:extLst>
                <a:ext uri="{FF2B5EF4-FFF2-40B4-BE49-F238E27FC236}">
                  <a16:creationId xmlns:a16="http://schemas.microsoft.com/office/drawing/2014/main" id="{4F4C7E43-F991-A6F1-7ECA-91A4B4E364DE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73" name="正方形/長方形 572">
              <a:extLst>
                <a:ext uri="{FF2B5EF4-FFF2-40B4-BE49-F238E27FC236}">
                  <a16:creationId xmlns:a16="http://schemas.microsoft.com/office/drawing/2014/main" id="{92AC2828-EC15-6ED8-BF1B-549C8C9B78E9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3AFA09A3-8081-A57C-3CC9-8D3380C90B0B}"/>
              </a:ext>
            </a:extLst>
          </p:cNvPr>
          <p:cNvGrpSpPr/>
          <p:nvPr/>
        </p:nvGrpSpPr>
        <p:grpSpPr>
          <a:xfrm>
            <a:off x="6729141" y="6480116"/>
            <a:ext cx="484283" cy="230401"/>
            <a:chOff x="3005189" y="6541500"/>
            <a:chExt cx="484283" cy="230401"/>
          </a:xfrm>
        </p:grpSpPr>
        <p:sp>
          <p:nvSpPr>
            <p:cNvPr id="575" name="円/楕円 574">
              <a:extLst>
                <a:ext uri="{FF2B5EF4-FFF2-40B4-BE49-F238E27FC236}">
                  <a16:creationId xmlns:a16="http://schemas.microsoft.com/office/drawing/2014/main" id="{91DC1956-39E7-EEA1-AE93-CF4BA164E7D0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>
              <a:extLst>
                <a:ext uri="{FF2B5EF4-FFF2-40B4-BE49-F238E27FC236}">
                  <a16:creationId xmlns:a16="http://schemas.microsoft.com/office/drawing/2014/main" id="{2A3E763B-86C4-0271-1512-B2F3F6C06F6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D4F4568-F72C-A9F5-1233-29A1504C20A7}"/>
              </a:ext>
            </a:extLst>
          </p:cNvPr>
          <p:cNvSpPr/>
          <p:nvPr/>
        </p:nvSpPr>
        <p:spPr>
          <a:xfrm>
            <a:off x="8312391" y="2403041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2A78D74B-CA08-C537-60D7-70BAD87C9BF4}"/>
              </a:ext>
            </a:extLst>
          </p:cNvPr>
          <p:cNvSpPr/>
          <p:nvPr/>
        </p:nvSpPr>
        <p:spPr>
          <a:xfrm>
            <a:off x="2349578" y="6515414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F5AA1649-99F1-A6F9-2959-49BDE5234FF7}"/>
              </a:ext>
            </a:extLst>
          </p:cNvPr>
          <p:cNvGrpSpPr/>
          <p:nvPr/>
        </p:nvGrpSpPr>
        <p:grpSpPr>
          <a:xfrm>
            <a:off x="4013128" y="6493348"/>
            <a:ext cx="484283" cy="230401"/>
            <a:chOff x="3005189" y="6541500"/>
            <a:chExt cx="484283" cy="230401"/>
          </a:xfrm>
        </p:grpSpPr>
        <p:sp>
          <p:nvSpPr>
            <p:cNvPr id="141" name="円/楕円 574">
              <a:extLst>
                <a:ext uri="{FF2B5EF4-FFF2-40B4-BE49-F238E27FC236}">
                  <a16:creationId xmlns:a16="http://schemas.microsoft.com/office/drawing/2014/main" id="{4D2819DB-4453-EA4A-7AB0-26FC9FBCCCBE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36">
              <a:extLst>
                <a:ext uri="{FF2B5EF4-FFF2-40B4-BE49-F238E27FC236}">
                  <a16:creationId xmlns:a16="http://schemas.microsoft.com/office/drawing/2014/main" id="{C80727CD-1B80-B393-E39D-A9275D641E71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C2A88246-0399-29F0-93F6-FE30ED72AE88}"/>
              </a:ext>
            </a:extLst>
          </p:cNvPr>
          <p:cNvGrpSpPr/>
          <p:nvPr/>
        </p:nvGrpSpPr>
        <p:grpSpPr>
          <a:xfrm>
            <a:off x="1763720" y="6485265"/>
            <a:ext cx="484283" cy="230401"/>
            <a:chOff x="3005189" y="6541500"/>
            <a:chExt cx="484283" cy="230401"/>
          </a:xfrm>
        </p:grpSpPr>
        <p:sp>
          <p:nvSpPr>
            <p:cNvPr id="144" name="円/楕円 574">
              <a:extLst>
                <a:ext uri="{FF2B5EF4-FFF2-40B4-BE49-F238E27FC236}">
                  <a16:creationId xmlns:a16="http://schemas.microsoft.com/office/drawing/2014/main" id="{7751B1C6-FD64-7D51-3C1C-0936B003D569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36">
              <a:extLst>
                <a:ext uri="{FF2B5EF4-FFF2-40B4-BE49-F238E27FC236}">
                  <a16:creationId xmlns:a16="http://schemas.microsoft.com/office/drawing/2014/main" id="{B227BB65-7366-A415-639E-3B35B6424364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BAD8F428-8E87-5E62-B3D6-1A9BD451A421}"/>
              </a:ext>
            </a:extLst>
          </p:cNvPr>
          <p:cNvGrpSpPr/>
          <p:nvPr/>
        </p:nvGrpSpPr>
        <p:grpSpPr>
          <a:xfrm>
            <a:off x="826817" y="8270973"/>
            <a:ext cx="1905646" cy="430632"/>
            <a:chOff x="826817" y="8270973"/>
            <a:chExt cx="1905646" cy="430632"/>
          </a:xfrm>
        </p:grpSpPr>
        <p:sp>
          <p:nvSpPr>
            <p:cNvPr id="147" name="object 25">
              <a:extLst>
                <a:ext uri="{FF2B5EF4-FFF2-40B4-BE49-F238E27FC236}">
                  <a16:creationId xmlns:a16="http://schemas.microsoft.com/office/drawing/2014/main" id="{9348405E-F0BD-5110-6223-4B0900B5F6B1}"/>
                </a:ext>
              </a:extLst>
            </p:cNvPr>
            <p:cNvSpPr txBox="1"/>
            <p:nvPr/>
          </p:nvSpPr>
          <p:spPr>
            <a:xfrm>
              <a:off x="1485625" y="8352056"/>
              <a:ext cx="638176" cy="3231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>
              <a:spAutoFit/>
            </a:bodyPr>
            <a:lstStyle>
              <a:lvl1pPr indent="12700">
                <a:spcBef>
                  <a:spcPts val="100"/>
                </a:spcBef>
                <a:defRPr sz="2100" spc="-20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lvl1pPr>
            </a:lstStyle>
            <a:p>
              <a:pPr algn="ctr"/>
              <a:r>
                <a:rPr dirty="0"/>
                <a:t>4.5m</a:t>
              </a:r>
            </a:p>
          </p:txBody>
        </p:sp>
        <p:sp>
          <p:nvSpPr>
            <p:cNvPr id="148" name="object 33">
              <a:extLst>
                <a:ext uri="{FF2B5EF4-FFF2-40B4-BE49-F238E27FC236}">
                  <a16:creationId xmlns:a16="http://schemas.microsoft.com/office/drawing/2014/main" id="{C07D59FB-0380-1E0A-C312-30C9C4881423}"/>
                </a:ext>
              </a:extLst>
            </p:cNvPr>
            <p:cNvSpPr/>
            <p:nvPr/>
          </p:nvSpPr>
          <p:spPr>
            <a:xfrm flipH="1">
              <a:off x="835362" y="8518184"/>
              <a:ext cx="576789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49" name="object 35">
              <a:extLst>
                <a:ext uri="{FF2B5EF4-FFF2-40B4-BE49-F238E27FC236}">
                  <a16:creationId xmlns:a16="http://schemas.microsoft.com/office/drawing/2014/main" id="{F922718D-E658-1966-9082-57529427052E}"/>
                </a:ext>
              </a:extLst>
            </p:cNvPr>
            <p:cNvSpPr/>
            <p:nvPr/>
          </p:nvSpPr>
          <p:spPr>
            <a:xfrm flipH="1">
              <a:off x="2156681" y="8518184"/>
              <a:ext cx="57578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50" name="object 23">
              <a:extLst>
                <a:ext uri="{FF2B5EF4-FFF2-40B4-BE49-F238E27FC236}">
                  <a16:creationId xmlns:a16="http://schemas.microsoft.com/office/drawing/2014/main" id="{AA0129F5-9582-2CB5-43D4-DDA33F919586}"/>
                </a:ext>
              </a:extLst>
            </p:cNvPr>
            <p:cNvSpPr/>
            <p:nvPr/>
          </p:nvSpPr>
          <p:spPr>
            <a:xfrm flipH="1">
              <a:off x="826817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1" name="object 23">
              <a:extLst>
                <a:ext uri="{FF2B5EF4-FFF2-40B4-BE49-F238E27FC236}">
                  <a16:creationId xmlns:a16="http://schemas.microsoft.com/office/drawing/2014/main" id="{79138F6D-391F-DCA7-A096-E822DA21D973}"/>
                </a:ext>
              </a:extLst>
            </p:cNvPr>
            <p:cNvSpPr/>
            <p:nvPr/>
          </p:nvSpPr>
          <p:spPr>
            <a:xfrm flipH="1">
              <a:off x="2729096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A3D90BC-15A5-458C-C6B4-BF18A2B050FB}"/>
              </a:ext>
            </a:extLst>
          </p:cNvPr>
          <p:cNvGrpSpPr/>
          <p:nvPr/>
        </p:nvGrpSpPr>
        <p:grpSpPr>
          <a:xfrm rot="5400000">
            <a:off x="2992726" y="2505028"/>
            <a:ext cx="194400" cy="194400"/>
            <a:chOff x="5374616" y="7449420"/>
            <a:chExt cx="194400" cy="194400"/>
          </a:xfrm>
        </p:grpSpPr>
        <p:sp>
          <p:nvSpPr>
            <p:cNvPr id="167" name="Google Shape;135;p7">
              <a:extLst>
                <a:ext uri="{FF2B5EF4-FFF2-40B4-BE49-F238E27FC236}">
                  <a16:creationId xmlns:a16="http://schemas.microsoft.com/office/drawing/2014/main" id="{DA9BC3BC-1A93-E887-0579-7DEB5F9C0FA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D52C0D87-F0B0-11FC-E4F0-4BA1365C64A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Google Shape;255;p7">
            <a:extLst>
              <a:ext uri="{FF2B5EF4-FFF2-40B4-BE49-F238E27FC236}">
                <a16:creationId xmlns:a16="http://schemas.microsoft.com/office/drawing/2014/main" id="{06DCFD15-90AF-7784-ACD0-9401DE781CF4}"/>
              </a:ext>
            </a:extLst>
          </p:cNvPr>
          <p:cNvSpPr/>
          <p:nvPr/>
        </p:nvSpPr>
        <p:spPr>
          <a:xfrm rot="5400000">
            <a:off x="2494126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B21189B8-84AC-55A9-5783-DD03B357A007}"/>
              </a:ext>
            </a:extLst>
          </p:cNvPr>
          <p:cNvGrpSpPr/>
          <p:nvPr/>
        </p:nvGrpSpPr>
        <p:grpSpPr>
          <a:xfrm rot="5400000">
            <a:off x="2992726" y="2721948"/>
            <a:ext cx="194400" cy="194400"/>
            <a:chOff x="5374616" y="7449420"/>
            <a:chExt cx="194400" cy="1944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CDE85B9D-3C23-94DC-6933-FDB46B44117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2E0791FC-497A-D37B-1AEC-5365D511129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2B766CFB-D6B8-4793-1003-6C1B476BDFD3}"/>
              </a:ext>
            </a:extLst>
          </p:cNvPr>
          <p:cNvGrpSpPr/>
          <p:nvPr/>
        </p:nvGrpSpPr>
        <p:grpSpPr>
          <a:xfrm rot="5400000">
            <a:off x="2992726" y="2939662"/>
            <a:ext cx="194400" cy="194400"/>
            <a:chOff x="5374616" y="7449420"/>
            <a:chExt cx="194400" cy="194400"/>
          </a:xfrm>
        </p:grpSpPr>
        <p:sp>
          <p:nvSpPr>
            <p:cNvPr id="93" name="Google Shape;135;p7">
              <a:extLst>
                <a:ext uri="{FF2B5EF4-FFF2-40B4-BE49-F238E27FC236}">
                  <a16:creationId xmlns:a16="http://schemas.microsoft.com/office/drawing/2014/main" id="{EBC6530A-8204-2ABC-C4BE-97BB3F549D4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7A6443B3-9667-7E81-6215-EB8D25B3300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FCACA44A-B533-63E7-95DF-D899A21F7F82}"/>
              </a:ext>
            </a:extLst>
          </p:cNvPr>
          <p:cNvGrpSpPr/>
          <p:nvPr/>
        </p:nvGrpSpPr>
        <p:grpSpPr>
          <a:xfrm rot="5400000">
            <a:off x="2992726" y="3550056"/>
            <a:ext cx="194400" cy="194400"/>
            <a:chOff x="5374616" y="7449420"/>
            <a:chExt cx="194400" cy="194400"/>
          </a:xfrm>
        </p:grpSpPr>
        <p:sp>
          <p:nvSpPr>
            <p:cNvPr id="346" name="Google Shape;135;p7">
              <a:extLst>
                <a:ext uri="{FF2B5EF4-FFF2-40B4-BE49-F238E27FC236}">
                  <a16:creationId xmlns:a16="http://schemas.microsoft.com/office/drawing/2014/main" id="{68A58072-BB06-A1CA-5D8F-D953B60EE40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7" name="直線コネクタ 346">
              <a:extLst>
                <a:ext uri="{FF2B5EF4-FFF2-40B4-BE49-F238E27FC236}">
                  <a16:creationId xmlns:a16="http://schemas.microsoft.com/office/drawing/2014/main" id="{7355310D-94C7-DF84-A049-DB23BFFB254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9" name="Google Shape;255;p7">
            <a:extLst>
              <a:ext uri="{FF2B5EF4-FFF2-40B4-BE49-F238E27FC236}">
                <a16:creationId xmlns:a16="http://schemas.microsoft.com/office/drawing/2014/main" id="{F4779441-C07A-A9F1-607D-127537AFC3EF}"/>
              </a:ext>
            </a:extLst>
          </p:cNvPr>
          <p:cNvSpPr/>
          <p:nvPr/>
        </p:nvSpPr>
        <p:spPr>
          <a:xfrm rot="5400000">
            <a:off x="2494126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0" name="グループ化 339">
            <a:extLst>
              <a:ext uri="{FF2B5EF4-FFF2-40B4-BE49-F238E27FC236}">
                <a16:creationId xmlns:a16="http://schemas.microsoft.com/office/drawing/2014/main" id="{78011E5D-B4F0-25AE-AAF7-5825FA123F78}"/>
              </a:ext>
            </a:extLst>
          </p:cNvPr>
          <p:cNvGrpSpPr/>
          <p:nvPr/>
        </p:nvGrpSpPr>
        <p:grpSpPr>
          <a:xfrm rot="5400000">
            <a:off x="2992726" y="3766976"/>
            <a:ext cx="194400" cy="194400"/>
            <a:chOff x="5374616" y="7449420"/>
            <a:chExt cx="194400" cy="194400"/>
          </a:xfrm>
        </p:grpSpPr>
        <p:sp>
          <p:nvSpPr>
            <p:cNvPr id="344" name="Google Shape;135;p7">
              <a:extLst>
                <a:ext uri="{FF2B5EF4-FFF2-40B4-BE49-F238E27FC236}">
                  <a16:creationId xmlns:a16="http://schemas.microsoft.com/office/drawing/2014/main" id="{7DE39EF2-34D1-04F5-3E29-683E1A6BEEB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5" name="直線コネクタ 344">
              <a:extLst>
                <a:ext uri="{FF2B5EF4-FFF2-40B4-BE49-F238E27FC236}">
                  <a16:creationId xmlns:a16="http://schemas.microsoft.com/office/drawing/2014/main" id="{89365FDE-12D9-CCCB-7D6F-A8E851751E1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1" name="グループ化 340">
            <a:extLst>
              <a:ext uri="{FF2B5EF4-FFF2-40B4-BE49-F238E27FC236}">
                <a16:creationId xmlns:a16="http://schemas.microsoft.com/office/drawing/2014/main" id="{31BB52E6-2121-38EA-E48E-764576480ADF}"/>
              </a:ext>
            </a:extLst>
          </p:cNvPr>
          <p:cNvGrpSpPr/>
          <p:nvPr/>
        </p:nvGrpSpPr>
        <p:grpSpPr>
          <a:xfrm rot="5400000">
            <a:off x="2992726" y="3984690"/>
            <a:ext cx="194400" cy="194400"/>
            <a:chOff x="5374616" y="7449420"/>
            <a:chExt cx="194400" cy="194400"/>
          </a:xfrm>
        </p:grpSpPr>
        <p:sp>
          <p:nvSpPr>
            <p:cNvPr id="342" name="Google Shape;135;p7">
              <a:extLst>
                <a:ext uri="{FF2B5EF4-FFF2-40B4-BE49-F238E27FC236}">
                  <a16:creationId xmlns:a16="http://schemas.microsoft.com/office/drawing/2014/main" id="{2D43D69D-DCF7-EA43-6248-31FD9340794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3" name="直線コネクタ 342">
              <a:extLst>
                <a:ext uri="{FF2B5EF4-FFF2-40B4-BE49-F238E27FC236}">
                  <a16:creationId xmlns:a16="http://schemas.microsoft.com/office/drawing/2014/main" id="{5B93A00A-81B8-2C7B-0CB6-D443EDB131B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9" name="グループ化 348">
            <a:extLst>
              <a:ext uri="{FF2B5EF4-FFF2-40B4-BE49-F238E27FC236}">
                <a16:creationId xmlns:a16="http://schemas.microsoft.com/office/drawing/2014/main" id="{41BB567F-DA7F-D3F2-3AF2-ACFD0C0B9906}"/>
              </a:ext>
            </a:extLst>
          </p:cNvPr>
          <p:cNvGrpSpPr/>
          <p:nvPr/>
        </p:nvGrpSpPr>
        <p:grpSpPr>
          <a:xfrm rot="5400000">
            <a:off x="2992726" y="4618836"/>
            <a:ext cx="194400" cy="194400"/>
            <a:chOff x="5374616" y="7449420"/>
            <a:chExt cx="194400" cy="194400"/>
          </a:xfrm>
        </p:grpSpPr>
        <p:sp>
          <p:nvSpPr>
            <p:cNvPr id="357" name="Google Shape;135;p7">
              <a:extLst>
                <a:ext uri="{FF2B5EF4-FFF2-40B4-BE49-F238E27FC236}">
                  <a16:creationId xmlns:a16="http://schemas.microsoft.com/office/drawing/2014/main" id="{755CF15B-4D9D-A7AC-EA71-45958AAAE88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8" name="直線コネクタ 357">
              <a:extLst>
                <a:ext uri="{FF2B5EF4-FFF2-40B4-BE49-F238E27FC236}">
                  <a16:creationId xmlns:a16="http://schemas.microsoft.com/office/drawing/2014/main" id="{12003391-DEA9-714B-9EB3-A0DB39A3A54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0" name="Google Shape;255;p7">
            <a:extLst>
              <a:ext uri="{FF2B5EF4-FFF2-40B4-BE49-F238E27FC236}">
                <a16:creationId xmlns:a16="http://schemas.microsoft.com/office/drawing/2014/main" id="{DB7C133B-7738-32B3-30FF-A42ED42142AE}"/>
              </a:ext>
            </a:extLst>
          </p:cNvPr>
          <p:cNvSpPr/>
          <p:nvPr/>
        </p:nvSpPr>
        <p:spPr>
          <a:xfrm rot="5400000">
            <a:off x="2494126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51" name="グループ化 350">
            <a:extLst>
              <a:ext uri="{FF2B5EF4-FFF2-40B4-BE49-F238E27FC236}">
                <a16:creationId xmlns:a16="http://schemas.microsoft.com/office/drawing/2014/main" id="{21A5498D-A7BC-673C-9F25-AAA8C2884D0E}"/>
              </a:ext>
            </a:extLst>
          </p:cNvPr>
          <p:cNvGrpSpPr/>
          <p:nvPr/>
        </p:nvGrpSpPr>
        <p:grpSpPr>
          <a:xfrm rot="5400000">
            <a:off x="2992726" y="4835756"/>
            <a:ext cx="194400" cy="194400"/>
            <a:chOff x="5374616" y="7449420"/>
            <a:chExt cx="194400" cy="194400"/>
          </a:xfrm>
        </p:grpSpPr>
        <p:sp>
          <p:nvSpPr>
            <p:cNvPr id="355" name="Google Shape;135;p7">
              <a:extLst>
                <a:ext uri="{FF2B5EF4-FFF2-40B4-BE49-F238E27FC236}">
                  <a16:creationId xmlns:a16="http://schemas.microsoft.com/office/drawing/2014/main" id="{30C3BDA1-3187-0EC7-E37D-519D11E71A5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6" name="直線コネクタ 355">
              <a:extLst>
                <a:ext uri="{FF2B5EF4-FFF2-40B4-BE49-F238E27FC236}">
                  <a16:creationId xmlns:a16="http://schemas.microsoft.com/office/drawing/2014/main" id="{3EDA5556-4828-B657-9A90-43E7EB85CE0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2" name="グループ化 351">
            <a:extLst>
              <a:ext uri="{FF2B5EF4-FFF2-40B4-BE49-F238E27FC236}">
                <a16:creationId xmlns:a16="http://schemas.microsoft.com/office/drawing/2014/main" id="{12B80E83-C14C-92CC-93BD-51A9595E5882}"/>
              </a:ext>
            </a:extLst>
          </p:cNvPr>
          <p:cNvGrpSpPr/>
          <p:nvPr/>
        </p:nvGrpSpPr>
        <p:grpSpPr>
          <a:xfrm rot="5400000">
            <a:off x="2992726" y="5053470"/>
            <a:ext cx="194400" cy="194400"/>
            <a:chOff x="5374616" y="7449420"/>
            <a:chExt cx="194400" cy="194400"/>
          </a:xfrm>
        </p:grpSpPr>
        <p:sp>
          <p:nvSpPr>
            <p:cNvPr id="353" name="Google Shape;135;p7">
              <a:extLst>
                <a:ext uri="{FF2B5EF4-FFF2-40B4-BE49-F238E27FC236}">
                  <a16:creationId xmlns:a16="http://schemas.microsoft.com/office/drawing/2014/main" id="{516B4BC9-50D5-A877-216E-5BA057A3C86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4" name="直線コネクタ 353">
              <a:extLst>
                <a:ext uri="{FF2B5EF4-FFF2-40B4-BE49-F238E27FC236}">
                  <a16:creationId xmlns:a16="http://schemas.microsoft.com/office/drawing/2014/main" id="{C01E422A-9BB7-DDF5-90F2-C4F953B4C1E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4AE8D9B2-CE40-B36D-7947-AEFDEA9EFDEF}"/>
              </a:ext>
            </a:extLst>
          </p:cNvPr>
          <p:cNvGrpSpPr/>
          <p:nvPr/>
        </p:nvGrpSpPr>
        <p:grpSpPr>
          <a:xfrm rot="5400000">
            <a:off x="2992726" y="5663864"/>
            <a:ext cx="194400" cy="194400"/>
            <a:chOff x="5374616" y="7449420"/>
            <a:chExt cx="194400" cy="194400"/>
          </a:xfrm>
        </p:grpSpPr>
        <p:sp>
          <p:nvSpPr>
            <p:cNvPr id="368" name="Google Shape;135;p7">
              <a:extLst>
                <a:ext uri="{FF2B5EF4-FFF2-40B4-BE49-F238E27FC236}">
                  <a16:creationId xmlns:a16="http://schemas.microsoft.com/office/drawing/2014/main" id="{BA6571A9-21CB-1D8B-B7F7-679A34026B2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9" name="直線コネクタ 368">
              <a:extLst>
                <a:ext uri="{FF2B5EF4-FFF2-40B4-BE49-F238E27FC236}">
                  <a16:creationId xmlns:a16="http://schemas.microsoft.com/office/drawing/2014/main" id="{3FD5A23A-5F4F-2ADD-F265-5BDF7B8538F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1" name="Google Shape;255;p7">
            <a:extLst>
              <a:ext uri="{FF2B5EF4-FFF2-40B4-BE49-F238E27FC236}">
                <a16:creationId xmlns:a16="http://schemas.microsoft.com/office/drawing/2014/main" id="{20A083E0-15FB-ADF3-0F21-35CFF34AB157}"/>
              </a:ext>
            </a:extLst>
          </p:cNvPr>
          <p:cNvSpPr/>
          <p:nvPr/>
        </p:nvSpPr>
        <p:spPr>
          <a:xfrm rot="5400000">
            <a:off x="2494126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62" name="グループ化 361">
            <a:extLst>
              <a:ext uri="{FF2B5EF4-FFF2-40B4-BE49-F238E27FC236}">
                <a16:creationId xmlns:a16="http://schemas.microsoft.com/office/drawing/2014/main" id="{8D03461E-C4FF-E3F9-B4A5-7B9FACF97AD4}"/>
              </a:ext>
            </a:extLst>
          </p:cNvPr>
          <p:cNvGrpSpPr/>
          <p:nvPr/>
        </p:nvGrpSpPr>
        <p:grpSpPr>
          <a:xfrm rot="5400000">
            <a:off x="2992726" y="5880784"/>
            <a:ext cx="194400" cy="194400"/>
            <a:chOff x="5374616" y="7449420"/>
            <a:chExt cx="194400" cy="194400"/>
          </a:xfrm>
        </p:grpSpPr>
        <p:sp>
          <p:nvSpPr>
            <p:cNvPr id="366" name="Google Shape;135;p7">
              <a:extLst>
                <a:ext uri="{FF2B5EF4-FFF2-40B4-BE49-F238E27FC236}">
                  <a16:creationId xmlns:a16="http://schemas.microsoft.com/office/drawing/2014/main" id="{D223D23A-851F-A43C-05DA-D52FDBAC27A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7" name="直線コネクタ 366">
              <a:extLst>
                <a:ext uri="{FF2B5EF4-FFF2-40B4-BE49-F238E27FC236}">
                  <a16:creationId xmlns:a16="http://schemas.microsoft.com/office/drawing/2014/main" id="{ECA93968-F6B7-5B00-CBEE-60202AAB3DA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3" name="グループ化 362">
            <a:extLst>
              <a:ext uri="{FF2B5EF4-FFF2-40B4-BE49-F238E27FC236}">
                <a16:creationId xmlns:a16="http://schemas.microsoft.com/office/drawing/2014/main" id="{47761380-21FE-1AD3-D24B-193EF9C5BA42}"/>
              </a:ext>
            </a:extLst>
          </p:cNvPr>
          <p:cNvGrpSpPr/>
          <p:nvPr/>
        </p:nvGrpSpPr>
        <p:grpSpPr>
          <a:xfrm rot="5400000">
            <a:off x="2992726" y="6098498"/>
            <a:ext cx="194400" cy="194400"/>
            <a:chOff x="5374616" y="7449420"/>
            <a:chExt cx="194400" cy="194400"/>
          </a:xfrm>
        </p:grpSpPr>
        <p:sp>
          <p:nvSpPr>
            <p:cNvPr id="364" name="Google Shape;135;p7">
              <a:extLst>
                <a:ext uri="{FF2B5EF4-FFF2-40B4-BE49-F238E27FC236}">
                  <a16:creationId xmlns:a16="http://schemas.microsoft.com/office/drawing/2014/main" id="{12450C06-B8C8-F75F-D602-416E2FC0A48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5" name="直線コネクタ 364">
              <a:extLst>
                <a:ext uri="{FF2B5EF4-FFF2-40B4-BE49-F238E27FC236}">
                  <a16:creationId xmlns:a16="http://schemas.microsoft.com/office/drawing/2014/main" id="{D31DBAD8-4363-3EA1-717B-0C5D611BE32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1" name="グループ化 610">
            <a:extLst>
              <a:ext uri="{FF2B5EF4-FFF2-40B4-BE49-F238E27FC236}">
                <a16:creationId xmlns:a16="http://schemas.microsoft.com/office/drawing/2014/main" id="{A4531376-52EF-7152-49B0-95E0C40D6C00}"/>
              </a:ext>
            </a:extLst>
          </p:cNvPr>
          <p:cNvGrpSpPr/>
          <p:nvPr/>
        </p:nvGrpSpPr>
        <p:grpSpPr>
          <a:xfrm rot="5400000">
            <a:off x="3562741" y="2505028"/>
            <a:ext cx="194400" cy="194400"/>
            <a:chOff x="5374616" y="7449420"/>
            <a:chExt cx="194400" cy="194400"/>
          </a:xfrm>
        </p:grpSpPr>
        <p:sp>
          <p:nvSpPr>
            <p:cNvPr id="619" name="Google Shape;135;p7">
              <a:extLst>
                <a:ext uri="{FF2B5EF4-FFF2-40B4-BE49-F238E27FC236}">
                  <a16:creationId xmlns:a16="http://schemas.microsoft.com/office/drawing/2014/main" id="{312F6D5C-6DD3-AFB3-36E2-C4E626B604E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0" name="直線コネクタ 619">
              <a:extLst>
                <a:ext uri="{FF2B5EF4-FFF2-40B4-BE49-F238E27FC236}">
                  <a16:creationId xmlns:a16="http://schemas.microsoft.com/office/drawing/2014/main" id="{532D67FA-389D-546F-90D0-A54A0D61936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2" name="Google Shape;255;p7">
            <a:extLst>
              <a:ext uri="{FF2B5EF4-FFF2-40B4-BE49-F238E27FC236}">
                <a16:creationId xmlns:a16="http://schemas.microsoft.com/office/drawing/2014/main" id="{DD063229-8DE1-DE4B-C553-F3A829BFE859}"/>
              </a:ext>
            </a:extLst>
          </p:cNvPr>
          <p:cNvSpPr/>
          <p:nvPr/>
        </p:nvSpPr>
        <p:spPr>
          <a:xfrm rot="5400000">
            <a:off x="3064141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13" name="グループ化 612">
            <a:extLst>
              <a:ext uri="{FF2B5EF4-FFF2-40B4-BE49-F238E27FC236}">
                <a16:creationId xmlns:a16="http://schemas.microsoft.com/office/drawing/2014/main" id="{C17B7533-075C-8D0C-4731-2A1A2BA4F222}"/>
              </a:ext>
            </a:extLst>
          </p:cNvPr>
          <p:cNvGrpSpPr/>
          <p:nvPr/>
        </p:nvGrpSpPr>
        <p:grpSpPr>
          <a:xfrm rot="5400000">
            <a:off x="3562741" y="2721948"/>
            <a:ext cx="194400" cy="194400"/>
            <a:chOff x="5374616" y="7449420"/>
            <a:chExt cx="194400" cy="194400"/>
          </a:xfrm>
        </p:grpSpPr>
        <p:sp>
          <p:nvSpPr>
            <p:cNvPr id="617" name="Google Shape;135;p7">
              <a:extLst>
                <a:ext uri="{FF2B5EF4-FFF2-40B4-BE49-F238E27FC236}">
                  <a16:creationId xmlns:a16="http://schemas.microsoft.com/office/drawing/2014/main" id="{50EF2C66-DE51-2C9A-BA29-2F1B6B9D402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8" name="直線コネクタ 617">
              <a:extLst>
                <a:ext uri="{FF2B5EF4-FFF2-40B4-BE49-F238E27FC236}">
                  <a16:creationId xmlns:a16="http://schemas.microsoft.com/office/drawing/2014/main" id="{65D46A38-BC6B-CBDC-10CA-CBC162A85B2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4" name="グループ化 613">
            <a:extLst>
              <a:ext uri="{FF2B5EF4-FFF2-40B4-BE49-F238E27FC236}">
                <a16:creationId xmlns:a16="http://schemas.microsoft.com/office/drawing/2014/main" id="{50BCB5D3-B4C3-E37B-DE4A-C081B1FAD403}"/>
              </a:ext>
            </a:extLst>
          </p:cNvPr>
          <p:cNvGrpSpPr/>
          <p:nvPr/>
        </p:nvGrpSpPr>
        <p:grpSpPr>
          <a:xfrm rot="5400000">
            <a:off x="3562741" y="2939662"/>
            <a:ext cx="194400" cy="194400"/>
            <a:chOff x="5374616" y="7449420"/>
            <a:chExt cx="194400" cy="194400"/>
          </a:xfrm>
        </p:grpSpPr>
        <p:sp>
          <p:nvSpPr>
            <p:cNvPr id="615" name="Google Shape;135;p7">
              <a:extLst>
                <a:ext uri="{FF2B5EF4-FFF2-40B4-BE49-F238E27FC236}">
                  <a16:creationId xmlns:a16="http://schemas.microsoft.com/office/drawing/2014/main" id="{F41C9158-9D4E-030C-344A-FCE5A8A3F7E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6" name="直線コネクタ 615">
              <a:extLst>
                <a:ext uri="{FF2B5EF4-FFF2-40B4-BE49-F238E27FC236}">
                  <a16:creationId xmlns:a16="http://schemas.microsoft.com/office/drawing/2014/main" id="{3E5EA49C-001E-8193-C4C0-44CA8B88FFB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1" name="グループ化 600">
            <a:extLst>
              <a:ext uri="{FF2B5EF4-FFF2-40B4-BE49-F238E27FC236}">
                <a16:creationId xmlns:a16="http://schemas.microsoft.com/office/drawing/2014/main" id="{8F5EAD10-953D-53F8-6464-57ABEAEE3206}"/>
              </a:ext>
            </a:extLst>
          </p:cNvPr>
          <p:cNvGrpSpPr/>
          <p:nvPr/>
        </p:nvGrpSpPr>
        <p:grpSpPr>
          <a:xfrm rot="5400000">
            <a:off x="3562741" y="3550056"/>
            <a:ext cx="194400" cy="194400"/>
            <a:chOff x="5374616" y="7449420"/>
            <a:chExt cx="194400" cy="194400"/>
          </a:xfrm>
        </p:grpSpPr>
        <p:sp>
          <p:nvSpPr>
            <p:cNvPr id="609" name="Google Shape;135;p7">
              <a:extLst>
                <a:ext uri="{FF2B5EF4-FFF2-40B4-BE49-F238E27FC236}">
                  <a16:creationId xmlns:a16="http://schemas.microsoft.com/office/drawing/2014/main" id="{C3647B4E-F32F-3E29-7FC1-1D2B2B0D667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0" name="直線コネクタ 609">
              <a:extLst>
                <a:ext uri="{FF2B5EF4-FFF2-40B4-BE49-F238E27FC236}">
                  <a16:creationId xmlns:a16="http://schemas.microsoft.com/office/drawing/2014/main" id="{84407C83-DC91-385F-B22F-643939EA1E5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2" name="Google Shape;255;p7">
            <a:extLst>
              <a:ext uri="{FF2B5EF4-FFF2-40B4-BE49-F238E27FC236}">
                <a16:creationId xmlns:a16="http://schemas.microsoft.com/office/drawing/2014/main" id="{1F1E210F-8B2F-5448-5C26-EAB14DB10839}"/>
              </a:ext>
            </a:extLst>
          </p:cNvPr>
          <p:cNvSpPr/>
          <p:nvPr/>
        </p:nvSpPr>
        <p:spPr>
          <a:xfrm rot="5400000">
            <a:off x="3064141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03" name="グループ化 602">
            <a:extLst>
              <a:ext uri="{FF2B5EF4-FFF2-40B4-BE49-F238E27FC236}">
                <a16:creationId xmlns:a16="http://schemas.microsoft.com/office/drawing/2014/main" id="{D53920F4-FDD1-9AA1-A55A-440046F7766D}"/>
              </a:ext>
            </a:extLst>
          </p:cNvPr>
          <p:cNvGrpSpPr/>
          <p:nvPr/>
        </p:nvGrpSpPr>
        <p:grpSpPr>
          <a:xfrm rot="5400000">
            <a:off x="3562741" y="3766976"/>
            <a:ext cx="194400" cy="194400"/>
            <a:chOff x="5374616" y="7449420"/>
            <a:chExt cx="194400" cy="194400"/>
          </a:xfrm>
        </p:grpSpPr>
        <p:sp>
          <p:nvSpPr>
            <p:cNvPr id="607" name="Google Shape;135;p7">
              <a:extLst>
                <a:ext uri="{FF2B5EF4-FFF2-40B4-BE49-F238E27FC236}">
                  <a16:creationId xmlns:a16="http://schemas.microsoft.com/office/drawing/2014/main" id="{4B2D3216-4CFD-45CC-36F5-7663187AD58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8" name="直線コネクタ 607">
              <a:extLst>
                <a:ext uri="{FF2B5EF4-FFF2-40B4-BE49-F238E27FC236}">
                  <a16:creationId xmlns:a16="http://schemas.microsoft.com/office/drawing/2014/main" id="{C4E5176A-D2FD-6D33-4BF5-91606CE8D86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4" name="グループ化 603">
            <a:extLst>
              <a:ext uri="{FF2B5EF4-FFF2-40B4-BE49-F238E27FC236}">
                <a16:creationId xmlns:a16="http://schemas.microsoft.com/office/drawing/2014/main" id="{62287815-68B0-9EAA-FA32-631A55046717}"/>
              </a:ext>
            </a:extLst>
          </p:cNvPr>
          <p:cNvGrpSpPr/>
          <p:nvPr/>
        </p:nvGrpSpPr>
        <p:grpSpPr>
          <a:xfrm rot="5400000">
            <a:off x="3562741" y="3984690"/>
            <a:ext cx="194400" cy="194400"/>
            <a:chOff x="5374616" y="7449420"/>
            <a:chExt cx="194400" cy="194400"/>
          </a:xfrm>
        </p:grpSpPr>
        <p:sp>
          <p:nvSpPr>
            <p:cNvPr id="605" name="Google Shape;135;p7">
              <a:extLst>
                <a:ext uri="{FF2B5EF4-FFF2-40B4-BE49-F238E27FC236}">
                  <a16:creationId xmlns:a16="http://schemas.microsoft.com/office/drawing/2014/main" id="{970412DF-4649-66A7-D4DC-CB9E5096793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6" name="直線コネクタ 605">
              <a:extLst>
                <a:ext uri="{FF2B5EF4-FFF2-40B4-BE49-F238E27FC236}">
                  <a16:creationId xmlns:a16="http://schemas.microsoft.com/office/drawing/2014/main" id="{CBB1CAAD-4ADC-A0F2-D33A-0C12C959427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1" name="グループ化 590">
            <a:extLst>
              <a:ext uri="{FF2B5EF4-FFF2-40B4-BE49-F238E27FC236}">
                <a16:creationId xmlns:a16="http://schemas.microsoft.com/office/drawing/2014/main" id="{EAD268AA-BC8A-C4D7-D286-8166C10B56A1}"/>
              </a:ext>
            </a:extLst>
          </p:cNvPr>
          <p:cNvGrpSpPr/>
          <p:nvPr/>
        </p:nvGrpSpPr>
        <p:grpSpPr>
          <a:xfrm rot="5400000">
            <a:off x="3562741" y="4618836"/>
            <a:ext cx="194400" cy="194400"/>
            <a:chOff x="5374616" y="7449420"/>
            <a:chExt cx="194400" cy="194400"/>
          </a:xfrm>
        </p:grpSpPr>
        <p:sp>
          <p:nvSpPr>
            <p:cNvPr id="599" name="Google Shape;135;p7">
              <a:extLst>
                <a:ext uri="{FF2B5EF4-FFF2-40B4-BE49-F238E27FC236}">
                  <a16:creationId xmlns:a16="http://schemas.microsoft.com/office/drawing/2014/main" id="{600BAB69-6A44-58D6-E8CB-09EF1D591A8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0" name="直線コネクタ 599">
              <a:extLst>
                <a:ext uri="{FF2B5EF4-FFF2-40B4-BE49-F238E27FC236}">
                  <a16:creationId xmlns:a16="http://schemas.microsoft.com/office/drawing/2014/main" id="{D99BE123-B415-4EA8-B489-AAC2F012F09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2" name="Google Shape;255;p7">
            <a:extLst>
              <a:ext uri="{FF2B5EF4-FFF2-40B4-BE49-F238E27FC236}">
                <a16:creationId xmlns:a16="http://schemas.microsoft.com/office/drawing/2014/main" id="{B2D94F3D-9A39-AEFB-00BB-09E0437F71B7}"/>
              </a:ext>
            </a:extLst>
          </p:cNvPr>
          <p:cNvSpPr/>
          <p:nvPr/>
        </p:nvSpPr>
        <p:spPr>
          <a:xfrm rot="5400000">
            <a:off x="3064141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3" name="グループ化 592">
            <a:extLst>
              <a:ext uri="{FF2B5EF4-FFF2-40B4-BE49-F238E27FC236}">
                <a16:creationId xmlns:a16="http://schemas.microsoft.com/office/drawing/2014/main" id="{D867E5A2-B339-1378-62E1-E0866FD6AC4D}"/>
              </a:ext>
            </a:extLst>
          </p:cNvPr>
          <p:cNvGrpSpPr/>
          <p:nvPr/>
        </p:nvGrpSpPr>
        <p:grpSpPr>
          <a:xfrm rot="5400000">
            <a:off x="3562741" y="4835756"/>
            <a:ext cx="194400" cy="194400"/>
            <a:chOff x="5374616" y="7449420"/>
            <a:chExt cx="194400" cy="194400"/>
          </a:xfrm>
        </p:grpSpPr>
        <p:sp>
          <p:nvSpPr>
            <p:cNvPr id="597" name="Google Shape;135;p7">
              <a:extLst>
                <a:ext uri="{FF2B5EF4-FFF2-40B4-BE49-F238E27FC236}">
                  <a16:creationId xmlns:a16="http://schemas.microsoft.com/office/drawing/2014/main" id="{99AD9A9C-CA29-E2A2-F105-A8B98F2315C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8" name="直線コネクタ 597">
              <a:extLst>
                <a:ext uri="{FF2B5EF4-FFF2-40B4-BE49-F238E27FC236}">
                  <a16:creationId xmlns:a16="http://schemas.microsoft.com/office/drawing/2014/main" id="{E76CA1AD-0D64-2FEB-AB2E-0B5CCD566F5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4" name="グループ化 593">
            <a:extLst>
              <a:ext uri="{FF2B5EF4-FFF2-40B4-BE49-F238E27FC236}">
                <a16:creationId xmlns:a16="http://schemas.microsoft.com/office/drawing/2014/main" id="{719B10B6-DFD3-B58D-3162-1A2176118AA4}"/>
              </a:ext>
            </a:extLst>
          </p:cNvPr>
          <p:cNvGrpSpPr/>
          <p:nvPr/>
        </p:nvGrpSpPr>
        <p:grpSpPr>
          <a:xfrm rot="5400000">
            <a:off x="3562741" y="5053470"/>
            <a:ext cx="194400" cy="194400"/>
            <a:chOff x="5374616" y="7449420"/>
            <a:chExt cx="194400" cy="194400"/>
          </a:xfrm>
        </p:grpSpPr>
        <p:sp>
          <p:nvSpPr>
            <p:cNvPr id="595" name="Google Shape;135;p7">
              <a:extLst>
                <a:ext uri="{FF2B5EF4-FFF2-40B4-BE49-F238E27FC236}">
                  <a16:creationId xmlns:a16="http://schemas.microsoft.com/office/drawing/2014/main" id="{515F8850-1AA5-F3B9-1C22-79BE6751085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6" name="直線コネクタ 595">
              <a:extLst>
                <a:ext uri="{FF2B5EF4-FFF2-40B4-BE49-F238E27FC236}">
                  <a16:creationId xmlns:a16="http://schemas.microsoft.com/office/drawing/2014/main" id="{B9BE9CF7-EB06-B15D-8CCC-36CB60452B5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1" name="グループ化 580">
            <a:extLst>
              <a:ext uri="{FF2B5EF4-FFF2-40B4-BE49-F238E27FC236}">
                <a16:creationId xmlns:a16="http://schemas.microsoft.com/office/drawing/2014/main" id="{A0D487A8-0020-7874-5320-2C539E6E4073}"/>
              </a:ext>
            </a:extLst>
          </p:cNvPr>
          <p:cNvGrpSpPr/>
          <p:nvPr/>
        </p:nvGrpSpPr>
        <p:grpSpPr>
          <a:xfrm rot="5400000">
            <a:off x="3562741" y="5663864"/>
            <a:ext cx="194400" cy="194400"/>
            <a:chOff x="5374616" y="7449420"/>
            <a:chExt cx="194400" cy="194400"/>
          </a:xfrm>
        </p:grpSpPr>
        <p:sp>
          <p:nvSpPr>
            <p:cNvPr id="589" name="Google Shape;135;p7">
              <a:extLst>
                <a:ext uri="{FF2B5EF4-FFF2-40B4-BE49-F238E27FC236}">
                  <a16:creationId xmlns:a16="http://schemas.microsoft.com/office/drawing/2014/main" id="{B3B0329D-6850-F220-D1DB-C1218F0268A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0" name="直線コネクタ 589">
              <a:extLst>
                <a:ext uri="{FF2B5EF4-FFF2-40B4-BE49-F238E27FC236}">
                  <a16:creationId xmlns:a16="http://schemas.microsoft.com/office/drawing/2014/main" id="{DDC8E9FC-206A-641E-9733-1A2329444F3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2" name="Google Shape;255;p7">
            <a:extLst>
              <a:ext uri="{FF2B5EF4-FFF2-40B4-BE49-F238E27FC236}">
                <a16:creationId xmlns:a16="http://schemas.microsoft.com/office/drawing/2014/main" id="{DD4D4010-AEB5-EED2-6B24-FABF8FCEA693}"/>
              </a:ext>
            </a:extLst>
          </p:cNvPr>
          <p:cNvSpPr/>
          <p:nvPr/>
        </p:nvSpPr>
        <p:spPr>
          <a:xfrm rot="5400000">
            <a:off x="3064141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3" name="グループ化 582">
            <a:extLst>
              <a:ext uri="{FF2B5EF4-FFF2-40B4-BE49-F238E27FC236}">
                <a16:creationId xmlns:a16="http://schemas.microsoft.com/office/drawing/2014/main" id="{7F3231A8-1B4B-1ACF-152B-D253B8FF5A12}"/>
              </a:ext>
            </a:extLst>
          </p:cNvPr>
          <p:cNvGrpSpPr/>
          <p:nvPr/>
        </p:nvGrpSpPr>
        <p:grpSpPr>
          <a:xfrm rot="5400000">
            <a:off x="3562741" y="5880784"/>
            <a:ext cx="194400" cy="194400"/>
            <a:chOff x="5374616" y="7449420"/>
            <a:chExt cx="194400" cy="194400"/>
          </a:xfrm>
        </p:grpSpPr>
        <p:sp>
          <p:nvSpPr>
            <p:cNvPr id="587" name="Google Shape;135;p7">
              <a:extLst>
                <a:ext uri="{FF2B5EF4-FFF2-40B4-BE49-F238E27FC236}">
                  <a16:creationId xmlns:a16="http://schemas.microsoft.com/office/drawing/2014/main" id="{C5AC86EE-FAD3-3DB3-63E1-22B69450B83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8" name="直線コネクタ 587">
              <a:extLst>
                <a:ext uri="{FF2B5EF4-FFF2-40B4-BE49-F238E27FC236}">
                  <a16:creationId xmlns:a16="http://schemas.microsoft.com/office/drawing/2014/main" id="{25941A16-25B6-49BE-B9A2-84DE0C6AE3F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4" name="グループ化 583">
            <a:extLst>
              <a:ext uri="{FF2B5EF4-FFF2-40B4-BE49-F238E27FC236}">
                <a16:creationId xmlns:a16="http://schemas.microsoft.com/office/drawing/2014/main" id="{8591327F-0951-F857-967C-F70C50867464}"/>
              </a:ext>
            </a:extLst>
          </p:cNvPr>
          <p:cNvGrpSpPr/>
          <p:nvPr/>
        </p:nvGrpSpPr>
        <p:grpSpPr>
          <a:xfrm rot="5400000">
            <a:off x="3562741" y="6098498"/>
            <a:ext cx="194400" cy="194400"/>
            <a:chOff x="5374616" y="7449420"/>
            <a:chExt cx="194400" cy="194400"/>
          </a:xfrm>
        </p:grpSpPr>
        <p:sp>
          <p:nvSpPr>
            <p:cNvPr id="585" name="Google Shape;135;p7">
              <a:extLst>
                <a:ext uri="{FF2B5EF4-FFF2-40B4-BE49-F238E27FC236}">
                  <a16:creationId xmlns:a16="http://schemas.microsoft.com/office/drawing/2014/main" id="{F228B25D-095F-24EE-10F9-42BECC98071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6" name="直線コネクタ 585">
              <a:extLst>
                <a:ext uri="{FF2B5EF4-FFF2-40B4-BE49-F238E27FC236}">
                  <a16:creationId xmlns:a16="http://schemas.microsoft.com/office/drawing/2014/main" id="{98B9C661-3C47-BDE1-E337-5630E8CAC1E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6" name="グループ化 655">
            <a:extLst>
              <a:ext uri="{FF2B5EF4-FFF2-40B4-BE49-F238E27FC236}">
                <a16:creationId xmlns:a16="http://schemas.microsoft.com/office/drawing/2014/main" id="{EEE799C8-7484-DD63-768B-3C251179B01F}"/>
              </a:ext>
            </a:extLst>
          </p:cNvPr>
          <p:cNvGrpSpPr/>
          <p:nvPr/>
        </p:nvGrpSpPr>
        <p:grpSpPr>
          <a:xfrm rot="5400000">
            <a:off x="4109006" y="2505028"/>
            <a:ext cx="194400" cy="194400"/>
            <a:chOff x="5374616" y="7449420"/>
            <a:chExt cx="194400" cy="194400"/>
          </a:xfrm>
        </p:grpSpPr>
        <p:sp>
          <p:nvSpPr>
            <p:cNvPr id="664" name="Google Shape;135;p7">
              <a:extLst>
                <a:ext uri="{FF2B5EF4-FFF2-40B4-BE49-F238E27FC236}">
                  <a16:creationId xmlns:a16="http://schemas.microsoft.com/office/drawing/2014/main" id="{AB4B1134-CF32-0576-6EE9-45197B69ABE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5" name="直線コネクタ 664">
              <a:extLst>
                <a:ext uri="{FF2B5EF4-FFF2-40B4-BE49-F238E27FC236}">
                  <a16:creationId xmlns:a16="http://schemas.microsoft.com/office/drawing/2014/main" id="{B4D043C8-D30B-793D-FE21-D5B4931160A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7" name="Google Shape;255;p7">
            <a:extLst>
              <a:ext uri="{FF2B5EF4-FFF2-40B4-BE49-F238E27FC236}">
                <a16:creationId xmlns:a16="http://schemas.microsoft.com/office/drawing/2014/main" id="{58E5BA15-7B6D-382A-83E8-665E8C382BEA}"/>
              </a:ext>
            </a:extLst>
          </p:cNvPr>
          <p:cNvSpPr/>
          <p:nvPr/>
        </p:nvSpPr>
        <p:spPr>
          <a:xfrm rot="5400000">
            <a:off x="3610406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58" name="グループ化 657">
            <a:extLst>
              <a:ext uri="{FF2B5EF4-FFF2-40B4-BE49-F238E27FC236}">
                <a16:creationId xmlns:a16="http://schemas.microsoft.com/office/drawing/2014/main" id="{6D650C92-2862-16BD-EA06-A3417100E68B}"/>
              </a:ext>
            </a:extLst>
          </p:cNvPr>
          <p:cNvGrpSpPr/>
          <p:nvPr/>
        </p:nvGrpSpPr>
        <p:grpSpPr>
          <a:xfrm rot="5400000">
            <a:off x="4109006" y="2721948"/>
            <a:ext cx="194400" cy="194400"/>
            <a:chOff x="5374616" y="7449420"/>
            <a:chExt cx="194400" cy="194400"/>
          </a:xfrm>
        </p:grpSpPr>
        <p:sp>
          <p:nvSpPr>
            <p:cNvPr id="662" name="Google Shape;135;p7">
              <a:extLst>
                <a:ext uri="{FF2B5EF4-FFF2-40B4-BE49-F238E27FC236}">
                  <a16:creationId xmlns:a16="http://schemas.microsoft.com/office/drawing/2014/main" id="{91CD5F6C-8EBB-A578-CAB1-C61464390D5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3" name="直線コネクタ 662">
              <a:extLst>
                <a:ext uri="{FF2B5EF4-FFF2-40B4-BE49-F238E27FC236}">
                  <a16:creationId xmlns:a16="http://schemas.microsoft.com/office/drawing/2014/main" id="{22B83A8B-0E90-72CE-56FB-409A00A7AF5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9" name="グループ化 658">
            <a:extLst>
              <a:ext uri="{FF2B5EF4-FFF2-40B4-BE49-F238E27FC236}">
                <a16:creationId xmlns:a16="http://schemas.microsoft.com/office/drawing/2014/main" id="{D7F8EF5C-676D-4F35-D461-1634EB0BF873}"/>
              </a:ext>
            </a:extLst>
          </p:cNvPr>
          <p:cNvGrpSpPr/>
          <p:nvPr/>
        </p:nvGrpSpPr>
        <p:grpSpPr>
          <a:xfrm rot="5400000">
            <a:off x="4109006" y="2939662"/>
            <a:ext cx="194400" cy="194400"/>
            <a:chOff x="5374616" y="7449420"/>
            <a:chExt cx="194400" cy="194400"/>
          </a:xfrm>
        </p:grpSpPr>
        <p:sp>
          <p:nvSpPr>
            <p:cNvPr id="660" name="Google Shape;135;p7">
              <a:extLst>
                <a:ext uri="{FF2B5EF4-FFF2-40B4-BE49-F238E27FC236}">
                  <a16:creationId xmlns:a16="http://schemas.microsoft.com/office/drawing/2014/main" id="{3DFD9AFA-0E1E-1FA9-AC15-A63B2BE9600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1" name="直線コネクタ 660">
              <a:extLst>
                <a:ext uri="{FF2B5EF4-FFF2-40B4-BE49-F238E27FC236}">
                  <a16:creationId xmlns:a16="http://schemas.microsoft.com/office/drawing/2014/main" id="{8283E7A2-1040-D9C6-2475-F88FC681E98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6" name="グループ化 645">
            <a:extLst>
              <a:ext uri="{FF2B5EF4-FFF2-40B4-BE49-F238E27FC236}">
                <a16:creationId xmlns:a16="http://schemas.microsoft.com/office/drawing/2014/main" id="{745A7CEE-FA84-302E-1D1D-204529040BE3}"/>
              </a:ext>
            </a:extLst>
          </p:cNvPr>
          <p:cNvGrpSpPr/>
          <p:nvPr/>
        </p:nvGrpSpPr>
        <p:grpSpPr>
          <a:xfrm rot="5400000">
            <a:off x="4109006" y="3550056"/>
            <a:ext cx="194400" cy="194400"/>
            <a:chOff x="5374616" y="7449420"/>
            <a:chExt cx="194400" cy="194400"/>
          </a:xfrm>
        </p:grpSpPr>
        <p:sp>
          <p:nvSpPr>
            <p:cNvPr id="654" name="Google Shape;135;p7">
              <a:extLst>
                <a:ext uri="{FF2B5EF4-FFF2-40B4-BE49-F238E27FC236}">
                  <a16:creationId xmlns:a16="http://schemas.microsoft.com/office/drawing/2014/main" id="{1D1C95B9-120C-8991-9364-F95B57E78C8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5" name="直線コネクタ 654">
              <a:extLst>
                <a:ext uri="{FF2B5EF4-FFF2-40B4-BE49-F238E27FC236}">
                  <a16:creationId xmlns:a16="http://schemas.microsoft.com/office/drawing/2014/main" id="{C06CC51F-7164-078A-0E68-0C1FCEFD5E7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7" name="Google Shape;255;p7">
            <a:extLst>
              <a:ext uri="{FF2B5EF4-FFF2-40B4-BE49-F238E27FC236}">
                <a16:creationId xmlns:a16="http://schemas.microsoft.com/office/drawing/2014/main" id="{4008D2E9-D745-2EE3-1A85-78BB7DA093F3}"/>
              </a:ext>
            </a:extLst>
          </p:cNvPr>
          <p:cNvSpPr/>
          <p:nvPr/>
        </p:nvSpPr>
        <p:spPr>
          <a:xfrm rot="5400000">
            <a:off x="3610406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48" name="グループ化 647">
            <a:extLst>
              <a:ext uri="{FF2B5EF4-FFF2-40B4-BE49-F238E27FC236}">
                <a16:creationId xmlns:a16="http://schemas.microsoft.com/office/drawing/2014/main" id="{C9ACED5A-1503-4352-12D3-C0C85AA42CDE}"/>
              </a:ext>
            </a:extLst>
          </p:cNvPr>
          <p:cNvGrpSpPr/>
          <p:nvPr/>
        </p:nvGrpSpPr>
        <p:grpSpPr>
          <a:xfrm rot="5400000">
            <a:off x="4109006" y="3766976"/>
            <a:ext cx="194400" cy="194400"/>
            <a:chOff x="5374616" y="7449420"/>
            <a:chExt cx="194400" cy="194400"/>
          </a:xfrm>
        </p:grpSpPr>
        <p:sp>
          <p:nvSpPr>
            <p:cNvPr id="652" name="Google Shape;135;p7">
              <a:extLst>
                <a:ext uri="{FF2B5EF4-FFF2-40B4-BE49-F238E27FC236}">
                  <a16:creationId xmlns:a16="http://schemas.microsoft.com/office/drawing/2014/main" id="{9A1EF173-3F08-7D76-1287-6106456058E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3" name="直線コネクタ 652">
              <a:extLst>
                <a:ext uri="{FF2B5EF4-FFF2-40B4-BE49-F238E27FC236}">
                  <a16:creationId xmlns:a16="http://schemas.microsoft.com/office/drawing/2014/main" id="{A32C3439-1A5E-A976-8532-D07DA80A717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9" name="グループ化 648">
            <a:extLst>
              <a:ext uri="{FF2B5EF4-FFF2-40B4-BE49-F238E27FC236}">
                <a16:creationId xmlns:a16="http://schemas.microsoft.com/office/drawing/2014/main" id="{775CC9F2-E618-47C1-9DC5-18A107A8CFCD}"/>
              </a:ext>
            </a:extLst>
          </p:cNvPr>
          <p:cNvGrpSpPr/>
          <p:nvPr/>
        </p:nvGrpSpPr>
        <p:grpSpPr>
          <a:xfrm rot="5400000">
            <a:off x="4109006" y="3984690"/>
            <a:ext cx="194400" cy="194400"/>
            <a:chOff x="5374616" y="7449420"/>
            <a:chExt cx="194400" cy="194400"/>
          </a:xfrm>
        </p:grpSpPr>
        <p:sp>
          <p:nvSpPr>
            <p:cNvPr id="650" name="Google Shape;135;p7">
              <a:extLst>
                <a:ext uri="{FF2B5EF4-FFF2-40B4-BE49-F238E27FC236}">
                  <a16:creationId xmlns:a16="http://schemas.microsoft.com/office/drawing/2014/main" id="{F69F143E-1CD0-C075-5D47-6BA9AD86177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1" name="直線コネクタ 650">
              <a:extLst>
                <a:ext uri="{FF2B5EF4-FFF2-40B4-BE49-F238E27FC236}">
                  <a16:creationId xmlns:a16="http://schemas.microsoft.com/office/drawing/2014/main" id="{064E5272-9052-6BB9-9FC9-EFB8D30453A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6" name="グループ化 635">
            <a:extLst>
              <a:ext uri="{FF2B5EF4-FFF2-40B4-BE49-F238E27FC236}">
                <a16:creationId xmlns:a16="http://schemas.microsoft.com/office/drawing/2014/main" id="{ED4A5E57-DADA-BD48-5DA8-EFD1F60340B2}"/>
              </a:ext>
            </a:extLst>
          </p:cNvPr>
          <p:cNvGrpSpPr/>
          <p:nvPr/>
        </p:nvGrpSpPr>
        <p:grpSpPr>
          <a:xfrm rot="5400000">
            <a:off x="4109006" y="4618836"/>
            <a:ext cx="194400" cy="194400"/>
            <a:chOff x="5374616" y="7449420"/>
            <a:chExt cx="194400" cy="194400"/>
          </a:xfrm>
        </p:grpSpPr>
        <p:sp>
          <p:nvSpPr>
            <p:cNvPr id="644" name="Google Shape;135;p7">
              <a:extLst>
                <a:ext uri="{FF2B5EF4-FFF2-40B4-BE49-F238E27FC236}">
                  <a16:creationId xmlns:a16="http://schemas.microsoft.com/office/drawing/2014/main" id="{4429115B-DEE0-E026-5E43-C75E16D2BBA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5" name="直線コネクタ 644">
              <a:extLst>
                <a:ext uri="{FF2B5EF4-FFF2-40B4-BE49-F238E27FC236}">
                  <a16:creationId xmlns:a16="http://schemas.microsoft.com/office/drawing/2014/main" id="{1B103839-9C13-A721-E364-393328D1CC2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7" name="Google Shape;255;p7">
            <a:extLst>
              <a:ext uri="{FF2B5EF4-FFF2-40B4-BE49-F238E27FC236}">
                <a16:creationId xmlns:a16="http://schemas.microsoft.com/office/drawing/2014/main" id="{D8779EBB-EDE5-A14D-9291-4F33AEF87CE0}"/>
              </a:ext>
            </a:extLst>
          </p:cNvPr>
          <p:cNvSpPr/>
          <p:nvPr/>
        </p:nvSpPr>
        <p:spPr>
          <a:xfrm rot="5400000">
            <a:off x="3610406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8" name="グループ化 637">
            <a:extLst>
              <a:ext uri="{FF2B5EF4-FFF2-40B4-BE49-F238E27FC236}">
                <a16:creationId xmlns:a16="http://schemas.microsoft.com/office/drawing/2014/main" id="{F90D30B4-817E-C0FC-9797-02E40CC70FB3}"/>
              </a:ext>
            </a:extLst>
          </p:cNvPr>
          <p:cNvGrpSpPr/>
          <p:nvPr/>
        </p:nvGrpSpPr>
        <p:grpSpPr>
          <a:xfrm rot="5400000">
            <a:off x="4109006" y="4835756"/>
            <a:ext cx="194400" cy="194400"/>
            <a:chOff x="5374616" y="7449420"/>
            <a:chExt cx="194400" cy="194400"/>
          </a:xfrm>
        </p:grpSpPr>
        <p:sp>
          <p:nvSpPr>
            <p:cNvPr id="642" name="Google Shape;135;p7">
              <a:extLst>
                <a:ext uri="{FF2B5EF4-FFF2-40B4-BE49-F238E27FC236}">
                  <a16:creationId xmlns:a16="http://schemas.microsoft.com/office/drawing/2014/main" id="{D1C9D956-9EE4-D16A-E75B-8C3E81F8199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3" name="直線コネクタ 642">
              <a:extLst>
                <a:ext uri="{FF2B5EF4-FFF2-40B4-BE49-F238E27FC236}">
                  <a16:creationId xmlns:a16="http://schemas.microsoft.com/office/drawing/2014/main" id="{0021B1CD-22FB-9C66-77E4-9246338DCA1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9" name="グループ化 638">
            <a:extLst>
              <a:ext uri="{FF2B5EF4-FFF2-40B4-BE49-F238E27FC236}">
                <a16:creationId xmlns:a16="http://schemas.microsoft.com/office/drawing/2014/main" id="{566D12D8-1976-EDCF-A255-4B5DE1FAF026}"/>
              </a:ext>
            </a:extLst>
          </p:cNvPr>
          <p:cNvGrpSpPr/>
          <p:nvPr/>
        </p:nvGrpSpPr>
        <p:grpSpPr>
          <a:xfrm rot="5400000">
            <a:off x="4109006" y="5053470"/>
            <a:ext cx="194400" cy="194400"/>
            <a:chOff x="5374616" y="7449420"/>
            <a:chExt cx="194400" cy="194400"/>
          </a:xfrm>
        </p:grpSpPr>
        <p:sp>
          <p:nvSpPr>
            <p:cNvPr id="640" name="Google Shape;135;p7">
              <a:extLst>
                <a:ext uri="{FF2B5EF4-FFF2-40B4-BE49-F238E27FC236}">
                  <a16:creationId xmlns:a16="http://schemas.microsoft.com/office/drawing/2014/main" id="{EE43ADD2-B385-44A8-1423-8390353D7B0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1" name="直線コネクタ 640">
              <a:extLst>
                <a:ext uri="{FF2B5EF4-FFF2-40B4-BE49-F238E27FC236}">
                  <a16:creationId xmlns:a16="http://schemas.microsoft.com/office/drawing/2014/main" id="{81658AE6-1A26-27C1-20E7-441B3D24C66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6" name="グループ化 625">
            <a:extLst>
              <a:ext uri="{FF2B5EF4-FFF2-40B4-BE49-F238E27FC236}">
                <a16:creationId xmlns:a16="http://schemas.microsoft.com/office/drawing/2014/main" id="{3AC068D8-9F55-F823-4CF0-8228307F9247}"/>
              </a:ext>
            </a:extLst>
          </p:cNvPr>
          <p:cNvGrpSpPr/>
          <p:nvPr/>
        </p:nvGrpSpPr>
        <p:grpSpPr>
          <a:xfrm rot="5400000">
            <a:off x="4109006" y="5663864"/>
            <a:ext cx="194400" cy="194400"/>
            <a:chOff x="5374616" y="7449420"/>
            <a:chExt cx="194400" cy="194400"/>
          </a:xfrm>
        </p:grpSpPr>
        <p:sp>
          <p:nvSpPr>
            <p:cNvPr id="634" name="Google Shape;135;p7">
              <a:extLst>
                <a:ext uri="{FF2B5EF4-FFF2-40B4-BE49-F238E27FC236}">
                  <a16:creationId xmlns:a16="http://schemas.microsoft.com/office/drawing/2014/main" id="{44607A09-87F1-5D94-8CA0-A0AC4E2297C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5" name="直線コネクタ 634">
              <a:extLst>
                <a:ext uri="{FF2B5EF4-FFF2-40B4-BE49-F238E27FC236}">
                  <a16:creationId xmlns:a16="http://schemas.microsoft.com/office/drawing/2014/main" id="{2DB2F525-A3FA-B821-D702-9281419EA45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7" name="Google Shape;255;p7">
            <a:extLst>
              <a:ext uri="{FF2B5EF4-FFF2-40B4-BE49-F238E27FC236}">
                <a16:creationId xmlns:a16="http://schemas.microsoft.com/office/drawing/2014/main" id="{7E468A83-D8DB-FE67-49F0-ADAF27B7F78E}"/>
              </a:ext>
            </a:extLst>
          </p:cNvPr>
          <p:cNvSpPr/>
          <p:nvPr/>
        </p:nvSpPr>
        <p:spPr>
          <a:xfrm rot="5400000">
            <a:off x="3610406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8" name="グループ化 627">
            <a:extLst>
              <a:ext uri="{FF2B5EF4-FFF2-40B4-BE49-F238E27FC236}">
                <a16:creationId xmlns:a16="http://schemas.microsoft.com/office/drawing/2014/main" id="{4C1B9929-71F7-B27F-5ED5-B93CA2EEF97C}"/>
              </a:ext>
            </a:extLst>
          </p:cNvPr>
          <p:cNvGrpSpPr/>
          <p:nvPr/>
        </p:nvGrpSpPr>
        <p:grpSpPr>
          <a:xfrm rot="5400000">
            <a:off x="4109006" y="5880784"/>
            <a:ext cx="194400" cy="194400"/>
            <a:chOff x="5374616" y="7449420"/>
            <a:chExt cx="194400" cy="194400"/>
          </a:xfrm>
        </p:grpSpPr>
        <p:sp>
          <p:nvSpPr>
            <p:cNvPr id="632" name="Google Shape;135;p7">
              <a:extLst>
                <a:ext uri="{FF2B5EF4-FFF2-40B4-BE49-F238E27FC236}">
                  <a16:creationId xmlns:a16="http://schemas.microsoft.com/office/drawing/2014/main" id="{548AF447-00C5-E5BF-C6DD-129EEC162F7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3" name="直線コネクタ 632">
              <a:extLst>
                <a:ext uri="{FF2B5EF4-FFF2-40B4-BE49-F238E27FC236}">
                  <a16:creationId xmlns:a16="http://schemas.microsoft.com/office/drawing/2014/main" id="{572F297C-D727-E93D-FE6D-028A59EE5D8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9" name="グループ化 628">
            <a:extLst>
              <a:ext uri="{FF2B5EF4-FFF2-40B4-BE49-F238E27FC236}">
                <a16:creationId xmlns:a16="http://schemas.microsoft.com/office/drawing/2014/main" id="{0AFCB758-E745-F27C-407B-B0D0DDF0BCF4}"/>
              </a:ext>
            </a:extLst>
          </p:cNvPr>
          <p:cNvGrpSpPr/>
          <p:nvPr/>
        </p:nvGrpSpPr>
        <p:grpSpPr>
          <a:xfrm rot="5400000">
            <a:off x="4109006" y="6098498"/>
            <a:ext cx="194400" cy="194400"/>
            <a:chOff x="5374616" y="7449420"/>
            <a:chExt cx="194400" cy="194400"/>
          </a:xfrm>
        </p:grpSpPr>
        <p:sp>
          <p:nvSpPr>
            <p:cNvPr id="630" name="Google Shape;135;p7">
              <a:extLst>
                <a:ext uri="{FF2B5EF4-FFF2-40B4-BE49-F238E27FC236}">
                  <a16:creationId xmlns:a16="http://schemas.microsoft.com/office/drawing/2014/main" id="{D887B5DA-2765-001A-FFE9-A4665E46EE7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67BEA3FF-0420-13D5-F11C-019753699E0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1" name="グループ化 700">
            <a:extLst>
              <a:ext uri="{FF2B5EF4-FFF2-40B4-BE49-F238E27FC236}">
                <a16:creationId xmlns:a16="http://schemas.microsoft.com/office/drawing/2014/main" id="{48EF4447-92BF-70A4-0926-67C2CB3D04AD}"/>
              </a:ext>
            </a:extLst>
          </p:cNvPr>
          <p:cNvGrpSpPr/>
          <p:nvPr/>
        </p:nvGrpSpPr>
        <p:grpSpPr>
          <a:xfrm rot="5400000">
            <a:off x="4679021" y="2505028"/>
            <a:ext cx="194400" cy="194400"/>
            <a:chOff x="5374616" y="7449420"/>
            <a:chExt cx="194400" cy="194400"/>
          </a:xfrm>
        </p:grpSpPr>
        <p:sp>
          <p:nvSpPr>
            <p:cNvPr id="709" name="Google Shape;135;p7">
              <a:extLst>
                <a:ext uri="{FF2B5EF4-FFF2-40B4-BE49-F238E27FC236}">
                  <a16:creationId xmlns:a16="http://schemas.microsoft.com/office/drawing/2014/main" id="{CF140283-2DEE-DBCE-9B8F-E7433C9FFA4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0" name="直線コネクタ 709">
              <a:extLst>
                <a:ext uri="{FF2B5EF4-FFF2-40B4-BE49-F238E27FC236}">
                  <a16:creationId xmlns:a16="http://schemas.microsoft.com/office/drawing/2014/main" id="{50F30DD0-3F77-E0D4-64EE-BF3F46ADAB1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2" name="Google Shape;255;p7">
            <a:extLst>
              <a:ext uri="{FF2B5EF4-FFF2-40B4-BE49-F238E27FC236}">
                <a16:creationId xmlns:a16="http://schemas.microsoft.com/office/drawing/2014/main" id="{074078D6-943A-078A-8BA2-9B3EC0FE8A93}"/>
              </a:ext>
            </a:extLst>
          </p:cNvPr>
          <p:cNvSpPr/>
          <p:nvPr/>
        </p:nvSpPr>
        <p:spPr>
          <a:xfrm rot="5400000">
            <a:off x="4180421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03" name="グループ化 702">
            <a:extLst>
              <a:ext uri="{FF2B5EF4-FFF2-40B4-BE49-F238E27FC236}">
                <a16:creationId xmlns:a16="http://schemas.microsoft.com/office/drawing/2014/main" id="{E95B1E33-532B-5FEC-E1CB-3AA998E3B188}"/>
              </a:ext>
            </a:extLst>
          </p:cNvPr>
          <p:cNvGrpSpPr/>
          <p:nvPr/>
        </p:nvGrpSpPr>
        <p:grpSpPr>
          <a:xfrm rot="5400000">
            <a:off x="4679021" y="2721948"/>
            <a:ext cx="194400" cy="194400"/>
            <a:chOff x="5374616" y="7449420"/>
            <a:chExt cx="194400" cy="194400"/>
          </a:xfrm>
        </p:grpSpPr>
        <p:sp>
          <p:nvSpPr>
            <p:cNvPr id="707" name="Google Shape;135;p7">
              <a:extLst>
                <a:ext uri="{FF2B5EF4-FFF2-40B4-BE49-F238E27FC236}">
                  <a16:creationId xmlns:a16="http://schemas.microsoft.com/office/drawing/2014/main" id="{6194D285-1B5B-2A05-0FDF-88374947426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8" name="直線コネクタ 707">
              <a:extLst>
                <a:ext uri="{FF2B5EF4-FFF2-40B4-BE49-F238E27FC236}">
                  <a16:creationId xmlns:a16="http://schemas.microsoft.com/office/drawing/2014/main" id="{644A8340-9AC6-150C-C31E-5B7BE73E897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4" name="グループ化 703">
            <a:extLst>
              <a:ext uri="{FF2B5EF4-FFF2-40B4-BE49-F238E27FC236}">
                <a16:creationId xmlns:a16="http://schemas.microsoft.com/office/drawing/2014/main" id="{05B15804-BAFA-AB37-05BB-267970BDDEBE}"/>
              </a:ext>
            </a:extLst>
          </p:cNvPr>
          <p:cNvGrpSpPr/>
          <p:nvPr/>
        </p:nvGrpSpPr>
        <p:grpSpPr>
          <a:xfrm rot="5400000">
            <a:off x="4679021" y="2939662"/>
            <a:ext cx="194400" cy="194400"/>
            <a:chOff x="5374616" y="7449420"/>
            <a:chExt cx="194400" cy="194400"/>
          </a:xfrm>
        </p:grpSpPr>
        <p:sp>
          <p:nvSpPr>
            <p:cNvPr id="705" name="Google Shape;135;p7">
              <a:extLst>
                <a:ext uri="{FF2B5EF4-FFF2-40B4-BE49-F238E27FC236}">
                  <a16:creationId xmlns:a16="http://schemas.microsoft.com/office/drawing/2014/main" id="{1A3CDCF4-7299-164A-5323-524CFAEC44D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6" name="直線コネクタ 705">
              <a:extLst>
                <a:ext uri="{FF2B5EF4-FFF2-40B4-BE49-F238E27FC236}">
                  <a16:creationId xmlns:a16="http://schemas.microsoft.com/office/drawing/2014/main" id="{0DFCF9D5-186A-C5C0-7B2D-6DDB3E3AE31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1" name="グループ化 690">
            <a:extLst>
              <a:ext uri="{FF2B5EF4-FFF2-40B4-BE49-F238E27FC236}">
                <a16:creationId xmlns:a16="http://schemas.microsoft.com/office/drawing/2014/main" id="{6CA44F9B-A0D4-1734-823B-360A3C693197}"/>
              </a:ext>
            </a:extLst>
          </p:cNvPr>
          <p:cNvGrpSpPr/>
          <p:nvPr/>
        </p:nvGrpSpPr>
        <p:grpSpPr>
          <a:xfrm rot="5400000">
            <a:off x="4679021" y="3550056"/>
            <a:ext cx="194400" cy="194400"/>
            <a:chOff x="5374616" y="7449420"/>
            <a:chExt cx="194400" cy="194400"/>
          </a:xfrm>
        </p:grpSpPr>
        <p:sp>
          <p:nvSpPr>
            <p:cNvPr id="699" name="Google Shape;135;p7">
              <a:extLst>
                <a:ext uri="{FF2B5EF4-FFF2-40B4-BE49-F238E27FC236}">
                  <a16:creationId xmlns:a16="http://schemas.microsoft.com/office/drawing/2014/main" id="{84B30E7A-6107-38CE-C34A-45186B43F82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0" name="直線コネクタ 699">
              <a:extLst>
                <a:ext uri="{FF2B5EF4-FFF2-40B4-BE49-F238E27FC236}">
                  <a16:creationId xmlns:a16="http://schemas.microsoft.com/office/drawing/2014/main" id="{045D44C1-0D5F-B799-62B1-FFF11E122BC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2" name="Google Shape;255;p7">
            <a:extLst>
              <a:ext uri="{FF2B5EF4-FFF2-40B4-BE49-F238E27FC236}">
                <a16:creationId xmlns:a16="http://schemas.microsoft.com/office/drawing/2014/main" id="{6B348170-F6F1-8D4B-479E-86DA33FA6199}"/>
              </a:ext>
            </a:extLst>
          </p:cNvPr>
          <p:cNvSpPr/>
          <p:nvPr/>
        </p:nvSpPr>
        <p:spPr>
          <a:xfrm rot="5400000">
            <a:off x="4180421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93" name="グループ化 692">
            <a:extLst>
              <a:ext uri="{FF2B5EF4-FFF2-40B4-BE49-F238E27FC236}">
                <a16:creationId xmlns:a16="http://schemas.microsoft.com/office/drawing/2014/main" id="{BB15773A-A55A-E9AB-268E-8D3F4523905C}"/>
              </a:ext>
            </a:extLst>
          </p:cNvPr>
          <p:cNvGrpSpPr/>
          <p:nvPr/>
        </p:nvGrpSpPr>
        <p:grpSpPr>
          <a:xfrm rot="5400000">
            <a:off x="4679021" y="3766976"/>
            <a:ext cx="194400" cy="194400"/>
            <a:chOff x="5374616" y="7449420"/>
            <a:chExt cx="194400" cy="194400"/>
          </a:xfrm>
        </p:grpSpPr>
        <p:sp>
          <p:nvSpPr>
            <p:cNvPr id="697" name="Google Shape;135;p7">
              <a:extLst>
                <a:ext uri="{FF2B5EF4-FFF2-40B4-BE49-F238E27FC236}">
                  <a16:creationId xmlns:a16="http://schemas.microsoft.com/office/drawing/2014/main" id="{98F55089-F11B-8270-497F-0310EF42198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8" name="直線コネクタ 697">
              <a:extLst>
                <a:ext uri="{FF2B5EF4-FFF2-40B4-BE49-F238E27FC236}">
                  <a16:creationId xmlns:a16="http://schemas.microsoft.com/office/drawing/2014/main" id="{0F9A7368-4C60-C678-1015-A0A66DF35AB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4" name="グループ化 693">
            <a:extLst>
              <a:ext uri="{FF2B5EF4-FFF2-40B4-BE49-F238E27FC236}">
                <a16:creationId xmlns:a16="http://schemas.microsoft.com/office/drawing/2014/main" id="{93DFEA37-B8F2-9C89-CCBD-050332DAC733}"/>
              </a:ext>
            </a:extLst>
          </p:cNvPr>
          <p:cNvGrpSpPr/>
          <p:nvPr/>
        </p:nvGrpSpPr>
        <p:grpSpPr>
          <a:xfrm rot="5400000">
            <a:off x="4679021" y="3984690"/>
            <a:ext cx="194400" cy="194400"/>
            <a:chOff x="5374616" y="7449420"/>
            <a:chExt cx="194400" cy="194400"/>
          </a:xfrm>
        </p:grpSpPr>
        <p:sp>
          <p:nvSpPr>
            <p:cNvPr id="695" name="Google Shape;135;p7">
              <a:extLst>
                <a:ext uri="{FF2B5EF4-FFF2-40B4-BE49-F238E27FC236}">
                  <a16:creationId xmlns:a16="http://schemas.microsoft.com/office/drawing/2014/main" id="{AB4107FD-EA22-4671-CBF8-67AC8AA2425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6" name="直線コネクタ 695">
              <a:extLst>
                <a:ext uri="{FF2B5EF4-FFF2-40B4-BE49-F238E27FC236}">
                  <a16:creationId xmlns:a16="http://schemas.microsoft.com/office/drawing/2014/main" id="{6FB37E7D-6676-E603-9222-68A36E6BE6B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1" name="グループ化 680">
            <a:extLst>
              <a:ext uri="{FF2B5EF4-FFF2-40B4-BE49-F238E27FC236}">
                <a16:creationId xmlns:a16="http://schemas.microsoft.com/office/drawing/2014/main" id="{578536DB-4602-5A2C-B6F0-02C60AEA9F19}"/>
              </a:ext>
            </a:extLst>
          </p:cNvPr>
          <p:cNvGrpSpPr/>
          <p:nvPr/>
        </p:nvGrpSpPr>
        <p:grpSpPr>
          <a:xfrm rot="5400000">
            <a:off x="4679021" y="4618836"/>
            <a:ext cx="194400" cy="194400"/>
            <a:chOff x="5374616" y="7449420"/>
            <a:chExt cx="194400" cy="194400"/>
          </a:xfrm>
        </p:grpSpPr>
        <p:sp>
          <p:nvSpPr>
            <p:cNvPr id="689" name="Google Shape;135;p7">
              <a:extLst>
                <a:ext uri="{FF2B5EF4-FFF2-40B4-BE49-F238E27FC236}">
                  <a16:creationId xmlns:a16="http://schemas.microsoft.com/office/drawing/2014/main" id="{F1331F39-C887-D751-2404-46BB989E5DE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0" name="直線コネクタ 689">
              <a:extLst>
                <a:ext uri="{FF2B5EF4-FFF2-40B4-BE49-F238E27FC236}">
                  <a16:creationId xmlns:a16="http://schemas.microsoft.com/office/drawing/2014/main" id="{4AEB39A9-DD3D-0A40-75EE-A1D3E16A3A3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2" name="Google Shape;255;p7">
            <a:extLst>
              <a:ext uri="{FF2B5EF4-FFF2-40B4-BE49-F238E27FC236}">
                <a16:creationId xmlns:a16="http://schemas.microsoft.com/office/drawing/2014/main" id="{D72D2F2A-E6B4-6ABA-7CA4-A46BB17D6CF0}"/>
              </a:ext>
            </a:extLst>
          </p:cNvPr>
          <p:cNvSpPr/>
          <p:nvPr/>
        </p:nvSpPr>
        <p:spPr>
          <a:xfrm rot="5400000">
            <a:off x="4180421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3" name="グループ化 682">
            <a:extLst>
              <a:ext uri="{FF2B5EF4-FFF2-40B4-BE49-F238E27FC236}">
                <a16:creationId xmlns:a16="http://schemas.microsoft.com/office/drawing/2014/main" id="{7BD30E27-CAA9-6BD9-D475-DE3C3CD8FF12}"/>
              </a:ext>
            </a:extLst>
          </p:cNvPr>
          <p:cNvGrpSpPr/>
          <p:nvPr/>
        </p:nvGrpSpPr>
        <p:grpSpPr>
          <a:xfrm rot="5400000">
            <a:off x="4679021" y="4835756"/>
            <a:ext cx="194400" cy="194400"/>
            <a:chOff x="5374616" y="7449420"/>
            <a:chExt cx="194400" cy="194400"/>
          </a:xfrm>
        </p:grpSpPr>
        <p:sp>
          <p:nvSpPr>
            <p:cNvPr id="687" name="Google Shape;135;p7">
              <a:extLst>
                <a:ext uri="{FF2B5EF4-FFF2-40B4-BE49-F238E27FC236}">
                  <a16:creationId xmlns:a16="http://schemas.microsoft.com/office/drawing/2014/main" id="{7B1C4238-45C8-137D-F467-00A44CE84F5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8" name="直線コネクタ 687">
              <a:extLst>
                <a:ext uri="{FF2B5EF4-FFF2-40B4-BE49-F238E27FC236}">
                  <a16:creationId xmlns:a16="http://schemas.microsoft.com/office/drawing/2014/main" id="{960527F4-B172-1792-D039-FA74E3FFC52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4" name="グループ化 683">
            <a:extLst>
              <a:ext uri="{FF2B5EF4-FFF2-40B4-BE49-F238E27FC236}">
                <a16:creationId xmlns:a16="http://schemas.microsoft.com/office/drawing/2014/main" id="{245D0627-D990-2266-5B79-89C3F4D9A398}"/>
              </a:ext>
            </a:extLst>
          </p:cNvPr>
          <p:cNvGrpSpPr/>
          <p:nvPr/>
        </p:nvGrpSpPr>
        <p:grpSpPr>
          <a:xfrm rot="5400000">
            <a:off x="4679021" y="5053470"/>
            <a:ext cx="194400" cy="194400"/>
            <a:chOff x="5374616" y="7449420"/>
            <a:chExt cx="194400" cy="194400"/>
          </a:xfrm>
        </p:grpSpPr>
        <p:sp>
          <p:nvSpPr>
            <p:cNvPr id="685" name="Google Shape;135;p7">
              <a:extLst>
                <a:ext uri="{FF2B5EF4-FFF2-40B4-BE49-F238E27FC236}">
                  <a16:creationId xmlns:a16="http://schemas.microsoft.com/office/drawing/2014/main" id="{04621295-1FE6-9BE9-B2CB-6DD9CE054C5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6" name="直線コネクタ 685">
              <a:extLst>
                <a:ext uri="{FF2B5EF4-FFF2-40B4-BE49-F238E27FC236}">
                  <a16:creationId xmlns:a16="http://schemas.microsoft.com/office/drawing/2014/main" id="{F0701996-0F77-73DE-1301-EB87254E955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1" name="グループ化 670">
            <a:extLst>
              <a:ext uri="{FF2B5EF4-FFF2-40B4-BE49-F238E27FC236}">
                <a16:creationId xmlns:a16="http://schemas.microsoft.com/office/drawing/2014/main" id="{32925695-F8AD-5E43-897F-DAACF7D73AA7}"/>
              </a:ext>
            </a:extLst>
          </p:cNvPr>
          <p:cNvGrpSpPr/>
          <p:nvPr/>
        </p:nvGrpSpPr>
        <p:grpSpPr>
          <a:xfrm rot="5400000">
            <a:off x="4679021" y="5663864"/>
            <a:ext cx="194400" cy="194400"/>
            <a:chOff x="5374616" y="7449420"/>
            <a:chExt cx="194400" cy="194400"/>
          </a:xfrm>
        </p:grpSpPr>
        <p:sp>
          <p:nvSpPr>
            <p:cNvPr id="679" name="Google Shape;135;p7">
              <a:extLst>
                <a:ext uri="{FF2B5EF4-FFF2-40B4-BE49-F238E27FC236}">
                  <a16:creationId xmlns:a16="http://schemas.microsoft.com/office/drawing/2014/main" id="{6D087018-4C7F-8623-E859-ABD22F3939A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0" name="直線コネクタ 679">
              <a:extLst>
                <a:ext uri="{FF2B5EF4-FFF2-40B4-BE49-F238E27FC236}">
                  <a16:creationId xmlns:a16="http://schemas.microsoft.com/office/drawing/2014/main" id="{7E6448F5-E94A-CE72-88B7-EDB05363263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2" name="Google Shape;255;p7">
            <a:extLst>
              <a:ext uri="{FF2B5EF4-FFF2-40B4-BE49-F238E27FC236}">
                <a16:creationId xmlns:a16="http://schemas.microsoft.com/office/drawing/2014/main" id="{20654568-F90C-6DE5-8519-AC2F941906C9}"/>
              </a:ext>
            </a:extLst>
          </p:cNvPr>
          <p:cNvSpPr/>
          <p:nvPr/>
        </p:nvSpPr>
        <p:spPr>
          <a:xfrm rot="5400000">
            <a:off x="4180421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3" name="グループ化 672">
            <a:extLst>
              <a:ext uri="{FF2B5EF4-FFF2-40B4-BE49-F238E27FC236}">
                <a16:creationId xmlns:a16="http://schemas.microsoft.com/office/drawing/2014/main" id="{A124FA11-BAA4-0910-312D-CA3838F0D315}"/>
              </a:ext>
            </a:extLst>
          </p:cNvPr>
          <p:cNvGrpSpPr/>
          <p:nvPr/>
        </p:nvGrpSpPr>
        <p:grpSpPr>
          <a:xfrm rot="5400000">
            <a:off x="4679021" y="5880784"/>
            <a:ext cx="194400" cy="194400"/>
            <a:chOff x="5374616" y="7449420"/>
            <a:chExt cx="194400" cy="194400"/>
          </a:xfrm>
        </p:grpSpPr>
        <p:sp>
          <p:nvSpPr>
            <p:cNvPr id="677" name="Google Shape;135;p7">
              <a:extLst>
                <a:ext uri="{FF2B5EF4-FFF2-40B4-BE49-F238E27FC236}">
                  <a16:creationId xmlns:a16="http://schemas.microsoft.com/office/drawing/2014/main" id="{97E2A594-3460-9256-F20E-F030D9E3136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8" name="直線コネクタ 677">
              <a:extLst>
                <a:ext uri="{FF2B5EF4-FFF2-40B4-BE49-F238E27FC236}">
                  <a16:creationId xmlns:a16="http://schemas.microsoft.com/office/drawing/2014/main" id="{0772DA80-41B0-CA0E-CFF9-18B3F1EA6E1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4" name="グループ化 673">
            <a:extLst>
              <a:ext uri="{FF2B5EF4-FFF2-40B4-BE49-F238E27FC236}">
                <a16:creationId xmlns:a16="http://schemas.microsoft.com/office/drawing/2014/main" id="{4AE41125-7430-FCD3-3528-A12DBD6B6221}"/>
              </a:ext>
            </a:extLst>
          </p:cNvPr>
          <p:cNvGrpSpPr/>
          <p:nvPr/>
        </p:nvGrpSpPr>
        <p:grpSpPr>
          <a:xfrm rot="5400000">
            <a:off x="4679021" y="6098498"/>
            <a:ext cx="194400" cy="194400"/>
            <a:chOff x="5374616" y="7449420"/>
            <a:chExt cx="194400" cy="194400"/>
          </a:xfrm>
        </p:grpSpPr>
        <p:sp>
          <p:nvSpPr>
            <p:cNvPr id="675" name="Google Shape;135;p7">
              <a:extLst>
                <a:ext uri="{FF2B5EF4-FFF2-40B4-BE49-F238E27FC236}">
                  <a16:creationId xmlns:a16="http://schemas.microsoft.com/office/drawing/2014/main" id="{23AEA801-863B-79C6-8B08-56E8ECBE1EF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6" name="直線コネクタ 675">
              <a:extLst>
                <a:ext uri="{FF2B5EF4-FFF2-40B4-BE49-F238E27FC236}">
                  <a16:creationId xmlns:a16="http://schemas.microsoft.com/office/drawing/2014/main" id="{6A000752-CC03-7C10-2536-85C9E429A45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6" name="グループ化 745">
            <a:extLst>
              <a:ext uri="{FF2B5EF4-FFF2-40B4-BE49-F238E27FC236}">
                <a16:creationId xmlns:a16="http://schemas.microsoft.com/office/drawing/2014/main" id="{62442F08-E850-B697-BD5B-12D65C4D704A}"/>
              </a:ext>
            </a:extLst>
          </p:cNvPr>
          <p:cNvGrpSpPr/>
          <p:nvPr/>
        </p:nvGrpSpPr>
        <p:grpSpPr>
          <a:xfrm rot="5400000">
            <a:off x="5225287" y="2505028"/>
            <a:ext cx="194400" cy="194400"/>
            <a:chOff x="5374616" y="7449420"/>
            <a:chExt cx="194400" cy="194400"/>
          </a:xfrm>
        </p:grpSpPr>
        <p:sp>
          <p:nvSpPr>
            <p:cNvPr id="754" name="Google Shape;135;p7">
              <a:extLst>
                <a:ext uri="{FF2B5EF4-FFF2-40B4-BE49-F238E27FC236}">
                  <a16:creationId xmlns:a16="http://schemas.microsoft.com/office/drawing/2014/main" id="{518AA4C4-6CB2-4113-4CDE-632FB6D913B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5" name="直線コネクタ 754">
              <a:extLst>
                <a:ext uri="{FF2B5EF4-FFF2-40B4-BE49-F238E27FC236}">
                  <a16:creationId xmlns:a16="http://schemas.microsoft.com/office/drawing/2014/main" id="{2B8B0A86-9A6F-65FE-AC2C-B8B057F802E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7" name="Google Shape;255;p7">
            <a:extLst>
              <a:ext uri="{FF2B5EF4-FFF2-40B4-BE49-F238E27FC236}">
                <a16:creationId xmlns:a16="http://schemas.microsoft.com/office/drawing/2014/main" id="{D9F372F6-A035-368F-EFEF-C8069C03AC2D}"/>
              </a:ext>
            </a:extLst>
          </p:cNvPr>
          <p:cNvSpPr/>
          <p:nvPr/>
        </p:nvSpPr>
        <p:spPr>
          <a:xfrm rot="5400000">
            <a:off x="4726687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48" name="グループ化 747">
            <a:extLst>
              <a:ext uri="{FF2B5EF4-FFF2-40B4-BE49-F238E27FC236}">
                <a16:creationId xmlns:a16="http://schemas.microsoft.com/office/drawing/2014/main" id="{47854F20-ADF8-7A7A-DD2C-18654897FCBC}"/>
              </a:ext>
            </a:extLst>
          </p:cNvPr>
          <p:cNvGrpSpPr/>
          <p:nvPr/>
        </p:nvGrpSpPr>
        <p:grpSpPr>
          <a:xfrm rot="5400000">
            <a:off x="5225287" y="2721948"/>
            <a:ext cx="194400" cy="194400"/>
            <a:chOff x="5374616" y="7449420"/>
            <a:chExt cx="194400" cy="194400"/>
          </a:xfrm>
        </p:grpSpPr>
        <p:sp>
          <p:nvSpPr>
            <p:cNvPr id="752" name="Google Shape;135;p7">
              <a:extLst>
                <a:ext uri="{FF2B5EF4-FFF2-40B4-BE49-F238E27FC236}">
                  <a16:creationId xmlns:a16="http://schemas.microsoft.com/office/drawing/2014/main" id="{6589D784-4F2F-E6BE-2644-6817693FF19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3" name="直線コネクタ 752">
              <a:extLst>
                <a:ext uri="{FF2B5EF4-FFF2-40B4-BE49-F238E27FC236}">
                  <a16:creationId xmlns:a16="http://schemas.microsoft.com/office/drawing/2014/main" id="{F3C02CF3-D0C5-B5AA-6963-9B79F0BB9D0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9" name="グループ化 748">
            <a:extLst>
              <a:ext uri="{FF2B5EF4-FFF2-40B4-BE49-F238E27FC236}">
                <a16:creationId xmlns:a16="http://schemas.microsoft.com/office/drawing/2014/main" id="{EA07AE32-56D8-C4D9-3F32-0ED90FA2E7B4}"/>
              </a:ext>
            </a:extLst>
          </p:cNvPr>
          <p:cNvGrpSpPr/>
          <p:nvPr/>
        </p:nvGrpSpPr>
        <p:grpSpPr>
          <a:xfrm rot="5400000">
            <a:off x="5225287" y="2939662"/>
            <a:ext cx="194400" cy="194400"/>
            <a:chOff x="5374616" y="7449420"/>
            <a:chExt cx="194400" cy="194400"/>
          </a:xfrm>
        </p:grpSpPr>
        <p:sp>
          <p:nvSpPr>
            <p:cNvPr id="750" name="Google Shape;135;p7">
              <a:extLst>
                <a:ext uri="{FF2B5EF4-FFF2-40B4-BE49-F238E27FC236}">
                  <a16:creationId xmlns:a16="http://schemas.microsoft.com/office/drawing/2014/main" id="{6B0340CD-98B2-0358-C685-E111E2F372E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1" name="直線コネクタ 750">
              <a:extLst>
                <a:ext uri="{FF2B5EF4-FFF2-40B4-BE49-F238E27FC236}">
                  <a16:creationId xmlns:a16="http://schemas.microsoft.com/office/drawing/2014/main" id="{A50FA084-2E45-B398-6B8E-2F92246C595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6" name="グループ化 735">
            <a:extLst>
              <a:ext uri="{FF2B5EF4-FFF2-40B4-BE49-F238E27FC236}">
                <a16:creationId xmlns:a16="http://schemas.microsoft.com/office/drawing/2014/main" id="{3DDE77D0-1773-6756-4947-9CEB7DF2BF70}"/>
              </a:ext>
            </a:extLst>
          </p:cNvPr>
          <p:cNvGrpSpPr/>
          <p:nvPr/>
        </p:nvGrpSpPr>
        <p:grpSpPr>
          <a:xfrm rot="5400000">
            <a:off x="5225287" y="3550056"/>
            <a:ext cx="194400" cy="194400"/>
            <a:chOff x="5374616" y="7449420"/>
            <a:chExt cx="194400" cy="194400"/>
          </a:xfrm>
        </p:grpSpPr>
        <p:sp>
          <p:nvSpPr>
            <p:cNvPr id="744" name="Google Shape;135;p7">
              <a:extLst>
                <a:ext uri="{FF2B5EF4-FFF2-40B4-BE49-F238E27FC236}">
                  <a16:creationId xmlns:a16="http://schemas.microsoft.com/office/drawing/2014/main" id="{A3AB54C8-D5D0-97BF-1275-E34528D8F04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5" name="直線コネクタ 744">
              <a:extLst>
                <a:ext uri="{FF2B5EF4-FFF2-40B4-BE49-F238E27FC236}">
                  <a16:creationId xmlns:a16="http://schemas.microsoft.com/office/drawing/2014/main" id="{E0087F4F-00E1-861E-0E54-73C65BA1A55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7" name="Google Shape;255;p7">
            <a:extLst>
              <a:ext uri="{FF2B5EF4-FFF2-40B4-BE49-F238E27FC236}">
                <a16:creationId xmlns:a16="http://schemas.microsoft.com/office/drawing/2014/main" id="{4B904374-33AC-5C87-7774-2D7A6B45FF1B}"/>
              </a:ext>
            </a:extLst>
          </p:cNvPr>
          <p:cNvSpPr/>
          <p:nvPr/>
        </p:nvSpPr>
        <p:spPr>
          <a:xfrm rot="5400000">
            <a:off x="4726687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38" name="グループ化 737">
            <a:extLst>
              <a:ext uri="{FF2B5EF4-FFF2-40B4-BE49-F238E27FC236}">
                <a16:creationId xmlns:a16="http://schemas.microsoft.com/office/drawing/2014/main" id="{1EA3B116-9424-83BB-8D02-80E4B85B8C5C}"/>
              </a:ext>
            </a:extLst>
          </p:cNvPr>
          <p:cNvGrpSpPr/>
          <p:nvPr/>
        </p:nvGrpSpPr>
        <p:grpSpPr>
          <a:xfrm rot="5400000">
            <a:off x="5225287" y="3766976"/>
            <a:ext cx="194400" cy="194400"/>
            <a:chOff x="5374616" y="7449420"/>
            <a:chExt cx="194400" cy="194400"/>
          </a:xfrm>
        </p:grpSpPr>
        <p:sp>
          <p:nvSpPr>
            <p:cNvPr id="742" name="Google Shape;135;p7">
              <a:extLst>
                <a:ext uri="{FF2B5EF4-FFF2-40B4-BE49-F238E27FC236}">
                  <a16:creationId xmlns:a16="http://schemas.microsoft.com/office/drawing/2014/main" id="{0FE30F75-7F05-1D62-742C-7C9AEDB00F9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3" name="直線コネクタ 742">
              <a:extLst>
                <a:ext uri="{FF2B5EF4-FFF2-40B4-BE49-F238E27FC236}">
                  <a16:creationId xmlns:a16="http://schemas.microsoft.com/office/drawing/2014/main" id="{BAF735B6-EEB6-D4EC-A06D-B140B7A02CF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9" name="グループ化 738">
            <a:extLst>
              <a:ext uri="{FF2B5EF4-FFF2-40B4-BE49-F238E27FC236}">
                <a16:creationId xmlns:a16="http://schemas.microsoft.com/office/drawing/2014/main" id="{4D25D6E2-5E71-E59C-ABC4-88AC9622C555}"/>
              </a:ext>
            </a:extLst>
          </p:cNvPr>
          <p:cNvGrpSpPr/>
          <p:nvPr/>
        </p:nvGrpSpPr>
        <p:grpSpPr>
          <a:xfrm rot="5400000">
            <a:off x="5225287" y="3984690"/>
            <a:ext cx="194400" cy="194400"/>
            <a:chOff x="5374616" y="7449420"/>
            <a:chExt cx="194400" cy="194400"/>
          </a:xfrm>
        </p:grpSpPr>
        <p:sp>
          <p:nvSpPr>
            <p:cNvPr id="740" name="Google Shape;135;p7">
              <a:extLst>
                <a:ext uri="{FF2B5EF4-FFF2-40B4-BE49-F238E27FC236}">
                  <a16:creationId xmlns:a16="http://schemas.microsoft.com/office/drawing/2014/main" id="{0E95C8A5-4E20-EAA1-6BDA-9C25B5C91A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1" name="直線コネクタ 740">
              <a:extLst>
                <a:ext uri="{FF2B5EF4-FFF2-40B4-BE49-F238E27FC236}">
                  <a16:creationId xmlns:a16="http://schemas.microsoft.com/office/drawing/2014/main" id="{B928FB50-7BB5-1A38-34C8-15ACC0E5FB2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6" name="グループ化 725">
            <a:extLst>
              <a:ext uri="{FF2B5EF4-FFF2-40B4-BE49-F238E27FC236}">
                <a16:creationId xmlns:a16="http://schemas.microsoft.com/office/drawing/2014/main" id="{775D006B-3FE6-4662-F0F9-6C2A285D229C}"/>
              </a:ext>
            </a:extLst>
          </p:cNvPr>
          <p:cNvGrpSpPr/>
          <p:nvPr/>
        </p:nvGrpSpPr>
        <p:grpSpPr>
          <a:xfrm rot="5400000">
            <a:off x="5225287" y="4618836"/>
            <a:ext cx="194400" cy="194400"/>
            <a:chOff x="5374616" y="7449420"/>
            <a:chExt cx="194400" cy="194400"/>
          </a:xfrm>
        </p:grpSpPr>
        <p:sp>
          <p:nvSpPr>
            <p:cNvPr id="734" name="Google Shape;135;p7">
              <a:extLst>
                <a:ext uri="{FF2B5EF4-FFF2-40B4-BE49-F238E27FC236}">
                  <a16:creationId xmlns:a16="http://schemas.microsoft.com/office/drawing/2014/main" id="{B0C1A236-D1A3-8893-C2A4-3251E35B5CB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5" name="直線コネクタ 734">
              <a:extLst>
                <a:ext uri="{FF2B5EF4-FFF2-40B4-BE49-F238E27FC236}">
                  <a16:creationId xmlns:a16="http://schemas.microsoft.com/office/drawing/2014/main" id="{9E01626C-34C7-F924-A24C-9419457A632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7" name="Google Shape;255;p7">
            <a:extLst>
              <a:ext uri="{FF2B5EF4-FFF2-40B4-BE49-F238E27FC236}">
                <a16:creationId xmlns:a16="http://schemas.microsoft.com/office/drawing/2014/main" id="{7514B11F-1414-D0BD-8FDE-FC83D65F9793}"/>
              </a:ext>
            </a:extLst>
          </p:cNvPr>
          <p:cNvSpPr/>
          <p:nvPr/>
        </p:nvSpPr>
        <p:spPr>
          <a:xfrm rot="5400000">
            <a:off x="4726687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28" name="グループ化 727">
            <a:extLst>
              <a:ext uri="{FF2B5EF4-FFF2-40B4-BE49-F238E27FC236}">
                <a16:creationId xmlns:a16="http://schemas.microsoft.com/office/drawing/2014/main" id="{02C05F24-31A7-E150-D277-6420E655AE74}"/>
              </a:ext>
            </a:extLst>
          </p:cNvPr>
          <p:cNvGrpSpPr/>
          <p:nvPr/>
        </p:nvGrpSpPr>
        <p:grpSpPr>
          <a:xfrm rot="5400000">
            <a:off x="5225287" y="4835756"/>
            <a:ext cx="194400" cy="194400"/>
            <a:chOff x="5374616" y="7449420"/>
            <a:chExt cx="194400" cy="194400"/>
          </a:xfrm>
        </p:grpSpPr>
        <p:sp>
          <p:nvSpPr>
            <p:cNvPr id="732" name="Google Shape;135;p7">
              <a:extLst>
                <a:ext uri="{FF2B5EF4-FFF2-40B4-BE49-F238E27FC236}">
                  <a16:creationId xmlns:a16="http://schemas.microsoft.com/office/drawing/2014/main" id="{455FB032-F131-6E7D-AE8F-36BAA81DD85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3" name="直線コネクタ 732">
              <a:extLst>
                <a:ext uri="{FF2B5EF4-FFF2-40B4-BE49-F238E27FC236}">
                  <a16:creationId xmlns:a16="http://schemas.microsoft.com/office/drawing/2014/main" id="{1A61D69E-2B98-930B-85A4-7F182F847E4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9" name="グループ化 728">
            <a:extLst>
              <a:ext uri="{FF2B5EF4-FFF2-40B4-BE49-F238E27FC236}">
                <a16:creationId xmlns:a16="http://schemas.microsoft.com/office/drawing/2014/main" id="{82CD7CAA-0E25-CDA9-6583-65A13EC33271}"/>
              </a:ext>
            </a:extLst>
          </p:cNvPr>
          <p:cNvGrpSpPr/>
          <p:nvPr/>
        </p:nvGrpSpPr>
        <p:grpSpPr>
          <a:xfrm rot="5400000">
            <a:off x="5225287" y="5053470"/>
            <a:ext cx="194400" cy="194400"/>
            <a:chOff x="5374616" y="7449420"/>
            <a:chExt cx="194400" cy="194400"/>
          </a:xfrm>
        </p:grpSpPr>
        <p:sp>
          <p:nvSpPr>
            <p:cNvPr id="730" name="Google Shape;135;p7">
              <a:extLst>
                <a:ext uri="{FF2B5EF4-FFF2-40B4-BE49-F238E27FC236}">
                  <a16:creationId xmlns:a16="http://schemas.microsoft.com/office/drawing/2014/main" id="{E748FCA9-F907-C35E-9945-4E3BE8B3FFD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1" name="直線コネクタ 730">
              <a:extLst>
                <a:ext uri="{FF2B5EF4-FFF2-40B4-BE49-F238E27FC236}">
                  <a16:creationId xmlns:a16="http://schemas.microsoft.com/office/drawing/2014/main" id="{2577FE5C-F752-4812-D8E2-C2C987CB564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6" name="グループ化 715">
            <a:extLst>
              <a:ext uri="{FF2B5EF4-FFF2-40B4-BE49-F238E27FC236}">
                <a16:creationId xmlns:a16="http://schemas.microsoft.com/office/drawing/2014/main" id="{D21E3330-1A45-DB1D-A11F-E344990CE301}"/>
              </a:ext>
            </a:extLst>
          </p:cNvPr>
          <p:cNvGrpSpPr/>
          <p:nvPr/>
        </p:nvGrpSpPr>
        <p:grpSpPr>
          <a:xfrm rot="5400000">
            <a:off x="5225287" y="5663864"/>
            <a:ext cx="194400" cy="194400"/>
            <a:chOff x="5374616" y="7449420"/>
            <a:chExt cx="194400" cy="194400"/>
          </a:xfrm>
        </p:grpSpPr>
        <p:sp>
          <p:nvSpPr>
            <p:cNvPr id="724" name="Google Shape;135;p7">
              <a:extLst>
                <a:ext uri="{FF2B5EF4-FFF2-40B4-BE49-F238E27FC236}">
                  <a16:creationId xmlns:a16="http://schemas.microsoft.com/office/drawing/2014/main" id="{7C45CCED-86CF-5430-699B-A1A6268F19D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5" name="直線コネクタ 724">
              <a:extLst>
                <a:ext uri="{FF2B5EF4-FFF2-40B4-BE49-F238E27FC236}">
                  <a16:creationId xmlns:a16="http://schemas.microsoft.com/office/drawing/2014/main" id="{C9E1C2A1-110B-B07D-505D-43E760CBF91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7" name="Google Shape;255;p7">
            <a:extLst>
              <a:ext uri="{FF2B5EF4-FFF2-40B4-BE49-F238E27FC236}">
                <a16:creationId xmlns:a16="http://schemas.microsoft.com/office/drawing/2014/main" id="{ACBCE61B-0852-91BF-1CB3-7EA126A83BDA}"/>
              </a:ext>
            </a:extLst>
          </p:cNvPr>
          <p:cNvSpPr/>
          <p:nvPr/>
        </p:nvSpPr>
        <p:spPr>
          <a:xfrm rot="5400000">
            <a:off x="4726687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18" name="グループ化 717">
            <a:extLst>
              <a:ext uri="{FF2B5EF4-FFF2-40B4-BE49-F238E27FC236}">
                <a16:creationId xmlns:a16="http://schemas.microsoft.com/office/drawing/2014/main" id="{51890EEA-743E-3A0A-F50D-ED337D12AE14}"/>
              </a:ext>
            </a:extLst>
          </p:cNvPr>
          <p:cNvGrpSpPr/>
          <p:nvPr/>
        </p:nvGrpSpPr>
        <p:grpSpPr>
          <a:xfrm rot="5400000">
            <a:off x="5225287" y="5880784"/>
            <a:ext cx="194400" cy="194400"/>
            <a:chOff x="5374616" y="7449420"/>
            <a:chExt cx="194400" cy="194400"/>
          </a:xfrm>
        </p:grpSpPr>
        <p:sp>
          <p:nvSpPr>
            <p:cNvPr id="722" name="Google Shape;135;p7">
              <a:extLst>
                <a:ext uri="{FF2B5EF4-FFF2-40B4-BE49-F238E27FC236}">
                  <a16:creationId xmlns:a16="http://schemas.microsoft.com/office/drawing/2014/main" id="{CF14B768-EAE7-663C-85F3-ACE24987713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3" name="直線コネクタ 722">
              <a:extLst>
                <a:ext uri="{FF2B5EF4-FFF2-40B4-BE49-F238E27FC236}">
                  <a16:creationId xmlns:a16="http://schemas.microsoft.com/office/drawing/2014/main" id="{CA4589CD-4D5F-65F6-8615-4BE435BDD17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9" name="グループ化 718">
            <a:extLst>
              <a:ext uri="{FF2B5EF4-FFF2-40B4-BE49-F238E27FC236}">
                <a16:creationId xmlns:a16="http://schemas.microsoft.com/office/drawing/2014/main" id="{240979A1-8EF2-51AC-8FAA-86CA05CE3D44}"/>
              </a:ext>
            </a:extLst>
          </p:cNvPr>
          <p:cNvGrpSpPr/>
          <p:nvPr/>
        </p:nvGrpSpPr>
        <p:grpSpPr>
          <a:xfrm rot="5400000">
            <a:off x="5225287" y="6098498"/>
            <a:ext cx="194400" cy="194400"/>
            <a:chOff x="5374616" y="7449420"/>
            <a:chExt cx="194400" cy="194400"/>
          </a:xfrm>
        </p:grpSpPr>
        <p:sp>
          <p:nvSpPr>
            <p:cNvPr id="720" name="Google Shape;135;p7">
              <a:extLst>
                <a:ext uri="{FF2B5EF4-FFF2-40B4-BE49-F238E27FC236}">
                  <a16:creationId xmlns:a16="http://schemas.microsoft.com/office/drawing/2014/main" id="{39F58332-7489-5BE8-38F2-A175D664D93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1" name="直線コネクタ 720">
              <a:extLst>
                <a:ext uri="{FF2B5EF4-FFF2-40B4-BE49-F238E27FC236}">
                  <a16:creationId xmlns:a16="http://schemas.microsoft.com/office/drawing/2014/main" id="{78849134-DEC2-4E7C-5FBA-E527E434FFB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1" name="グループ化 790">
            <a:extLst>
              <a:ext uri="{FF2B5EF4-FFF2-40B4-BE49-F238E27FC236}">
                <a16:creationId xmlns:a16="http://schemas.microsoft.com/office/drawing/2014/main" id="{CD5FBA66-2831-E382-894F-FACAE3CA0EA4}"/>
              </a:ext>
            </a:extLst>
          </p:cNvPr>
          <p:cNvGrpSpPr/>
          <p:nvPr/>
        </p:nvGrpSpPr>
        <p:grpSpPr>
          <a:xfrm rot="5400000">
            <a:off x="5795302" y="2505028"/>
            <a:ext cx="194400" cy="194400"/>
            <a:chOff x="5374616" y="7449420"/>
            <a:chExt cx="194400" cy="194400"/>
          </a:xfrm>
        </p:grpSpPr>
        <p:sp>
          <p:nvSpPr>
            <p:cNvPr id="799" name="Google Shape;135;p7">
              <a:extLst>
                <a:ext uri="{FF2B5EF4-FFF2-40B4-BE49-F238E27FC236}">
                  <a16:creationId xmlns:a16="http://schemas.microsoft.com/office/drawing/2014/main" id="{8B607132-F780-5A92-9A90-8EB2ECB4630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0" name="直線コネクタ 799">
              <a:extLst>
                <a:ext uri="{FF2B5EF4-FFF2-40B4-BE49-F238E27FC236}">
                  <a16:creationId xmlns:a16="http://schemas.microsoft.com/office/drawing/2014/main" id="{5DF00114-F088-B180-E096-FECB2B0707A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2" name="Google Shape;255;p7">
            <a:extLst>
              <a:ext uri="{FF2B5EF4-FFF2-40B4-BE49-F238E27FC236}">
                <a16:creationId xmlns:a16="http://schemas.microsoft.com/office/drawing/2014/main" id="{271C4422-15C4-3C08-BDE0-D9CF26FDCF7E}"/>
              </a:ext>
            </a:extLst>
          </p:cNvPr>
          <p:cNvSpPr/>
          <p:nvPr/>
        </p:nvSpPr>
        <p:spPr>
          <a:xfrm rot="5400000">
            <a:off x="5296702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3" name="グループ化 792">
            <a:extLst>
              <a:ext uri="{FF2B5EF4-FFF2-40B4-BE49-F238E27FC236}">
                <a16:creationId xmlns:a16="http://schemas.microsoft.com/office/drawing/2014/main" id="{BE31F673-488F-D672-B2A5-39FA4E31E7AB}"/>
              </a:ext>
            </a:extLst>
          </p:cNvPr>
          <p:cNvGrpSpPr/>
          <p:nvPr/>
        </p:nvGrpSpPr>
        <p:grpSpPr>
          <a:xfrm rot="5400000">
            <a:off x="5795302" y="2721948"/>
            <a:ext cx="194400" cy="194400"/>
            <a:chOff x="5374616" y="7449420"/>
            <a:chExt cx="194400" cy="194400"/>
          </a:xfrm>
        </p:grpSpPr>
        <p:sp>
          <p:nvSpPr>
            <p:cNvPr id="797" name="Google Shape;135;p7">
              <a:extLst>
                <a:ext uri="{FF2B5EF4-FFF2-40B4-BE49-F238E27FC236}">
                  <a16:creationId xmlns:a16="http://schemas.microsoft.com/office/drawing/2014/main" id="{AA12E012-CAA0-1C6A-F1FA-5FFD671235C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8" name="直線コネクタ 797">
              <a:extLst>
                <a:ext uri="{FF2B5EF4-FFF2-40B4-BE49-F238E27FC236}">
                  <a16:creationId xmlns:a16="http://schemas.microsoft.com/office/drawing/2014/main" id="{F71329FB-5C18-8292-4474-AC228D91ED1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4" name="グループ化 793">
            <a:extLst>
              <a:ext uri="{FF2B5EF4-FFF2-40B4-BE49-F238E27FC236}">
                <a16:creationId xmlns:a16="http://schemas.microsoft.com/office/drawing/2014/main" id="{7F94E66E-4021-A801-E154-957BB34427E7}"/>
              </a:ext>
            </a:extLst>
          </p:cNvPr>
          <p:cNvGrpSpPr/>
          <p:nvPr/>
        </p:nvGrpSpPr>
        <p:grpSpPr>
          <a:xfrm rot="5400000">
            <a:off x="5795302" y="2939662"/>
            <a:ext cx="194400" cy="194400"/>
            <a:chOff x="5374616" y="7449420"/>
            <a:chExt cx="194400" cy="194400"/>
          </a:xfrm>
        </p:grpSpPr>
        <p:sp>
          <p:nvSpPr>
            <p:cNvPr id="795" name="Google Shape;135;p7">
              <a:extLst>
                <a:ext uri="{FF2B5EF4-FFF2-40B4-BE49-F238E27FC236}">
                  <a16:creationId xmlns:a16="http://schemas.microsoft.com/office/drawing/2014/main" id="{198BC672-CCB7-4638-8CE0-CA0641FAD93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6" name="直線コネクタ 795">
              <a:extLst>
                <a:ext uri="{FF2B5EF4-FFF2-40B4-BE49-F238E27FC236}">
                  <a16:creationId xmlns:a16="http://schemas.microsoft.com/office/drawing/2014/main" id="{628E2455-1B96-6C63-89FD-48878191AB7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1" name="グループ化 780">
            <a:extLst>
              <a:ext uri="{FF2B5EF4-FFF2-40B4-BE49-F238E27FC236}">
                <a16:creationId xmlns:a16="http://schemas.microsoft.com/office/drawing/2014/main" id="{1F5C2FB8-95DF-5F46-567C-DC92F55D550B}"/>
              </a:ext>
            </a:extLst>
          </p:cNvPr>
          <p:cNvGrpSpPr/>
          <p:nvPr/>
        </p:nvGrpSpPr>
        <p:grpSpPr>
          <a:xfrm rot="5400000">
            <a:off x="5795302" y="3550056"/>
            <a:ext cx="194400" cy="194400"/>
            <a:chOff x="5374616" y="7449420"/>
            <a:chExt cx="194400" cy="194400"/>
          </a:xfrm>
        </p:grpSpPr>
        <p:sp>
          <p:nvSpPr>
            <p:cNvPr id="789" name="Google Shape;135;p7">
              <a:extLst>
                <a:ext uri="{FF2B5EF4-FFF2-40B4-BE49-F238E27FC236}">
                  <a16:creationId xmlns:a16="http://schemas.microsoft.com/office/drawing/2014/main" id="{8EF34ECF-5EB3-A920-7635-40ECC5B0E8A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0" name="直線コネクタ 789">
              <a:extLst>
                <a:ext uri="{FF2B5EF4-FFF2-40B4-BE49-F238E27FC236}">
                  <a16:creationId xmlns:a16="http://schemas.microsoft.com/office/drawing/2014/main" id="{BD35E53C-9E4B-0BFD-F8AB-D8D951EBF92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2" name="Google Shape;255;p7">
            <a:extLst>
              <a:ext uri="{FF2B5EF4-FFF2-40B4-BE49-F238E27FC236}">
                <a16:creationId xmlns:a16="http://schemas.microsoft.com/office/drawing/2014/main" id="{B615DD23-5104-F4E2-3AF2-8222A0607A3C}"/>
              </a:ext>
            </a:extLst>
          </p:cNvPr>
          <p:cNvSpPr/>
          <p:nvPr/>
        </p:nvSpPr>
        <p:spPr>
          <a:xfrm rot="5400000">
            <a:off x="5296702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3" name="グループ化 782">
            <a:extLst>
              <a:ext uri="{FF2B5EF4-FFF2-40B4-BE49-F238E27FC236}">
                <a16:creationId xmlns:a16="http://schemas.microsoft.com/office/drawing/2014/main" id="{B8F7C30B-81E2-8FF8-66DE-DD278AF30C50}"/>
              </a:ext>
            </a:extLst>
          </p:cNvPr>
          <p:cNvGrpSpPr/>
          <p:nvPr/>
        </p:nvGrpSpPr>
        <p:grpSpPr>
          <a:xfrm rot="5400000">
            <a:off x="5795302" y="3766976"/>
            <a:ext cx="194400" cy="194400"/>
            <a:chOff x="5374616" y="7449420"/>
            <a:chExt cx="194400" cy="194400"/>
          </a:xfrm>
        </p:grpSpPr>
        <p:sp>
          <p:nvSpPr>
            <p:cNvPr id="787" name="Google Shape;135;p7">
              <a:extLst>
                <a:ext uri="{FF2B5EF4-FFF2-40B4-BE49-F238E27FC236}">
                  <a16:creationId xmlns:a16="http://schemas.microsoft.com/office/drawing/2014/main" id="{99F0663A-7983-67B3-253C-160A302F2FB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8" name="直線コネクタ 787">
              <a:extLst>
                <a:ext uri="{FF2B5EF4-FFF2-40B4-BE49-F238E27FC236}">
                  <a16:creationId xmlns:a16="http://schemas.microsoft.com/office/drawing/2014/main" id="{E442453D-81AA-6B2F-7C21-CE461029254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4" name="グループ化 783">
            <a:extLst>
              <a:ext uri="{FF2B5EF4-FFF2-40B4-BE49-F238E27FC236}">
                <a16:creationId xmlns:a16="http://schemas.microsoft.com/office/drawing/2014/main" id="{875AC3A9-A8FD-7D6D-6365-A43A2EA0B771}"/>
              </a:ext>
            </a:extLst>
          </p:cNvPr>
          <p:cNvGrpSpPr/>
          <p:nvPr/>
        </p:nvGrpSpPr>
        <p:grpSpPr>
          <a:xfrm rot="5400000">
            <a:off x="5795302" y="3984690"/>
            <a:ext cx="194400" cy="194400"/>
            <a:chOff x="5374616" y="7449420"/>
            <a:chExt cx="194400" cy="194400"/>
          </a:xfrm>
        </p:grpSpPr>
        <p:sp>
          <p:nvSpPr>
            <p:cNvPr id="785" name="Google Shape;135;p7">
              <a:extLst>
                <a:ext uri="{FF2B5EF4-FFF2-40B4-BE49-F238E27FC236}">
                  <a16:creationId xmlns:a16="http://schemas.microsoft.com/office/drawing/2014/main" id="{805837DC-1A51-E432-4A54-A2A9FBB4640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6" name="直線コネクタ 785">
              <a:extLst>
                <a:ext uri="{FF2B5EF4-FFF2-40B4-BE49-F238E27FC236}">
                  <a16:creationId xmlns:a16="http://schemas.microsoft.com/office/drawing/2014/main" id="{F14A0676-C6EB-D183-43E9-A9371D3C027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1" name="グループ化 770">
            <a:extLst>
              <a:ext uri="{FF2B5EF4-FFF2-40B4-BE49-F238E27FC236}">
                <a16:creationId xmlns:a16="http://schemas.microsoft.com/office/drawing/2014/main" id="{93A47F87-0876-C538-FCAF-F9A6B34764E9}"/>
              </a:ext>
            </a:extLst>
          </p:cNvPr>
          <p:cNvGrpSpPr/>
          <p:nvPr/>
        </p:nvGrpSpPr>
        <p:grpSpPr>
          <a:xfrm rot="5400000">
            <a:off x="5795302" y="4618836"/>
            <a:ext cx="194400" cy="194400"/>
            <a:chOff x="5374616" y="7449420"/>
            <a:chExt cx="194400" cy="194400"/>
          </a:xfrm>
        </p:grpSpPr>
        <p:sp>
          <p:nvSpPr>
            <p:cNvPr id="779" name="Google Shape;135;p7">
              <a:extLst>
                <a:ext uri="{FF2B5EF4-FFF2-40B4-BE49-F238E27FC236}">
                  <a16:creationId xmlns:a16="http://schemas.microsoft.com/office/drawing/2014/main" id="{EB20C4D7-FD12-8E87-0879-A5C3B44F7E9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0" name="直線コネクタ 779">
              <a:extLst>
                <a:ext uri="{FF2B5EF4-FFF2-40B4-BE49-F238E27FC236}">
                  <a16:creationId xmlns:a16="http://schemas.microsoft.com/office/drawing/2014/main" id="{A75062D1-FC93-EC12-21E3-226E3787E24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72" name="Google Shape;255;p7">
            <a:extLst>
              <a:ext uri="{FF2B5EF4-FFF2-40B4-BE49-F238E27FC236}">
                <a16:creationId xmlns:a16="http://schemas.microsoft.com/office/drawing/2014/main" id="{D59E2392-5FBA-FEB1-418E-6EEA8A81D226}"/>
              </a:ext>
            </a:extLst>
          </p:cNvPr>
          <p:cNvSpPr/>
          <p:nvPr/>
        </p:nvSpPr>
        <p:spPr>
          <a:xfrm rot="5400000">
            <a:off x="5296702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73" name="グループ化 772">
            <a:extLst>
              <a:ext uri="{FF2B5EF4-FFF2-40B4-BE49-F238E27FC236}">
                <a16:creationId xmlns:a16="http://schemas.microsoft.com/office/drawing/2014/main" id="{A43FE5B7-33E7-622E-9E7C-F7F8456E90AC}"/>
              </a:ext>
            </a:extLst>
          </p:cNvPr>
          <p:cNvGrpSpPr/>
          <p:nvPr/>
        </p:nvGrpSpPr>
        <p:grpSpPr>
          <a:xfrm rot="5400000">
            <a:off x="5795302" y="4835756"/>
            <a:ext cx="194400" cy="194400"/>
            <a:chOff x="5374616" y="7449420"/>
            <a:chExt cx="194400" cy="194400"/>
          </a:xfrm>
        </p:grpSpPr>
        <p:sp>
          <p:nvSpPr>
            <p:cNvPr id="777" name="Google Shape;135;p7">
              <a:extLst>
                <a:ext uri="{FF2B5EF4-FFF2-40B4-BE49-F238E27FC236}">
                  <a16:creationId xmlns:a16="http://schemas.microsoft.com/office/drawing/2014/main" id="{E5B7DCCE-D856-8384-C0CD-A63509577B0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8" name="直線コネクタ 777">
              <a:extLst>
                <a:ext uri="{FF2B5EF4-FFF2-40B4-BE49-F238E27FC236}">
                  <a16:creationId xmlns:a16="http://schemas.microsoft.com/office/drawing/2014/main" id="{B3174E94-C289-2FA7-64E2-45424635C95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4" name="グループ化 773">
            <a:extLst>
              <a:ext uri="{FF2B5EF4-FFF2-40B4-BE49-F238E27FC236}">
                <a16:creationId xmlns:a16="http://schemas.microsoft.com/office/drawing/2014/main" id="{FF324C62-9C07-0657-2CC9-ECBE8033A1A9}"/>
              </a:ext>
            </a:extLst>
          </p:cNvPr>
          <p:cNvGrpSpPr/>
          <p:nvPr/>
        </p:nvGrpSpPr>
        <p:grpSpPr>
          <a:xfrm rot="5400000">
            <a:off x="5795302" y="5053470"/>
            <a:ext cx="194400" cy="194400"/>
            <a:chOff x="5374616" y="7449420"/>
            <a:chExt cx="194400" cy="194400"/>
          </a:xfrm>
        </p:grpSpPr>
        <p:sp>
          <p:nvSpPr>
            <p:cNvPr id="775" name="Google Shape;135;p7">
              <a:extLst>
                <a:ext uri="{FF2B5EF4-FFF2-40B4-BE49-F238E27FC236}">
                  <a16:creationId xmlns:a16="http://schemas.microsoft.com/office/drawing/2014/main" id="{1890B3A2-FB5B-E679-E822-C0CF5D23CFF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6" name="直線コネクタ 775">
              <a:extLst>
                <a:ext uri="{FF2B5EF4-FFF2-40B4-BE49-F238E27FC236}">
                  <a16:creationId xmlns:a16="http://schemas.microsoft.com/office/drawing/2014/main" id="{DE8CD3F2-88C5-12B7-6E2D-C1D249524B0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1" name="グループ化 760">
            <a:extLst>
              <a:ext uri="{FF2B5EF4-FFF2-40B4-BE49-F238E27FC236}">
                <a16:creationId xmlns:a16="http://schemas.microsoft.com/office/drawing/2014/main" id="{5B4305C2-0D4C-2DDF-7146-CED994C03F42}"/>
              </a:ext>
            </a:extLst>
          </p:cNvPr>
          <p:cNvGrpSpPr/>
          <p:nvPr/>
        </p:nvGrpSpPr>
        <p:grpSpPr>
          <a:xfrm rot="5400000">
            <a:off x="5795302" y="5663864"/>
            <a:ext cx="194400" cy="194400"/>
            <a:chOff x="5374616" y="7449420"/>
            <a:chExt cx="194400" cy="194400"/>
          </a:xfrm>
        </p:grpSpPr>
        <p:sp>
          <p:nvSpPr>
            <p:cNvPr id="769" name="Google Shape;135;p7">
              <a:extLst>
                <a:ext uri="{FF2B5EF4-FFF2-40B4-BE49-F238E27FC236}">
                  <a16:creationId xmlns:a16="http://schemas.microsoft.com/office/drawing/2014/main" id="{761B67F4-2723-7549-A231-2B81335462E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0" name="直線コネクタ 769">
              <a:extLst>
                <a:ext uri="{FF2B5EF4-FFF2-40B4-BE49-F238E27FC236}">
                  <a16:creationId xmlns:a16="http://schemas.microsoft.com/office/drawing/2014/main" id="{29981549-7966-7C44-FE9E-49573D3DD48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2" name="Google Shape;255;p7">
            <a:extLst>
              <a:ext uri="{FF2B5EF4-FFF2-40B4-BE49-F238E27FC236}">
                <a16:creationId xmlns:a16="http://schemas.microsoft.com/office/drawing/2014/main" id="{73B94A67-AEA4-83BB-AC2D-CAD9C4EDBF28}"/>
              </a:ext>
            </a:extLst>
          </p:cNvPr>
          <p:cNvSpPr/>
          <p:nvPr/>
        </p:nvSpPr>
        <p:spPr>
          <a:xfrm rot="5400000">
            <a:off x="5296702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3" name="グループ化 762">
            <a:extLst>
              <a:ext uri="{FF2B5EF4-FFF2-40B4-BE49-F238E27FC236}">
                <a16:creationId xmlns:a16="http://schemas.microsoft.com/office/drawing/2014/main" id="{D6DD1FEC-143E-3CA1-03B1-E4D4815F274F}"/>
              </a:ext>
            </a:extLst>
          </p:cNvPr>
          <p:cNvGrpSpPr/>
          <p:nvPr/>
        </p:nvGrpSpPr>
        <p:grpSpPr>
          <a:xfrm rot="5400000">
            <a:off x="5795302" y="5880784"/>
            <a:ext cx="194400" cy="194400"/>
            <a:chOff x="5374616" y="7449420"/>
            <a:chExt cx="194400" cy="194400"/>
          </a:xfrm>
        </p:grpSpPr>
        <p:sp>
          <p:nvSpPr>
            <p:cNvPr id="767" name="Google Shape;135;p7">
              <a:extLst>
                <a:ext uri="{FF2B5EF4-FFF2-40B4-BE49-F238E27FC236}">
                  <a16:creationId xmlns:a16="http://schemas.microsoft.com/office/drawing/2014/main" id="{FB8C238C-B037-DC78-1542-C4573ADF982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8" name="直線コネクタ 767">
              <a:extLst>
                <a:ext uri="{FF2B5EF4-FFF2-40B4-BE49-F238E27FC236}">
                  <a16:creationId xmlns:a16="http://schemas.microsoft.com/office/drawing/2014/main" id="{43A10EFD-EC9A-CE7D-66AE-EAA7B2F360B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4" name="グループ化 763">
            <a:extLst>
              <a:ext uri="{FF2B5EF4-FFF2-40B4-BE49-F238E27FC236}">
                <a16:creationId xmlns:a16="http://schemas.microsoft.com/office/drawing/2014/main" id="{9AEDBDA8-D2BE-17D9-8745-70E6BF8AE8E1}"/>
              </a:ext>
            </a:extLst>
          </p:cNvPr>
          <p:cNvGrpSpPr/>
          <p:nvPr/>
        </p:nvGrpSpPr>
        <p:grpSpPr>
          <a:xfrm rot="5400000">
            <a:off x="5795302" y="6098498"/>
            <a:ext cx="194400" cy="194400"/>
            <a:chOff x="5374616" y="7449420"/>
            <a:chExt cx="194400" cy="194400"/>
          </a:xfrm>
        </p:grpSpPr>
        <p:sp>
          <p:nvSpPr>
            <p:cNvPr id="765" name="Google Shape;135;p7">
              <a:extLst>
                <a:ext uri="{FF2B5EF4-FFF2-40B4-BE49-F238E27FC236}">
                  <a16:creationId xmlns:a16="http://schemas.microsoft.com/office/drawing/2014/main" id="{EA06B93F-B357-A3A6-A84C-6A3A7E9AFBE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6" name="直線コネクタ 765">
              <a:extLst>
                <a:ext uri="{FF2B5EF4-FFF2-40B4-BE49-F238E27FC236}">
                  <a16:creationId xmlns:a16="http://schemas.microsoft.com/office/drawing/2014/main" id="{EF76E943-73E1-987C-2D54-BF2267CD975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6" name="グループ化 835">
            <a:extLst>
              <a:ext uri="{FF2B5EF4-FFF2-40B4-BE49-F238E27FC236}">
                <a16:creationId xmlns:a16="http://schemas.microsoft.com/office/drawing/2014/main" id="{445ADF17-0D2E-08C2-71D8-EBE28F1E18DD}"/>
              </a:ext>
            </a:extLst>
          </p:cNvPr>
          <p:cNvGrpSpPr/>
          <p:nvPr/>
        </p:nvGrpSpPr>
        <p:grpSpPr>
          <a:xfrm rot="5400000">
            <a:off x="6341567" y="2505028"/>
            <a:ext cx="194400" cy="194400"/>
            <a:chOff x="5374616" y="7449420"/>
            <a:chExt cx="194400" cy="194400"/>
          </a:xfrm>
        </p:grpSpPr>
        <p:sp>
          <p:nvSpPr>
            <p:cNvPr id="844" name="Google Shape;135;p7">
              <a:extLst>
                <a:ext uri="{FF2B5EF4-FFF2-40B4-BE49-F238E27FC236}">
                  <a16:creationId xmlns:a16="http://schemas.microsoft.com/office/drawing/2014/main" id="{2C43EAEB-F393-1809-EB47-589F9BEB1E5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5" name="直線コネクタ 844">
              <a:extLst>
                <a:ext uri="{FF2B5EF4-FFF2-40B4-BE49-F238E27FC236}">
                  <a16:creationId xmlns:a16="http://schemas.microsoft.com/office/drawing/2014/main" id="{1F7CFBE0-9FD0-D6DD-519E-4C8AE5955FD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7" name="Google Shape;255;p7">
            <a:extLst>
              <a:ext uri="{FF2B5EF4-FFF2-40B4-BE49-F238E27FC236}">
                <a16:creationId xmlns:a16="http://schemas.microsoft.com/office/drawing/2014/main" id="{B863D179-C2DD-4EE7-5AD8-FFDD2BC88A16}"/>
              </a:ext>
            </a:extLst>
          </p:cNvPr>
          <p:cNvSpPr/>
          <p:nvPr/>
        </p:nvSpPr>
        <p:spPr>
          <a:xfrm rot="5400000">
            <a:off x="5842967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38" name="グループ化 837">
            <a:extLst>
              <a:ext uri="{FF2B5EF4-FFF2-40B4-BE49-F238E27FC236}">
                <a16:creationId xmlns:a16="http://schemas.microsoft.com/office/drawing/2014/main" id="{C53DBDDE-69EC-2B0A-74FA-EEB1BB338D25}"/>
              </a:ext>
            </a:extLst>
          </p:cNvPr>
          <p:cNvGrpSpPr/>
          <p:nvPr/>
        </p:nvGrpSpPr>
        <p:grpSpPr>
          <a:xfrm rot="5400000">
            <a:off x="6341567" y="2721948"/>
            <a:ext cx="194400" cy="194400"/>
            <a:chOff x="5374616" y="7449420"/>
            <a:chExt cx="194400" cy="194400"/>
          </a:xfrm>
        </p:grpSpPr>
        <p:sp>
          <p:nvSpPr>
            <p:cNvPr id="842" name="Google Shape;135;p7">
              <a:extLst>
                <a:ext uri="{FF2B5EF4-FFF2-40B4-BE49-F238E27FC236}">
                  <a16:creationId xmlns:a16="http://schemas.microsoft.com/office/drawing/2014/main" id="{04AC6858-703D-A3E6-3C24-131602CD40C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3" name="直線コネクタ 842">
              <a:extLst>
                <a:ext uri="{FF2B5EF4-FFF2-40B4-BE49-F238E27FC236}">
                  <a16:creationId xmlns:a16="http://schemas.microsoft.com/office/drawing/2014/main" id="{D35D2A38-56D6-8036-93BE-C804CB4D4AC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9" name="グループ化 838">
            <a:extLst>
              <a:ext uri="{FF2B5EF4-FFF2-40B4-BE49-F238E27FC236}">
                <a16:creationId xmlns:a16="http://schemas.microsoft.com/office/drawing/2014/main" id="{D9E63AE4-F99D-5932-8020-54176B20552A}"/>
              </a:ext>
            </a:extLst>
          </p:cNvPr>
          <p:cNvGrpSpPr/>
          <p:nvPr/>
        </p:nvGrpSpPr>
        <p:grpSpPr>
          <a:xfrm rot="5400000">
            <a:off x="6341567" y="2939662"/>
            <a:ext cx="194400" cy="194400"/>
            <a:chOff x="5374616" y="7449420"/>
            <a:chExt cx="194400" cy="194400"/>
          </a:xfrm>
        </p:grpSpPr>
        <p:sp>
          <p:nvSpPr>
            <p:cNvPr id="840" name="Google Shape;135;p7">
              <a:extLst>
                <a:ext uri="{FF2B5EF4-FFF2-40B4-BE49-F238E27FC236}">
                  <a16:creationId xmlns:a16="http://schemas.microsoft.com/office/drawing/2014/main" id="{70A1EE2A-59ED-0285-2692-A49576050D5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1" name="直線コネクタ 840">
              <a:extLst>
                <a:ext uri="{FF2B5EF4-FFF2-40B4-BE49-F238E27FC236}">
                  <a16:creationId xmlns:a16="http://schemas.microsoft.com/office/drawing/2014/main" id="{32208F1D-664E-0F1F-D403-518B6982DBE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6" name="グループ化 825">
            <a:extLst>
              <a:ext uri="{FF2B5EF4-FFF2-40B4-BE49-F238E27FC236}">
                <a16:creationId xmlns:a16="http://schemas.microsoft.com/office/drawing/2014/main" id="{ED6E5205-9F60-6BF3-638B-1D46D47F1595}"/>
              </a:ext>
            </a:extLst>
          </p:cNvPr>
          <p:cNvGrpSpPr/>
          <p:nvPr/>
        </p:nvGrpSpPr>
        <p:grpSpPr>
          <a:xfrm rot="5400000">
            <a:off x="6341567" y="3550056"/>
            <a:ext cx="194400" cy="194400"/>
            <a:chOff x="5374616" y="7449420"/>
            <a:chExt cx="194400" cy="194400"/>
          </a:xfrm>
        </p:grpSpPr>
        <p:sp>
          <p:nvSpPr>
            <p:cNvPr id="834" name="Google Shape;135;p7">
              <a:extLst>
                <a:ext uri="{FF2B5EF4-FFF2-40B4-BE49-F238E27FC236}">
                  <a16:creationId xmlns:a16="http://schemas.microsoft.com/office/drawing/2014/main" id="{1D2EF757-E9BC-1C25-09DC-3F344E60947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5" name="直線コネクタ 834">
              <a:extLst>
                <a:ext uri="{FF2B5EF4-FFF2-40B4-BE49-F238E27FC236}">
                  <a16:creationId xmlns:a16="http://schemas.microsoft.com/office/drawing/2014/main" id="{3E166990-ED70-6665-F289-A33637C9604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27" name="Google Shape;255;p7">
            <a:extLst>
              <a:ext uri="{FF2B5EF4-FFF2-40B4-BE49-F238E27FC236}">
                <a16:creationId xmlns:a16="http://schemas.microsoft.com/office/drawing/2014/main" id="{BBEAA0D1-F7CD-06E3-43A5-72B92A7256F4}"/>
              </a:ext>
            </a:extLst>
          </p:cNvPr>
          <p:cNvSpPr/>
          <p:nvPr/>
        </p:nvSpPr>
        <p:spPr>
          <a:xfrm rot="5400000">
            <a:off x="5842967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28" name="グループ化 827">
            <a:extLst>
              <a:ext uri="{FF2B5EF4-FFF2-40B4-BE49-F238E27FC236}">
                <a16:creationId xmlns:a16="http://schemas.microsoft.com/office/drawing/2014/main" id="{9E7E5F7F-39A9-96C7-8B78-F5DAD01D96C3}"/>
              </a:ext>
            </a:extLst>
          </p:cNvPr>
          <p:cNvGrpSpPr/>
          <p:nvPr/>
        </p:nvGrpSpPr>
        <p:grpSpPr>
          <a:xfrm rot="5400000">
            <a:off x="6341567" y="3766976"/>
            <a:ext cx="194400" cy="194400"/>
            <a:chOff x="5374616" y="7449420"/>
            <a:chExt cx="194400" cy="194400"/>
          </a:xfrm>
        </p:grpSpPr>
        <p:sp>
          <p:nvSpPr>
            <p:cNvPr id="832" name="Google Shape;135;p7">
              <a:extLst>
                <a:ext uri="{FF2B5EF4-FFF2-40B4-BE49-F238E27FC236}">
                  <a16:creationId xmlns:a16="http://schemas.microsoft.com/office/drawing/2014/main" id="{848B80A4-7BBA-F64D-700D-1B53A788020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3" name="直線コネクタ 832">
              <a:extLst>
                <a:ext uri="{FF2B5EF4-FFF2-40B4-BE49-F238E27FC236}">
                  <a16:creationId xmlns:a16="http://schemas.microsoft.com/office/drawing/2014/main" id="{8575D07A-ADD4-C6D6-C8BC-98A55E11097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9" name="グループ化 828">
            <a:extLst>
              <a:ext uri="{FF2B5EF4-FFF2-40B4-BE49-F238E27FC236}">
                <a16:creationId xmlns:a16="http://schemas.microsoft.com/office/drawing/2014/main" id="{06C31A7A-6934-B535-84F4-B02D60D1F2ED}"/>
              </a:ext>
            </a:extLst>
          </p:cNvPr>
          <p:cNvGrpSpPr/>
          <p:nvPr/>
        </p:nvGrpSpPr>
        <p:grpSpPr>
          <a:xfrm rot="5400000">
            <a:off x="6341567" y="3984690"/>
            <a:ext cx="194400" cy="194400"/>
            <a:chOff x="5374616" y="7449420"/>
            <a:chExt cx="194400" cy="194400"/>
          </a:xfrm>
        </p:grpSpPr>
        <p:sp>
          <p:nvSpPr>
            <p:cNvPr id="830" name="Google Shape;135;p7">
              <a:extLst>
                <a:ext uri="{FF2B5EF4-FFF2-40B4-BE49-F238E27FC236}">
                  <a16:creationId xmlns:a16="http://schemas.microsoft.com/office/drawing/2014/main" id="{87FCEB8B-1D7E-E54C-6E81-89D75865A6E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1" name="直線コネクタ 830">
              <a:extLst>
                <a:ext uri="{FF2B5EF4-FFF2-40B4-BE49-F238E27FC236}">
                  <a16:creationId xmlns:a16="http://schemas.microsoft.com/office/drawing/2014/main" id="{D50A17E2-0AC9-82D7-F9AE-4B52ED16351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6" name="グループ化 815">
            <a:extLst>
              <a:ext uri="{FF2B5EF4-FFF2-40B4-BE49-F238E27FC236}">
                <a16:creationId xmlns:a16="http://schemas.microsoft.com/office/drawing/2014/main" id="{86A66BD0-7F38-21DE-0411-CF52C9935723}"/>
              </a:ext>
            </a:extLst>
          </p:cNvPr>
          <p:cNvGrpSpPr/>
          <p:nvPr/>
        </p:nvGrpSpPr>
        <p:grpSpPr>
          <a:xfrm rot="5400000">
            <a:off x="6341567" y="4618836"/>
            <a:ext cx="194400" cy="194400"/>
            <a:chOff x="5374616" y="7449420"/>
            <a:chExt cx="194400" cy="194400"/>
          </a:xfrm>
        </p:grpSpPr>
        <p:sp>
          <p:nvSpPr>
            <p:cNvPr id="824" name="Google Shape;135;p7">
              <a:extLst>
                <a:ext uri="{FF2B5EF4-FFF2-40B4-BE49-F238E27FC236}">
                  <a16:creationId xmlns:a16="http://schemas.microsoft.com/office/drawing/2014/main" id="{A4320EC6-F2DF-B623-A3F0-38EEED80828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5" name="直線コネクタ 824">
              <a:extLst>
                <a:ext uri="{FF2B5EF4-FFF2-40B4-BE49-F238E27FC236}">
                  <a16:creationId xmlns:a16="http://schemas.microsoft.com/office/drawing/2014/main" id="{B68ADE05-523D-5474-0859-BA0BD794145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7" name="Google Shape;255;p7">
            <a:extLst>
              <a:ext uri="{FF2B5EF4-FFF2-40B4-BE49-F238E27FC236}">
                <a16:creationId xmlns:a16="http://schemas.microsoft.com/office/drawing/2014/main" id="{D0D8FF78-90CB-7DBB-24FF-984ECC91A8AF}"/>
              </a:ext>
            </a:extLst>
          </p:cNvPr>
          <p:cNvSpPr/>
          <p:nvPr/>
        </p:nvSpPr>
        <p:spPr>
          <a:xfrm rot="5400000">
            <a:off x="5842967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8" name="グループ化 817">
            <a:extLst>
              <a:ext uri="{FF2B5EF4-FFF2-40B4-BE49-F238E27FC236}">
                <a16:creationId xmlns:a16="http://schemas.microsoft.com/office/drawing/2014/main" id="{DDB218AB-E3C4-7E58-797C-D6110B235636}"/>
              </a:ext>
            </a:extLst>
          </p:cNvPr>
          <p:cNvGrpSpPr/>
          <p:nvPr/>
        </p:nvGrpSpPr>
        <p:grpSpPr>
          <a:xfrm rot="5400000">
            <a:off x="6341567" y="4835756"/>
            <a:ext cx="194400" cy="194400"/>
            <a:chOff x="5374616" y="7449420"/>
            <a:chExt cx="194400" cy="194400"/>
          </a:xfrm>
        </p:grpSpPr>
        <p:sp>
          <p:nvSpPr>
            <p:cNvPr id="822" name="Google Shape;135;p7">
              <a:extLst>
                <a:ext uri="{FF2B5EF4-FFF2-40B4-BE49-F238E27FC236}">
                  <a16:creationId xmlns:a16="http://schemas.microsoft.com/office/drawing/2014/main" id="{24705BAC-D421-053A-7801-29DB2779E3A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3" name="直線コネクタ 822">
              <a:extLst>
                <a:ext uri="{FF2B5EF4-FFF2-40B4-BE49-F238E27FC236}">
                  <a16:creationId xmlns:a16="http://schemas.microsoft.com/office/drawing/2014/main" id="{DA24DDE7-B591-2B4B-D030-F1B99756137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9" name="グループ化 818">
            <a:extLst>
              <a:ext uri="{FF2B5EF4-FFF2-40B4-BE49-F238E27FC236}">
                <a16:creationId xmlns:a16="http://schemas.microsoft.com/office/drawing/2014/main" id="{46FE350F-1F37-36EC-6199-E8A955570D11}"/>
              </a:ext>
            </a:extLst>
          </p:cNvPr>
          <p:cNvGrpSpPr/>
          <p:nvPr/>
        </p:nvGrpSpPr>
        <p:grpSpPr>
          <a:xfrm rot="5400000">
            <a:off x="6341567" y="5053470"/>
            <a:ext cx="194400" cy="194400"/>
            <a:chOff x="5374616" y="7449420"/>
            <a:chExt cx="194400" cy="194400"/>
          </a:xfrm>
        </p:grpSpPr>
        <p:sp>
          <p:nvSpPr>
            <p:cNvPr id="820" name="Google Shape;135;p7">
              <a:extLst>
                <a:ext uri="{FF2B5EF4-FFF2-40B4-BE49-F238E27FC236}">
                  <a16:creationId xmlns:a16="http://schemas.microsoft.com/office/drawing/2014/main" id="{4779C291-B67B-4504-7607-C1CD09F4D7D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1" name="直線コネクタ 820">
              <a:extLst>
                <a:ext uri="{FF2B5EF4-FFF2-40B4-BE49-F238E27FC236}">
                  <a16:creationId xmlns:a16="http://schemas.microsoft.com/office/drawing/2014/main" id="{FB7F204B-3E8E-E952-6015-94ED91EDB7D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6" name="グループ化 805">
            <a:extLst>
              <a:ext uri="{FF2B5EF4-FFF2-40B4-BE49-F238E27FC236}">
                <a16:creationId xmlns:a16="http://schemas.microsoft.com/office/drawing/2014/main" id="{8EB5B2B5-2D56-D320-31B8-FBE3F747DE3B}"/>
              </a:ext>
            </a:extLst>
          </p:cNvPr>
          <p:cNvGrpSpPr/>
          <p:nvPr/>
        </p:nvGrpSpPr>
        <p:grpSpPr>
          <a:xfrm rot="5400000">
            <a:off x="6341567" y="5663864"/>
            <a:ext cx="194400" cy="194400"/>
            <a:chOff x="5374616" y="7449420"/>
            <a:chExt cx="194400" cy="194400"/>
          </a:xfrm>
        </p:grpSpPr>
        <p:sp>
          <p:nvSpPr>
            <p:cNvPr id="814" name="Google Shape;135;p7">
              <a:extLst>
                <a:ext uri="{FF2B5EF4-FFF2-40B4-BE49-F238E27FC236}">
                  <a16:creationId xmlns:a16="http://schemas.microsoft.com/office/drawing/2014/main" id="{54CA86D7-F4E2-ECA3-8797-CE2EF83D5DC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5" name="直線コネクタ 814">
              <a:extLst>
                <a:ext uri="{FF2B5EF4-FFF2-40B4-BE49-F238E27FC236}">
                  <a16:creationId xmlns:a16="http://schemas.microsoft.com/office/drawing/2014/main" id="{B62D68C5-C771-473B-05B3-D5EA07A8172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7" name="Google Shape;255;p7">
            <a:extLst>
              <a:ext uri="{FF2B5EF4-FFF2-40B4-BE49-F238E27FC236}">
                <a16:creationId xmlns:a16="http://schemas.microsoft.com/office/drawing/2014/main" id="{D2E5474F-73D5-3B9D-52BB-E1746B05CC34}"/>
              </a:ext>
            </a:extLst>
          </p:cNvPr>
          <p:cNvSpPr/>
          <p:nvPr/>
        </p:nvSpPr>
        <p:spPr>
          <a:xfrm rot="5400000">
            <a:off x="5842967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08" name="グループ化 807">
            <a:extLst>
              <a:ext uri="{FF2B5EF4-FFF2-40B4-BE49-F238E27FC236}">
                <a16:creationId xmlns:a16="http://schemas.microsoft.com/office/drawing/2014/main" id="{3778C2BA-DE47-3B3B-61E6-3A26A5797019}"/>
              </a:ext>
            </a:extLst>
          </p:cNvPr>
          <p:cNvGrpSpPr/>
          <p:nvPr/>
        </p:nvGrpSpPr>
        <p:grpSpPr>
          <a:xfrm rot="5400000">
            <a:off x="6341567" y="5880784"/>
            <a:ext cx="194400" cy="194400"/>
            <a:chOff x="5374616" y="7449420"/>
            <a:chExt cx="194400" cy="194400"/>
          </a:xfrm>
        </p:grpSpPr>
        <p:sp>
          <p:nvSpPr>
            <p:cNvPr id="812" name="Google Shape;135;p7">
              <a:extLst>
                <a:ext uri="{FF2B5EF4-FFF2-40B4-BE49-F238E27FC236}">
                  <a16:creationId xmlns:a16="http://schemas.microsoft.com/office/drawing/2014/main" id="{DE6659E9-4AF8-F3EA-EB2F-B02B42DBFB7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3" name="直線コネクタ 812">
              <a:extLst>
                <a:ext uri="{FF2B5EF4-FFF2-40B4-BE49-F238E27FC236}">
                  <a16:creationId xmlns:a16="http://schemas.microsoft.com/office/drawing/2014/main" id="{2F298AC2-1657-EB1A-CAEF-D0F3E1FB62D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9" name="グループ化 808">
            <a:extLst>
              <a:ext uri="{FF2B5EF4-FFF2-40B4-BE49-F238E27FC236}">
                <a16:creationId xmlns:a16="http://schemas.microsoft.com/office/drawing/2014/main" id="{3FA76B64-0BA9-D913-2D0D-D3A62D39A468}"/>
              </a:ext>
            </a:extLst>
          </p:cNvPr>
          <p:cNvGrpSpPr/>
          <p:nvPr/>
        </p:nvGrpSpPr>
        <p:grpSpPr>
          <a:xfrm rot="5400000">
            <a:off x="6341567" y="6098498"/>
            <a:ext cx="194400" cy="194400"/>
            <a:chOff x="5374616" y="7449420"/>
            <a:chExt cx="194400" cy="194400"/>
          </a:xfrm>
        </p:grpSpPr>
        <p:sp>
          <p:nvSpPr>
            <p:cNvPr id="810" name="Google Shape;135;p7">
              <a:extLst>
                <a:ext uri="{FF2B5EF4-FFF2-40B4-BE49-F238E27FC236}">
                  <a16:creationId xmlns:a16="http://schemas.microsoft.com/office/drawing/2014/main" id="{BE70F897-981E-B6ED-C858-F958DA6E32D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1" name="直線コネクタ 810">
              <a:extLst>
                <a:ext uri="{FF2B5EF4-FFF2-40B4-BE49-F238E27FC236}">
                  <a16:creationId xmlns:a16="http://schemas.microsoft.com/office/drawing/2014/main" id="{3388643E-313B-63AB-F83C-72E11C1FC08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1" name="グループ化 880">
            <a:extLst>
              <a:ext uri="{FF2B5EF4-FFF2-40B4-BE49-F238E27FC236}">
                <a16:creationId xmlns:a16="http://schemas.microsoft.com/office/drawing/2014/main" id="{8B8DB9D2-9CB9-0130-9BA4-1F6078B48A76}"/>
              </a:ext>
            </a:extLst>
          </p:cNvPr>
          <p:cNvGrpSpPr/>
          <p:nvPr/>
        </p:nvGrpSpPr>
        <p:grpSpPr>
          <a:xfrm rot="5400000">
            <a:off x="6911582" y="2505028"/>
            <a:ext cx="194400" cy="194400"/>
            <a:chOff x="5374616" y="7449420"/>
            <a:chExt cx="194400" cy="194400"/>
          </a:xfrm>
        </p:grpSpPr>
        <p:sp>
          <p:nvSpPr>
            <p:cNvPr id="889" name="Google Shape;135;p7">
              <a:extLst>
                <a:ext uri="{FF2B5EF4-FFF2-40B4-BE49-F238E27FC236}">
                  <a16:creationId xmlns:a16="http://schemas.microsoft.com/office/drawing/2014/main" id="{7DB48229-984B-4457-C85A-E37DE7BE717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0" name="直線コネクタ 889">
              <a:extLst>
                <a:ext uri="{FF2B5EF4-FFF2-40B4-BE49-F238E27FC236}">
                  <a16:creationId xmlns:a16="http://schemas.microsoft.com/office/drawing/2014/main" id="{89CE64A1-34DA-7D35-0310-62D3838976F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2" name="Google Shape;255;p7">
            <a:extLst>
              <a:ext uri="{FF2B5EF4-FFF2-40B4-BE49-F238E27FC236}">
                <a16:creationId xmlns:a16="http://schemas.microsoft.com/office/drawing/2014/main" id="{533F9100-22F2-25C9-DCE0-C00BE8B3A912}"/>
              </a:ext>
            </a:extLst>
          </p:cNvPr>
          <p:cNvSpPr/>
          <p:nvPr/>
        </p:nvSpPr>
        <p:spPr>
          <a:xfrm rot="5400000">
            <a:off x="6412982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83" name="グループ化 882">
            <a:extLst>
              <a:ext uri="{FF2B5EF4-FFF2-40B4-BE49-F238E27FC236}">
                <a16:creationId xmlns:a16="http://schemas.microsoft.com/office/drawing/2014/main" id="{613B230E-E62C-B48F-A61B-CC0E6C553B09}"/>
              </a:ext>
            </a:extLst>
          </p:cNvPr>
          <p:cNvGrpSpPr/>
          <p:nvPr/>
        </p:nvGrpSpPr>
        <p:grpSpPr>
          <a:xfrm rot="5400000">
            <a:off x="6911582" y="2721948"/>
            <a:ext cx="194400" cy="194400"/>
            <a:chOff x="5374616" y="7449420"/>
            <a:chExt cx="194400" cy="194400"/>
          </a:xfrm>
        </p:grpSpPr>
        <p:sp>
          <p:nvSpPr>
            <p:cNvPr id="887" name="Google Shape;135;p7">
              <a:extLst>
                <a:ext uri="{FF2B5EF4-FFF2-40B4-BE49-F238E27FC236}">
                  <a16:creationId xmlns:a16="http://schemas.microsoft.com/office/drawing/2014/main" id="{49BD3C0C-2BFB-85BD-2F2E-43BE6238E78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8" name="直線コネクタ 887">
              <a:extLst>
                <a:ext uri="{FF2B5EF4-FFF2-40B4-BE49-F238E27FC236}">
                  <a16:creationId xmlns:a16="http://schemas.microsoft.com/office/drawing/2014/main" id="{AFF1DFEC-DBDC-D74D-AE5D-C123AA41C9D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4" name="グループ化 883">
            <a:extLst>
              <a:ext uri="{FF2B5EF4-FFF2-40B4-BE49-F238E27FC236}">
                <a16:creationId xmlns:a16="http://schemas.microsoft.com/office/drawing/2014/main" id="{F7A7BD83-F8C3-29DF-D63E-01A99226830B}"/>
              </a:ext>
            </a:extLst>
          </p:cNvPr>
          <p:cNvGrpSpPr/>
          <p:nvPr/>
        </p:nvGrpSpPr>
        <p:grpSpPr>
          <a:xfrm rot="5400000">
            <a:off x="6911582" y="2939662"/>
            <a:ext cx="194400" cy="194400"/>
            <a:chOff x="5374616" y="7449420"/>
            <a:chExt cx="194400" cy="194400"/>
          </a:xfrm>
        </p:grpSpPr>
        <p:sp>
          <p:nvSpPr>
            <p:cNvPr id="885" name="Google Shape;135;p7">
              <a:extLst>
                <a:ext uri="{FF2B5EF4-FFF2-40B4-BE49-F238E27FC236}">
                  <a16:creationId xmlns:a16="http://schemas.microsoft.com/office/drawing/2014/main" id="{624F0A6F-8BB5-267E-608F-9F78400E399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6" name="直線コネクタ 885">
              <a:extLst>
                <a:ext uri="{FF2B5EF4-FFF2-40B4-BE49-F238E27FC236}">
                  <a16:creationId xmlns:a16="http://schemas.microsoft.com/office/drawing/2014/main" id="{09035A70-501B-E813-47BB-82196208C7B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1" name="グループ化 870">
            <a:extLst>
              <a:ext uri="{FF2B5EF4-FFF2-40B4-BE49-F238E27FC236}">
                <a16:creationId xmlns:a16="http://schemas.microsoft.com/office/drawing/2014/main" id="{2A3B7F93-917C-F046-9C64-695A7D4415FE}"/>
              </a:ext>
            </a:extLst>
          </p:cNvPr>
          <p:cNvGrpSpPr/>
          <p:nvPr/>
        </p:nvGrpSpPr>
        <p:grpSpPr>
          <a:xfrm rot="5400000">
            <a:off x="6911582" y="3550056"/>
            <a:ext cx="194400" cy="194400"/>
            <a:chOff x="5374616" y="7449420"/>
            <a:chExt cx="194400" cy="194400"/>
          </a:xfrm>
        </p:grpSpPr>
        <p:sp>
          <p:nvSpPr>
            <p:cNvPr id="879" name="Google Shape;135;p7">
              <a:extLst>
                <a:ext uri="{FF2B5EF4-FFF2-40B4-BE49-F238E27FC236}">
                  <a16:creationId xmlns:a16="http://schemas.microsoft.com/office/drawing/2014/main" id="{D78DFB82-CA9A-1E80-FCCD-431405A1114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0" name="直線コネクタ 879">
              <a:extLst>
                <a:ext uri="{FF2B5EF4-FFF2-40B4-BE49-F238E27FC236}">
                  <a16:creationId xmlns:a16="http://schemas.microsoft.com/office/drawing/2014/main" id="{2DD69B10-88C4-DDB8-FE4E-4B891F66AAA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2" name="Google Shape;255;p7">
            <a:extLst>
              <a:ext uri="{FF2B5EF4-FFF2-40B4-BE49-F238E27FC236}">
                <a16:creationId xmlns:a16="http://schemas.microsoft.com/office/drawing/2014/main" id="{72E90264-10E8-B5A8-5CFD-C843C204BD65}"/>
              </a:ext>
            </a:extLst>
          </p:cNvPr>
          <p:cNvSpPr/>
          <p:nvPr/>
        </p:nvSpPr>
        <p:spPr>
          <a:xfrm rot="5400000">
            <a:off x="6412982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73" name="グループ化 872">
            <a:extLst>
              <a:ext uri="{FF2B5EF4-FFF2-40B4-BE49-F238E27FC236}">
                <a16:creationId xmlns:a16="http://schemas.microsoft.com/office/drawing/2014/main" id="{44065B66-07C9-2CE7-80BC-FB45CC46F3EB}"/>
              </a:ext>
            </a:extLst>
          </p:cNvPr>
          <p:cNvGrpSpPr/>
          <p:nvPr/>
        </p:nvGrpSpPr>
        <p:grpSpPr>
          <a:xfrm rot="5400000">
            <a:off x="6911582" y="3766976"/>
            <a:ext cx="194400" cy="194400"/>
            <a:chOff x="5374616" y="7449420"/>
            <a:chExt cx="194400" cy="194400"/>
          </a:xfrm>
        </p:grpSpPr>
        <p:sp>
          <p:nvSpPr>
            <p:cNvPr id="877" name="Google Shape;135;p7">
              <a:extLst>
                <a:ext uri="{FF2B5EF4-FFF2-40B4-BE49-F238E27FC236}">
                  <a16:creationId xmlns:a16="http://schemas.microsoft.com/office/drawing/2014/main" id="{AF5F433A-C378-9698-1901-0E238567E88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8" name="直線コネクタ 877">
              <a:extLst>
                <a:ext uri="{FF2B5EF4-FFF2-40B4-BE49-F238E27FC236}">
                  <a16:creationId xmlns:a16="http://schemas.microsoft.com/office/drawing/2014/main" id="{B9D17C0A-1DD6-0305-E30A-66C0AD5AE4B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4" name="グループ化 873">
            <a:extLst>
              <a:ext uri="{FF2B5EF4-FFF2-40B4-BE49-F238E27FC236}">
                <a16:creationId xmlns:a16="http://schemas.microsoft.com/office/drawing/2014/main" id="{82A14EC0-415B-2369-4307-3B2A45C91DAE}"/>
              </a:ext>
            </a:extLst>
          </p:cNvPr>
          <p:cNvGrpSpPr/>
          <p:nvPr/>
        </p:nvGrpSpPr>
        <p:grpSpPr>
          <a:xfrm rot="5400000">
            <a:off x="6911582" y="3984690"/>
            <a:ext cx="194400" cy="194400"/>
            <a:chOff x="5374616" y="7449420"/>
            <a:chExt cx="194400" cy="194400"/>
          </a:xfrm>
        </p:grpSpPr>
        <p:sp>
          <p:nvSpPr>
            <p:cNvPr id="875" name="Google Shape;135;p7">
              <a:extLst>
                <a:ext uri="{FF2B5EF4-FFF2-40B4-BE49-F238E27FC236}">
                  <a16:creationId xmlns:a16="http://schemas.microsoft.com/office/drawing/2014/main" id="{A658D48B-ABDF-3758-1A14-292DBB6430A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6" name="直線コネクタ 875">
              <a:extLst>
                <a:ext uri="{FF2B5EF4-FFF2-40B4-BE49-F238E27FC236}">
                  <a16:creationId xmlns:a16="http://schemas.microsoft.com/office/drawing/2014/main" id="{57100681-B119-58DB-EE7E-08187FBC420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1" name="グループ化 860">
            <a:extLst>
              <a:ext uri="{FF2B5EF4-FFF2-40B4-BE49-F238E27FC236}">
                <a16:creationId xmlns:a16="http://schemas.microsoft.com/office/drawing/2014/main" id="{BBB296A9-D4E7-9784-F716-ABF4EB59B574}"/>
              </a:ext>
            </a:extLst>
          </p:cNvPr>
          <p:cNvGrpSpPr/>
          <p:nvPr/>
        </p:nvGrpSpPr>
        <p:grpSpPr>
          <a:xfrm rot="5400000">
            <a:off x="6911582" y="4618836"/>
            <a:ext cx="194400" cy="194400"/>
            <a:chOff x="5374616" y="7449420"/>
            <a:chExt cx="194400" cy="194400"/>
          </a:xfrm>
        </p:grpSpPr>
        <p:sp>
          <p:nvSpPr>
            <p:cNvPr id="869" name="Google Shape;135;p7">
              <a:extLst>
                <a:ext uri="{FF2B5EF4-FFF2-40B4-BE49-F238E27FC236}">
                  <a16:creationId xmlns:a16="http://schemas.microsoft.com/office/drawing/2014/main" id="{2E7017BF-4BBC-0362-51BA-DA0BD15DDE6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0" name="直線コネクタ 869">
              <a:extLst>
                <a:ext uri="{FF2B5EF4-FFF2-40B4-BE49-F238E27FC236}">
                  <a16:creationId xmlns:a16="http://schemas.microsoft.com/office/drawing/2014/main" id="{D0803527-9170-B638-6F55-BF94E21250E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2" name="Google Shape;255;p7">
            <a:extLst>
              <a:ext uri="{FF2B5EF4-FFF2-40B4-BE49-F238E27FC236}">
                <a16:creationId xmlns:a16="http://schemas.microsoft.com/office/drawing/2014/main" id="{8EE10DAA-A9C8-9CA5-9EAF-E68B89FE8CE3}"/>
              </a:ext>
            </a:extLst>
          </p:cNvPr>
          <p:cNvSpPr/>
          <p:nvPr/>
        </p:nvSpPr>
        <p:spPr>
          <a:xfrm rot="5400000">
            <a:off x="6412982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3" name="グループ化 862">
            <a:extLst>
              <a:ext uri="{FF2B5EF4-FFF2-40B4-BE49-F238E27FC236}">
                <a16:creationId xmlns:a16="http://schemas.microsoft.com/office/drawing/2014/main" id="{487E06D4-2069-69B9-DFCB-F98743CAF738}"/>
              </a:ext>
            </a:extLst>
          </p:cNvPr>
          <p:cNvGrpSpPr/>
          <p:nvPr/>
        </p:nvGrpSpPr>
        <p:grpSpPr>
          <a:xfrm rot="5400000">
            <a:off x="6911582" y="4835756"/>
            <a:ext cx="194400" cy="194400"/>
            <a:chOff x="5374616" y="7449420"/>
            <a:chExt cx="194400" cy="194400"/>
          </a:xfrm>
        </p:grpSpPr>
        <p:sp>
          <p:nvSpPr>
            <p:cNvPr id="867" name="Google Shape;135;p7">
              <a:extLst>
                <a:ext uri="{FF2B5EF4-FFF2-40B4-BE49-F238E27FC236}">
                  <a16:creationId xmlns:a16="http://schemas.microsoft.com/office/drawing/2014/main" id="{201341C1-106E-E6C9-BAF0-3A221A8C843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8" name="直線コネクタ 867">
              <a:extLst>
                <a:ext uri="{FF2B5EF4-FFF2-40B4-BE49-F238E27FC236}">
                  <a16:creationId xmlns:a16="http://schemas.microsoft.com/office/drawing/2014/main" id="{221C3C32-A60C-CD05-19FF-9A42463A5C4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4" name="グループ化 863">
            <a:extLst>
              <a:ext uri="{FF2B5EF4-FFF2-40B4-BE49-F238E27FC236}">
                <a16:creationId xmlns:a16="http://schemas.microsoft.com/office/drawing/2014/main" id="{BA2E042D-C373-226B-FD5F-47CBC57677E4}"/>
              </a:ext>
            </a:extLst>
          </p:cNvPr>
          <p:cNvGrpSpPr/>
          <p:nvPr/>
        </p:nvGrpSpPr>
        <p:grpSpPr>
          <a:xfrm rot="5400000">
            <a:off x="6911582" y="5053470"/>
            <a:ext cx="194400" cy="194400"/>
            <a:chOff x="5374616" y="7449420"/>
            <a:chExt cx="194400" cy="194400"/>
          </a:xfrm>
        </p:grpSpPr>
        <p:sp>
          <p:nvSpPr>
            <p:cNvPr id="865" name="Google Shape;135;p7">
              <a:extLst>
                <a:ext uri="{FF2B5EF4-FFF2-40B4-BE49-F238E27FC236}">
                  <a16:creationId xmlns:a16="http://schemas.microsoft.com/office/drawing/2014/main" id="{4B9A7D17-2F20-B18E-1918-5AC56F1CCF9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6" name="直線コネクタ 865">
              <a:extLst>
                <a:ext uri="{FF2B5EF4-FFF2-40B4-BE49-F238E27FC236}">
                  <a16:creationId xmlns:a16="http://schemas.microsoft.com/office/drawing/2014/main" id="{AB1DCA09-CE88-08D4-0736-6E0A324F83B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1" name="グループ化 850">
            <a:extLst>
              <a:ext uri="{FF2B5EF4-FFF2-40B4-BE49-F238E27FC236}">
                <a16:creationId xmlns:a16="http://schemas.microsoft.com/office/drawing/2014/main" id="{419EAF6F-2F57-8325-2923-A3CBF188C11A}"/>
              </a:ext>
            </a:extLst>
          </p:cNvPr>
          <p:cNvGrpSpPr/>
          <p:nvPr/>
        </p:nvGrpSpPr>
        <p:grpSpPr>
          <a:xfrm rot="5400000">
            <a:off x="6911582" y="5663864"/>
            <a:ext cx="194400" cy="194400"/>
            <a:chOff x="5374616" y="7449420"/>
            <a:chExt cx="194400" cy="194400"/>
          </a:xfrm>
        </p:grpSpPr>
        <p:sp>
          <p:nvSpPr>
            <p:cNvPr id="859" name="Google Shape;135;p7">
              <a:extLst>
                <a:ext uri="{FF2B5EF4-FFF2-40B4-BE49-F238E27FC236}">
                  <a16:creationId xmlns:a16="http://schemas.microsoft.com/office/drawing/2014/main" id="{5830C150-F4EC-D627-1BC1-BD62DC39DBB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0" name="直線コネクタ 859">
              <a:extLst>
                <a:ext uri="{FF2B5EF4-FFF2-40B4-BE49-F238E27FC236}">
                  <a16:creationId xmlns:a16="http://schemas.microsoft.com/office/drawing/2014/main" id="{B4624117-47F3-DAB6-0BBD-873EDA6080C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52" name="Google Shape;255;p7">
            <a:extLst>
              <a:ext uri="{FF2B5EF4-FFF2-40B4-BE49-F238E27FC236}">
                <a16:creationId xmlns:a16="http://schemas.microsoft.com/office/drawing/2014/main" id="{043032DA-E07A-08D3-80D3-62A6BE2D1F4E}"/>
              </a:ext>
            </a:extLst>
          </p:cNvPr>
          <p:cNvSpPr/>
          <p:nvPr/>
        </p:nvSpPr>
        <p:spPr>
          <a:xfrm rot="5400000">
            <a:off x="6412982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53" name="グループ化 852">
            <a:extLst>
              <a:ext uri="{FF2B5EF4-FFF2-40B4-BE49-F238E27FC236}">
                <a16:creationId xmlns:a16="http://schemas.microsoft.com/office/drawing/2014/main" id="{C93B77AF-E31D-64F4-679E-2C48DB628A56}"/>
              </a:ext>
            </a:extLst>
          </p:cNvPr>
          <p:cNvGrpSpPr/>
          <p:nvPr/>
        </p:nvGrpSpPr>
        <p:grpSpPr>
          <a:xfrm rot="5400000">
            <a:off x="6911582" y="5880784"/>
            <a:ext cx="194400" cy="194400"/>
            <a:chOff x="5374616" y="7449420"/>
            <a:chExt cx="194400" cy="194400"/>
          </a:xfrm>
        </p:grpSpPr>
        <p:sp>
          <p:nvSpPr>
            <p:cNvPr id="857" name="Google Shape;135;p7">
              <a:extLst>
                <a:ext uri="{FF2B5EF4-FFF2-40B4-BE49-F238E27FC236}">
                  <a16:creationId xmlns:a16="http://schemas.microsoft.com/office/drawing/2014/main" id="{19703596-C9C9-EDCD-CADC-B2DBECE1BB6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8" name="直線コネクタ 857">
              <a:extLst>
                <a:ext uri="{FF2B5EF4-FFF2-40B4-BE49-F238E27FC236}">
                  <a16:creationId xmlns:a16="http://schemas.microsoft.com/office/drawing/2014/main" id="{1F843184-F3CE-5604-FFAE-C56613FE71A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4" name="グループ化 853">
            <a:extLst>
              <a:ext uri="{FF2B5EF4-FFF2-40B4-BE49-F238E27FC236}">
                <a16:creationId xmlns:a16="http://schemas.microsoft.com/office/drawing/2014/main" id="{5A2BDC2A-94B3-9043-D776-93E6E7F8F392}"/>
              </a:ext>
            </a:extLst>
          </p:cNvPr>
          <p:cNvGrpSpPr/>
          <p:nvPr/>
        </p:nvGrpSpPr>
        <p:grpSpPr>
          <a:xfrm rot="5400000">
            <a:off x="6911582" y="6098498"/>
            <a:ext cx="194400" cy="194400"/>
            <a:chOff x="5374616" y="7449420"/>
            <a:chExt cx="194400" cy="194400"/>
          </a:xfrm>
        </p:grpSpPr>
        <p:sp>
          <p:nvSpPr>
            <p:cNvPr id="855" name="Google Shape;135;p7">
              <a:extLst>
                <a:ext uri="{FF2B5EF4-FFF2-40B4-BE49-F238E27FC236}">
                  <a16:creationId xmlns:a16="http://schemas.microsoft.com/office/drawing/2014/main" id="{5DDAF23D-FE11-973B-A4ED-6168E2075F8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6" name="直線コネクタ 855">
              <a:extLst>
                <a:ext uri="{FF2B5EF4-FFF2-40B4-BE49-F238E27FC236}">
                  <a16:creationId xmlns:a16="http://schemas.microsoft.com/office/drawing/2014/main" id="{8B5E3B91-C78E-3A00-7156-09B45F9F475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6" name="グループ化 925">
            <a:extLst>
              <a:ext uri="{FF2B5EF4-FFF2-40B4-BE49-F238E27FC236}">
                <a16:creationId xmlns:a16="http://schemas.microsoft.com/office/drawing/2014/main" id="{67F01B50-FAF1-B766-0F16-53E0672116D3}"/>
              </a:ext>
            </a:extLst>
          </p:cNvPr>
          <p:cNvGrpSpPr/>
          <p:nvPr/>
        </p:nvGrpSpPr>
        <p:grpSpPr>
          <a:xfrm rot="5400000">
            <a:off x="7481598" y="2505028"/>
            <a:ext cx="194400" cy="194400"/>
            <a:chOff x="5374616" y="7449420"/>
            <a:chExt cx="194400" cy="194400"/>
          </a:xfrm>
        </p:grpSpPr>
        <p:sp>
          <p:nvSpPr>
            <p:cNvPr id="934" name="Google Shape;135;p7">
              <a:extLst>
                <a:ext uri="{FF2B5EF4-FFF2-40B4-BE49-F238E27FC236}">
                  <a16:creationId xmlns:a16="http://schemas.microsoft.com/office/drawing/2014/main" id="{DC4B3F41-7F39-0B43-6E94-201DF12015A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5" name="直線コネクタ 934">
              <a:extLst>
                <a:ext uri="{FF2B5EF4-FFF2-40B4-BE49-F238E27FC236}">
                  <a16:creationId xmlns:a16="http://schemas.microsoft.com/office/drawing/2014/main" id="{0449B231-2E4C-2529-DBB2-A56D31B7F64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7" name="Google Shape;255;p7">
            <a:extLst>
              <a:ext uri="{FF2B5EF4-FFF2-40B4-BE49-F238E27FC236}">
                <a16:creationId xmlns:a16="http://schemas.microsoft.com/office/drawing/2014/main" id="{2B247534-8D3D-B242-6E78-0B7DAE578877}"/>
              </a:ext>
            </a:extLst>
          </p:cNvPr>
          <p:cNvSpPr/>
          <p:nvPr/>
        </p:nvSpPr>
        <p:spPr>
          <a:xfrm rot="5400000">
            <a:off x="6982998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28" name="グループ化 927">
            <a:extLst>
              <a:ext uri="{FF2B5EF4-FFF2-40B4-BE49-F238E27FC236}">
                <a16:creationId xmlns:a16="http://schemas.microsoft.com/office/drawing/2014/main" id="{C6BEBEFE-3E11-8831-BCD1-F5D8239F7E9E}"/>
              </a:ext>
            </a:extLst>
          </p:cNvPr>
          <p:cNvGrpSpPr/>
          <p:nvPr/>
        </p:nvGrpSpPr>
        <p:grpSpPr>
          <a:xfrm rot="5400000">
            <a:off x="7481598" y="2721948"/>
            <a:ext cx="194400" cy="194400"/>
            <a:chOff x="5374616" y="7449420"/>
            <a:chExt cx="194400" cy="194400"/>
          </a:xfrm>
        </p:grpSpPr>
        <p:sp>
          <p:nvSpPr>
            <p:cNvPr id="932" name="Google Shape;135;p7">
              <a:extLst>
                <a:ext uri="{FF2B5EF4-FFF2-40B4-BE49-F238E27FC236}">
                  <a16:creationId xmlns:a16="http://schemas.microsoft.com/office/drawing/2014/main" id="{0DA00A42-7DAD-09A6-4C65-24E75844AEB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3" name="直線コネクタ 932">
              <a:extLst>
                <a:ext uri="{FF2B5EF4-FFF2-40B4-BE49-F238E27FC236}">
                  <a16:creationId xmlns:a16="http://schemas.microsoft.com/office/drawing/2014/main" id="{166BF6DF-0B04-CBAB-E413-AF5522EAAD5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9" name="グループ化 928">
            <a:extLst>
              <a:ext uri="{FF2B5EF4-FFF2-40B4-BE49-F238E27FC236}">
                <a16:creationId xmlns:a16="http://schemas.microsoft.com/office/drawing/2014/main" id="{32F5228B-450C-DCFB-E439-1F7F9F8DA8A8}"/>
              </a:ext>
            </a:extLst>
          </p:cNvPr>
          <p:cNvGrpSpPr/>
          <p:nvPr/>
        </p:nvGrpSpPr>
        <p:grpSpPr>
          <a:xfrm rot="5400000">
            <a:off x="7481598" y="2939662"/>
            <a:ext cx="194400" cy="194400"/>
            <a:chOff x="5374616" y="7449420"/>
            <a:chExt cx="194400" cy="194400"/>
          </a:xfrm>
        </p:grpSpPr>
        <p:sp>
          <p:nvSpPr>
            <p:cNvPr id="930" name="Google Shape;135;p7">
              <a:extLst>
                <a:ext uri="{FF2B5EF4-FFF2-40B4-BE49-F238E27FC236}">
                  <a16:creationId xmlns:a16="http://schemas.microsoft.com/office/drawing/2014/main" id="{3767A03B-6067-6AC8-B817-6B77DD53222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31" name="直線コネクタ 930">
              <a:extLst>
                <a:ext uri="{FF2B5EF4-FFF2-40B4-BE49-F238E27FC236}">
                  <a16:creationId xmlns:a16="http://schemas.microsoft.com/office/drawing/2014/main" id="{6EAB6249-4FB7-FCC0-27D2-00C817E5443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6" name="グループ化 915">
            <a:extLst>
              <a:ext uri="{FF2B5EF4-FFF2-40B4-BE49-F238E27FC236}">
                <a16:creationId xmlns:a16="http://schemas.microsoft.com/office/drawing/2014/main" id="{326963A8-CA69-C8FE-755F-8B334977CFC1}"/>
              </a:ext>
            </a:extLst>
          </p:cNvPr>
          <p:cNvGrpSpPr/>
          <p:nvPr/>
        </p:nvGrpSpPr>
        <p:grpSpPr>
          <a:xfrm rot="5400000">
            <a:off x="7481598" y="3550056"/>
            <a:ext cx="194400" cy="194400"/>
            <a:chOff x="5374616" y="7449420"/>
            <a:chExt cx="194400" cy="194400"/>
          </a:xfrm>
        </p:grpSpPr>
        <p:sp>
          <p:nvSpPr>
            <p:cNvPr id="924" name="Google Shape;135;p7">
              <a:extLst>
                <a:ext uri="{FF2B5EF4-FFF2-40B4-BE49-F238E27FC236}">
                  <a16:creationId xmlns:a16="http://schemas.microsoft.com/office/drawing/2014/main" id="{D8D8E8D6-90F0-7F2C-DE9C-4A0B25BA9F6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5" name="直線コネクタ 924">
              <a:extLst>
                <a:ext uri="{FF2B5EF4-FFF2-40B4-BE49-F238E27FC236}">
                  <a16:creationId xmlns:a16="http://schemas.microsoft.com/office/drawing/2014/main" id="{BBDACAF0-1629-57F5-5935-FC79D4B23B2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7" name="Google Shape;255;p7">
            <a:extLst>
              <a:ext uri="{FF2B5EF4-FFF2-40B4-BE49-F238E27FC236}">
                <a16:creationId xmlns:a16="http://schemas.microsoft.com/office/drawing/2014/main" id="{6B04E511-C057-54E2-DEDA-1C59D63905CF}"/>
              </a:ext>
            </a:extLst>
          </p:cNvPr>
          <p:cNvSpPr/>
          <p:nvPr/>
        </p:nvSpPr>
        <p:spPr>
          <a:xfrm rot="5400000">
            <a:off x="6982998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18" name="グループ化 917">
            <a:extLst>
              <a:ext uri="{FF2B5EF4-FFF2-40B4-BE49-F238E27FC236}">
                <a16:creationId xmlns:a16="http://schemas.microsoft.com/office/drawing/2014/main" id="{5702540D-9547-870E-1302-1C52C1D0D50A}"/>
              </a:ext>
            </a:extLst>
          </p:cNvPr>
          <p:cNvGrpSpPr/>
          <p:nvPr/>
        </p:nvGrpSpPr>
        <p:grpSpPr>
          <a:xfrm rot="5400000">
            <a:off x="7481598" y="3766976"/>
            <a:ext cx="194400" cy="194400"/>
            <a:chOff x="5374616" y="7449420"/>
            <a:chExt cx="194400" cy="194400"/>
          </a:xfrm>
        </p:grpSpPr>
        <p:sp>
          <p:nvSpPr>
            <p:cNvPr id="922" name="Google Shape;135;p7">
              <a:extLst>
                <a:ext uri="{FF2B5EF4-FFF2-40B4-BE49-F238E27FC236}">
                  <a16:creationId xmlns:a16="http://schemas.microsoft.com/office/drawing/2014/main" id="{BD5D12D0-E8BC-5E4D-AB25-2E0C96C6F87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3" name="直線コネクタ 922">
              <a:extLst>
                <a:ext uri="{FF2B5EF4-FFF2-40B4-BE49-F238E27FC236}">
                  <a16:creationId xmlns:a16="http://schemas.microsoft.com/office/drawing/2014/main" id="{58B2D518-077F-6AA5-6866-257A2BD8939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9" name="グループ化 918">
            <a:extLst>
              <a:ext uri="{FF2B5EF4-FFF2-40B4-BE49-F238E27FC236}">
                <a16:creationId xmlns:a16="http://schemas.microsoft.com/office/drawing/2014/main" id="{F6701D91-96C8-A016-B91E-F26AD9CE68CA}"/>
              </a:ext>
            </a:extLst>
          </p:cNvPr>
          <p:cNvGrpSpPr/>
          <p:nvPr/>
        </p:nvGrpSpPr>
        <p:grpSpPr>
          <a:xfrm rot="5400000">
            <a:off x="7481598" y="3984690"/>
            <a:ext cx="194400" cy="194400"/>
            <a:chOff x="5374616" y="7449420"/>
            <a:chExt cx="194400" cy="194400"/>
          </a:xfrm>
        </p:grpSpPr>
        <p:sp>
          <p:nvSpPr>
            <p:cNvPr id="920" name="Google Shape;135;p7">
              <a:extLst>
                <a:ext uri="{FF2B5EF4-FFF2-40B4-BE49-F238E27FC236}">
                  <a16:creationId xmlns:a16="http://schemas.microsoft.com/office/drawing/2014/main" id="{AAD6A2CA-1F05-A372-80E9-C60F955740D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1" name="直線コネクタ 920">
              <a:extLst>
                <a:ext uri="{FF2B5EF4-FFF2-40B4-BE49-F238E27FC236}">
                  <a16:creationId xmlns:a16="http://schemas.microsoft.com/office/drawing/2014/main" id="{FDF0AF2C-FCA4-C3A2-DA22-EF07FDFFF49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6" name="グループ化 905">
            <a:extLst>
              <a:ext uri="{FF2B5EF4-FFF2-40B4-BE49-F238E27FC236}">
                <a16:creationId xmlns:a16="http://schemas.microsoft.com/office/drawing/2014/main" id="{7E791BF5-E5B4-8B86-9827-85B4E72A005F}"/>
              </a:ext>
            </a:extLst>
          </p:cNvPr>
          <p:cNvGrpSpPr/>
          <p:nvPr/>
        </p:nvGrpSpPr>
        <p:grpSpPr>
          <a:xfrm rot="5400000">
            <a:off x="7481598" y="4618836"/>
            <a:ext cx="194400" cy="194400"/>
            <a:chOff x="5374616" y="7449420"/>
            <a:chExt cx="194400" cy="194400"/>
          </a:xfrm>
        </p:grpSpPr>
        <p:sp>
          <p:nvSpPr>
            <p:cNvPr id="914" name="Google Shape;135;p7">
              <a:extLst>
                <a:ext uri="{FF2B5EF4-FFF2-40B4-BE49-F238E27FC236}">
                  <a16:creationId xmlns:a16="http://schemas.microsoft.com/office/drawing/2014/main" id="{869D2EEC-0728-CD0C-9339-27796C4EE3C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5" name="直線コネクタ 914">
              <a:extLst>
                <a:ext uri="{FF2B5EF4-FFF2-40B4-BE49-F238E27FC236}">
                  <a16:creationId xmlns:a16="http://schemas.microsoft.com/office/drawing/2014/main" id="{26236AFE-9538-C007-10F3-909205C3CC3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7" name="Google Shape;255;p7">
            <a:extLst>
              <a:ext uri="{FF2B5EF4-FFF2-40B4-BE49-F238E27FC236}">
                <a16:creationId xmlns:a16="http://schemas.microsoft.com/office/drawing/2014/main" id="{551F1D8B-7FCF-5E77-2217-1BB2B64FE5EC}"/>
              </a:ext>
            </a:extLst>
          </p:cNvPr>
          <p:cNvSpPr/>
          <p:nvPr/>
        </p:nvSpPr>
        <p:spPr>
          <a:xfrm rot="5400000">
            <a:off x="6982998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08" name="グループ化 907">
            <a:extLst>
              <a:ext uri="{FF2B5EF4-FFF2-40B4-BE49-F238E27FC236}">
                <a16:creationId xmlns:a16="http://schemas.microsoft.com/office/drawing/2014/main" id="{C83DE761-FA33-E5D9-FB22-260B9C8B09D4}"/>
              </a:ext>
            </a:extLst>
          </p:cNvPr>
          <p:cNvGrpSpPr/>
          <p:nvPr/>
        </p:nvGrpSpPr>
        <p:grpSpPr>
          <a:xfrm rot="5400000">
            <a:off x="7481598" y="4835756"/>
            <a:ext cx="194400" cy="194400"/>
            <a:chOff x="5374616" y="7449420"/>
            <a:chExt cx="194400" cy="194400"/>
          </a:xfrm>
        </p:grpSpPr>
        <p:sp>
          <p:nvSpPr>
            <p:cNvPr id="912" name="Google Shape;135;p7">
              <a:extLst>
                <a:ext uri="{FF2B5EF4-FFF2-40B4-BE49-F238E27FC236}">
                  <a16:creationId xmlns:a16="http://schemas.microsoft.com/office/drawing/2014/main" id="{EBC913A2-76B8-674A-0159-7F755E4C659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3" name="直線コネクタ 912">
              <a:extLst>
                <a:ext uri="{FF2B5EF4-FFF2-40B4-BE49-F238E27FC236}">
                  <a16:creationId xmlns:a16="http://schemas.microsoft.com/office/drawing/2014/main" id="{D25F117F-DB05-F65A-3CA0-A2E1107442D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9" name="グループ化 908">
            <a:extLst>
              <a:ext uri="{FF2B5EF4-FFF2-40B4-BE49-F238E27FC236}">
                <a16:creationId xmlns:a16="http://schemas.microsoft.com/office/drawing/2014/main" id="{EE07E083-3308-0868-AF61-5493CBF2FBED}"/>
              </a:ext>
            </a:extLst>
          </p:cNvPr>
          <p:cNvGrpSpPr/>
          <p:nvPr/>
        </p:nvGrpSpPr>
        <p:grpSpPr>
          <a:xfrm rot="5400000">
            <a:off x="7481598" y="5053470"/>
            <a:ext cx="194400" cy="194400"/>
            <a:chOff x="5374616" y="7449420"/>
            <a:chExt cx="194400" cy="194400"/>
          </a:xfrm>
        </p:grpSpPr>
        <p:sp>
          <p:nvSpPr>
            <p:cNvPr id="910" name="Google Shape;135;p7">
              <a:extLst>
                <a:ext uri="{FF2B5EF4-FFF2-40B4-BE49-F238E27FC236}">
                  <a16:creationId xmlns:a16="http://schemas.microsoft.com/office/drawing/2014/main" id="{EF5B9574-6682-6357-178D-A688584A659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1" name="直線コネクタ 910">
              <a:extLst>
                <a:ext uri="{FF2B5EF4-FFF2-40B4-BE49-F238E27FC236}">
                  <a16:creationId xmlns:a16="http://schemas.microsoft.com/office/drawing/2014/main" id="{8B1AA2E6-6940-D66C-DD81-B1B0CD8157A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6" name="グループ化 895">
            <a:extLst>
              <a:ext uri="{FF2B5EF4-FFF2-40B4-BE49-F238E27FC236}">
                <a16:creationId xmlns:a16="http://schemas.microsoft.com/office/drawing/2014/main" id="{9E20F5B2-4788-E70A-AECF-A6C504EA19B2}"/>
              </a:ext>
            </a:extLst>
          </p:cNvPr>
          <p:cNvGrpSpPr/>
          <p:nvPr/>
        </p:nvGrpSpPr>
        <p:grpSpPr>
          <a:xfrm rot="5400000">
            <a:off x="7481598" y="5663864"/>
            <a:ext cx="194400" cy="194400"/>
            <a:chOff x="5374616" y="7449420"/>
            <a:chExt cx="194400" cy="194400"/>
          </a:xfrm>
        </p:grpSpPr>
        <p:sp>
          <p:nvSpPr>
            <p:cNvPr id="904" name="Google Shape;135;p7">
              <a:extLst>
                <a:ext uri="{FF2B5EF4-FFF2-40B4-BE49-F238E27FC236}">
                  <a16:creationId xmlns:a16="http://schemas.microsoft.com/office/drawing/2014/main" id="{96709313-C19A-6045-199B-264936F4FCC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5" name="直線コネクタ 904">
              <a:extLst>
                <a:ext uri="{FF2B5EF4-FFF2-40B4-BE49-F238E27FC236}">
                  <a16:creationId xmlns:a16="http://schemas.microsoft.com/office/drawing/2014/main" id="{9FD7A8A9-A608-0149-6CD9-91F86A8D8E8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7" name="Google Shape;255;p7">
            <a:extLst>
              <a:ext uri="{FF2B5EF4-FFF2-40B4-BE49-F238E27FC236}">
                <a16:creationId xmlns:a16="http://schemas.microsoft.com/office/drawing/2014/main" id="{D5C3FBBE-83A9-046D-DE6F-5CF6BCE0D3A9}"/>
              </a:ext>
            </a:extLst>
          </p:cNvPr>
          <p:cNvSpPr/>
          <p:nvPr/>
        </p:nvSpPr>
        <p:spPr>
          <a:xfrm rot="5400000">
            <a:off x="6982998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98" name="グループ化 897">
            <a:extLst>
              <a:ext uri="{FF2B5EF4-FFF2-40B4-BE49-F238E27FC236}">
                <a16:creationId xmlns:a16="http://schemas.microsoft.com/office/drawing/2014/main" id="{49DCEFD8-12C7-D52B-2372-CF4BD07A66CE}"/>
              </a:ext>
            </a:extLst>
          </p:cNvPr>
          <p:cNvGrpSpPr/>
          <p:nvPr/>
        </p:nvGrpSpPr>
        <p:grpSpPr>
          <a:xfrm rot="5400000">
            <a:off x="7481598" y="5880784"/>
            <a:ext cx="194400" cy="194400"/>
            <a:chOff x="5374616" y="7449420"/>
            <a:chExt cx="194400" cy="194400"/>
          </a:xfrm>
        </p:grpSpPr>
        <p:sp>
          <p:nvSpPr>
            <p:cNvPr id="902" name="Google Shape;135;p7">
              <a:extLst>
                <a:ext uri="{FF2B5EF4-FFF2-40B4-BE49-F238E27FC236}">
                  <a16:creationId xmlns:a16="http://schemas.microsoft.com/office/drawing/2014/main" id="{4658D757-F2B6-12FA-E3ED-3AB782D196A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3" name="直線コネクタ 902">
              <a:extLst>
                <a:ext uri="{FF2B5EF4-FFF2-40B4-BE49-F238E27FC236}">
                  <a16:creationId xmlns:a16="http://schemas.microsoft.com/office/drawing/2014/main" id="{A7DEB3C1-8F39-D000-5778-EAEF8B5DD5F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9" name="グループ化 898">
            <a:extLst>
              <a:ext uri="{FF2B5EF4-FFF2-40B4-BE49-F238E27FC236}">
                <a16:creationId xmlns:a16="http://schemas.microsoft.com/office/drawing/2014/main" id="{DAA1D98C-DB72-0D8C-46BF-62D51E45B190}"/>
              </a:ext>
            </a:extLst>
          </p:cNvPr>
          <p:cNvGrpSpPr/>
          <p:nvPr/>
        </p:nvGrpSpPr>
        <p:grpSpPr>
          <a:xfrm rot="5400000">
            <a:off x="7481598" y="6098498"/>
            <a:ext cx="194400" cy="194400"/>
            <a:chOff x="5374616" y="7449420"/>
            <a:chExt cx="194400" cy="194400"/>
          </a:xfrm>
        </p:grpSpPr>
        <p:sp>
          <p:nvSpPr>
            <p:cNvPr id="900" name="Google Shape;135;p7">
              <a:extLst>
                <a:ext uri="{FF2B5EF4-FFF2-40B4-BE49-F238E27FC236}">
                  <a16:creationId xmlns:a16="http://schemas.microsoft.com/office/drawing/2014/main" id="{A2EC069D-67CD-4BCB-70B9-9DB5B4BD640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1" name="直線コネクタ 900">
              <a:extLst>
                <a:ext uri="{FF2B5EF4-FFF2-40B4-BE49-F238E27FC236}">
                  <a16:creationId xmlns:a16="http://schemas.microsoft.com/office/drawing/2014/main" id="{268576BF-2C79-146B-7325-83F2665CFE9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1" name="グループ化 970">
            <a:extLst>
              <a:ext uri="{FF2B5EF4-FFF2-40B4-BE49-F238E27FC236}">
                <a16:creationId xmlns:a16="http://schemas.microsoft.com/office/drawing/2014/main" id="{B271E94E-5974-8FD8-E08F-7B5DF30E961A}"/>
              </a:ext>
            </a:extLst>
          </p:cNvPr>
          <p:cNvGrpSpPr/>
          <p:nvPr/>
        </p:nvGrpSpPr>
        <p:grpSpPr>
          <a:xfrm rot="5400000">
            <a:off x="8051613" y="2505028"/>
            <a:ext cx="194400" cy="194400"/>
            <a:chOff x="5374616" y="7449420"/>
            <a:chExt cx="194400" cy="194400"/>
          </a:xfrm>
        </p:grpSpPr>
        <p:sp>
          <p:nvSpPr>
            <p:cNvPr id="979" name="Google Shape;135;p7">
              <a:extLst>
                <a:ext uri="{FF2B5EF4-FFF2-40B4-BE49-F238E27FC236}">
                  <a16:creationId xmlns:a16="http://schemas.microsoft.com/office/drawing/2014/main" id="{A6C97C22-7048-CE64-CA6E-D681A9A7F54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0" name="直線コネクタ 979">
              <a:extLst>
                <a:ext uri="{FF2B5EF4-FFF2-40B4-BE49-F238E27FC236}">
                  <a16:creationId xmlns:a16="http://schemas.microsoft.com/office/drawing/2014/main" id="{9DAB9965-49E0-50C5-EFBF-5647E8BE749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2" name="Google Shape;255;p7">
            <a:extLst>
              <a:ext uri="{FF2B5EF4-FFF2-40B4-BE49-F238E27FC236}">
                <a16:creationId xmlns:a16="http://schemas.microsoft.com/office/drawing/2014/main" id="{A018A839-4071-258B-A5FF-A4C433B652C8}"/>
              </a:ext>
            </a:extLst>
          </p:cNvPr>
          <p:cNvSpPr/>
          <p:nvPr/>
        </p:nvSpPr>
        <p:spPr>
          <a:xfrm rot="5400000">
            <a:off x="7553013" y="268889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73" name="グループ化 972">
            <a:extLst>
              <a:ext uri="{FF2B5EF4-FFF2-40B4-BE49-F238E27FC236}">
                <a16:creationId xmlns:a16="http://schemas.microsoft.com/office/drawing/2014/main" id="{920E06D3-A2A9-C824-E492-0D89BC099DD2}"/>
              </a:ext>
            </a:extLst>
          </p:cNvPr>
          <p:cNvGrpSpPr/>
          <p:nvPr/>
        </p:nvGrpSpPr>
        <p:grpSpPr>
          <a:xfrm rot="5400000">
            <a:off x="8051613" y="2721948"/>
            <a:ext cx="194400" cy="194400"/>
            <a:chOff x="5374616" y="7449420"/>
            <a:chExt cx="194400" cy="194400"/>
          </a:xfrm>
        </p:grpSpPr>
        <p:sp>
          <p:nvSpPr>
            <p:cNvPr id="977" name="Google Shape;135;p7">
              <a:extLst>
                <a:ext uri="{FF2B5EF4-FFF2-40B4-BE49-F238E27FC236}">
                  <a16:creationId xmlns:a16="http://schemas.microsoft.com/office/drawing/2014/main" id="{A4F2BA2F-B377-131C-E196-87B29C45057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8" name="直線コネクタ 977">
              <a:extLst>
                <a:ext uri="{FF2B5EF4-FFF2-40B4-BE49-F238E27FC236}">
                  <a16:creationId xmlns:a16="http://schemas.microsoft.com/office/drawing/2014/main" id="{4AD620A2-D3B3-BBD8-3E62-C4B1694D299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4" name="グループ化 973">
            <a:extLst>
              <a:ext uri="{FF2B5EF4-FFF2-40B4-BE49-F238E27FC236}">
                <a16:creationId xmlns:a16="http://schemas.microsoft.com/office/drawing/2014/main" id="{B635BA2D-3F19-E674-531C-0237128197CB}"/>
              </a:ext>
            </a:extLst>
          </p:cNvPr>
          <p:cNvGrpSpPr/>
          <p:nvPr/>
        </p:nvGrpSpPr>
        <p:grpSpPr>
          <a:xfrm rot="5400000">
            <a:off x="8051613" y="2939662"/>
            <a:ext cx="194400" cy="194400"/>
            <a:chOff x="5374616" y="7449420"/>
            <a:chExt cx="194400" cy="194400"/>
          </a:xfrm>
        </p:grpSpPr>
        <p:sp>
          <p:nvSpPr>
            <p:cNvPr id="975" name="Google Shape;135;p7">
              <a:extLst>
                <a:ext uri="{FF2B5EF4-FFF2-40B4-BE49-F238E27FC236}">
                  <a16:creationId xmlns:a16="http://schemas.microsoft.com/office/drawing/2014/main" id="{441498F1-3DC2-19D0-C16F-AA79A1684D0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6" name="直線コネクタ 975">
              <a:extLst>
                <a:ext uri="{FF2B5EF4-FFF2-40B4-BE49-F238E27FC236}">
                  <a16:creationId xmlns:a16="http://schemas.microsoft.com/office/drawing/2014/main" id="{554A6843-428D-F51B-B943-E350350639B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1" name="グループ化 960">
            <a:extLst>
              <a:ext uri="{FF2B5EF4-FFF2-40B4-BE49-F238E27FC236}">
                <a16:creationId xmlns:a16="http://schemas.microsoft.com/office/drawing/2014/main" id="{B053D096-7F25-1373-173F-5FAF1B055F90}"/>
              </a:ext>
            </a:extLst>
          </p:cNvPr>
          <p:cNvGrpSpPr/>
          <p:nvPr/>
        </p:nvGrpSpPr>
        <p:grpSpPr>
          <a:xfrm rot="5400000">
            <a:off x="8051613" y="3550056"/>
            <a:ext cx="194400" cy="194400"/>
            <a:chOff x="5374616" y="7449420"/>
            <a:chExt cx="194400" cy="194400"/>
          </a:xfrm>
        </p:grpSpPr>
        <p:sp>
          <p:nvSpPr>
            <p:cNvPr id="969" name="Google Shape;135;p7">
              <a:extLst>
                <a:ext uri="{FF2B5EF4-FFF2-40B4-BE49-F238E27FC236}">
                  <a16:creationId xmlns:a16="http://schemas.microsoft.com/office/drawing/2014/main" id="{95BFA51D-D7D2-9634-B62F-EF543CB910F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70" name="直線コネクタ 969">
              <a:extLst>
                <a:ext uri="{FF2B5EF4-FFF2-40B4-BE49-F238E27FC236}">
                  <a16:creationId xmlns:a16="http://schemas.microsoft.com/office/drawing/2014/main" id="{4F43D0FC-36C7-3ABA-F49E-E39D91DCEDB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62" name="Google Shape;255;p7">
            <a:extLst>
              <a:ext uri="{FF2B5EF4-FFF2-40B4-BE49-F238E27FC236}">
                <a16:creationId xmlns:a16="http://schemas.microsoft.com/office/drawing/2014/main" id="{1D334C49-8A45-C9F5-4E32-A77BF8FDBF5B}"/>
              </a:ext>
            </a:extLst>
          </p:cNvPr>
          <p:cNvSpPr/>
          <p:nvPr/>
        </p:nvSpPr>
        <p:spPr>
          <a:xfrm rot="5400000">
            <a:off x="7553013" y="373392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63" name="グループ化 962">
            <a:extLst>
              <a:ext uri="{FF2B5EF4-FFF2-40B4-BE49-F238E27FC236}">
                <a16:creationId xmlns:a16="http://schemas.microsoft.com/office/drawing/2014/main" id="{59431E74-7161-C398-D881-F80A152F472D}"/>
              </a:ext>
            </a:extLst>
          </p:cNvPr>
          <p:cNvGrpSpPr/>
          <p:nvPr/>
        </p:nvGrpSpPr>
        <p:grpSpPr>
          <a:xfrm rot="5400000">
            <a:off x="8051613" y="3766976"/>
            <a:ext cx="194400" cy="194400"/>
            <a:chOff x="5374616" y="7449420"/>
            <a:chExt cx="194400" cy="194400"/>
          </a:xfrm>
        </p:grpSpPr>
        <p:sp>
          <p:nvSpPr>
            <p:cNvPr id="967" name="Google Shape;135;p7">
              <a:extLst>
                <a:ext uri="{FF2B5EF4-FFF2-40B4-BE49-F238E27FC236}">
                  <a16:creationId xmlns:a16="http://schemas.microsoft.com/office/drawing/2014/main" id="{3486370E-7EC1-479D-811C-C00F4D4D69A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8" name="直線コネクタ 967">
              <a:extLst>
                <a:ext uri="{FF2B5EF4-FFF2-40B4-BE49-F238E27FC236}">
                  <a16:creationId xmlns:a16="http://schemas.microsoft.com/office/drawing/2014/main" id="{711E3760-05F3-4AD2-7546-A2E6C18C554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4" name="グループ化 963">
            <a:extLst>
              <a:ext uri="{FF2B5EF4-FFF2-40B4-BE49-F238E27FC236}">
                <a16:creationId xmlns:a16="http://schemas.microsoft.com/office/drawing/2014/main" id="{80504682-918D-D44C-3499-65129E7FE135}"/>
              </a:ext>
            </a:extLst>
          </p:cNvPr>
          <p:cNvGrpSpPr/>
          <p:nvPr/>
        </p:nvGrpSpPr>
        <p:grpSpPr>
          <a:xfrm rot="5400000">
            <a:off x="8051613" y="3984690"/>
            <a:ext cx="194400" cy="194400"/>
            <a:chOff x="5374616" y="7449420"/>
            <a:chExt cx="194400" cy="194400"/>
          </a:xfrm>
        </p:grpSpPr>
        <p:sp>
          <p:nvSpPr>
            <p:cNvPr id="965" name="Google Shape;135;p7">
              <a:extLst>
                <a:ext uri="{FF2B5EF4-FFF2-40B4-BE49-F238E27FC236}">
                  <a16:creationId xmlns:a16="http://schemas.microsoft.com/office/drawing/2014/main" id="{93490EAF-31EF-CE31-4E7B-76624BAC7CC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6" name="直線コネクタ 965">
              <a:extLst>
                <a:ext uri="{FF2B5EF4-FFF2-40B4-BE49-F238E27FC236}">
                  <a16:creationId xmlns:a16="http://schemas.microsoft.com/office/drawing/2014/main" id="{1DDF7D4B-DEE6-4512-CD09-FAC5FA6548A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1" name="グループ化 950">
            <a:extLst>
              <a:ext uri="{FF2B5EF4-FFF2-40B4-BE49-F238E27FC236}">
                <a16:creationId xmlns:a16="http://schemas.microsoft.com/office/drawing/2014/main" id="{F9D035A4-0951-B3F6-FA71-39CE20FC41BA}"/>
              </a:ext>
            </a:extLst>
          </p:cNvPr>
          <p:cNvGrpSpPr/>
          <p:nvPr/>
        </p:nvGrpSpPr>
        <p:grpSpPr>
          <a:xfrm rot="5400000">
            <a:off x="8051613" y="4618836"/>
            <a:ext cx="194400" cy="194400"/>
            <a:chOff x="5374616" y="7449420"/>
            <a:chExt cx="194400" cy="194400"/>
          </a:xfrm>
        </p:grpSpPr>
        <p:sp>
          <p:nvSpPr>
            <p:cNvPr id="959" name="Google Shape;135;p7">
              <a:extLst>
                <a:ext uri="{FF2B5EF4-FFF2-40B4-BE49-F238E27FC236}">
                  <a16:creationId xmlns:a16="http://schemas.microsoft.com/office/drawing/2014/main" id="{1393CD69-7B01-D9BA-7B4B-F0DCF007964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60" name="直線コネクタ 959">
              <a:extLst>
                <a:ext uri="{FF2B5EF4-FFF2-40B4-BE49-F238E27FC236}">
                  <a16:creationId xmlns:a16="http://schemas.microsoft.com/office/drawing/2014/main" id="{296EB5C8-BCDA-DC76-3A58-1614C809DEF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2" name="Google Shape;255;p7">
            <a:extLst>
              <a:ext uri="{FF2B5EF4-FFF2-40B4-BE49-F238E27FC236}">
                <a16:creationId xmlns:a16="http://schemas.microsoft.com/office/drawing/2014/main" id="{D8F8379C-A8EE-0D83-39E2-A82BC44EBFFF}"/>
              </a:ext>
            </a:extLst>
          </p:cNvPr>
          <p:cNvSpPr/>
          <p:nvPr/>
        </p:nvSpPr>
        <p:spPr>
          <a:xfrm rot="5400000">
            <a:off x="7553013" y="480270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53" name="グループ化 952">
            <a:extLst>
              <a:ext uri="{FF2B5EF4-FFF2-40B4-BE49-F238E27FC236}">
                <a16:creationId xmlns:a16="http://schemas.microsoft.com/office/drawing/2014/main" id="{0E53D6D2-35F4-C1DD-77B8-7DE74954AD51}"/>
              </a:ext>
            </a:extLst>
          </p:cNvPr>
          <p:cNvGrpSpPr/>
          <p:nvPr/>
        </p:nvGrpSpPr>
        <p:grpSpPr>
          <a:xfrm rot="5400000">
            <a:off x="8051613" y="4835756"/>
            <a:ext cx="194400" cy="194400"/>
            <a:chOff x="5374616" y="7449420"/>
            <a:chExt cx="194400" cy="194400"/>
          </a:xfrm>
        </p:grpSpPr>
        <p:sp>
          <p:nvSpPr>
            <p:cNvPr id="957" name="Google Shape;135;p7">
              <a:extLst>
                <a:ext uri="{FF2B5EF4-FFF2-40B4-BE49-F238E27FC236}">
                  <a16:creationId xmlns:a16="http://schemas.microsoft.com/office/drawing/2014/main" id="{4B2A16D2-889F-14AF-6153-583DFEE3F64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8" name="直線コネクタ 957">
              <a:extLst>
                <a:ext uri="{FF2B5EF4-FFF2-40B4-BE49-F238E27FC236}">
                  <a16:creationId xmlns:a16="http://schemas.microsoft.com/office/drawing/2014/main" id="{CDC706C0-D77B-7A05-923C-7068C24CFDF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4" name="グループ化 953">
            <a:extLst>
              <a:ext uri="{FF2B5EF4-FFF2-40B4-BE49-F238E27FC236}">
                <a16:creationId xmlns:a16="http://schemas.microsoft.com/office/drawing/2014/main" id="{5648C973-7EB1-3A0E-4A4E-DED42AE0EF81}"/>
              </a:ext>
            </a:extLst>
          </p:cNvPr>
          <p:cNvGrpSpPr/>
          <p:nvPr/>
        </p:nvGrpSpPr>
        <p:grpSpPr>
          <a:xfrm rot="5400000">
            <a:off x="8051613" y="5053470"/>
            <a:ext cx="194400" cy="194400"/>
            <a:chOff x="5374616" y="7449420"/>
            <a:chExt cx="194400" cy="194400"/>
          </a:xfrm>
        </p:grpSpPr>
        <p:sp>
          <p:nvSpPr>
            <p:cNvPr id="955" name="Google Shape;135;p7">
              <a:extLst>
                <a:ext uri="{FF2B5EF4-FFF2-40B4-BE49-F238E27FC236}">
                  <a16:creationId xmlns:a16="http://schemas.microsoft.com/office/drawing/2014/main" id="{07152758-405E-7255-7767-CF68F00CB10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6" name="直線コネクタ 955">
              <a:extLst>
                <a:ext uri="{FF2B5EF4-FFF2-40B4-BE49-F238E27FC236}">
                  <a16:creationId xmlns:a16="http://schemas.microsoft.com/office/drawing/2014/main" id="{484624DE-2073-18DA-8CFB-034A0DA68D8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1" name="グループ化 940">
            <a:extLst>
              <a:ext uri="{FF2B5EF4-FFF2-40B4-BE49-F238E27FC236}">
                <a16:creationId xmlns:a16="http://schemas.microsoft.com/office/drawing/2014/main" id="{EB64D590-132E-E97A-F48F-2C43DACD00D1}"/>
              </a:ext>
            </a:extLst>
          </p:cNvPr>
          <p:cNvGrpSpPr/>
          <p:nvPr/>
        </p:nvGrpSpPr>
        <p:grpSpPr>
          <a:xfrm rot="5400000">
            <a:off x="8051613" y="5663864"/>
            <a:ext cx="194400" cy="194400"/>
            <a:chOff x="5374616" y="7449420"/>
            <a:chExt cx="194400" cy="194400"/>
          </a:xfrm>
        </p:grpSpPr>
        <p:sp>
          <p:nvSpPr>
            <p:cNvPr id="949" name="Google Shape;135;p7">
              <a:extLst>
                <a:ext uri="{FF2B5EF4-FFF2-40B4-BE49-F238E27FC236}">
                  <a16:creationId xmlns:a16="http://schemas.microsoft.com/office/drawing/2014/main" id="{240D46D2-5356-D96F-9698-4BF98AC9DCA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50" name="直線コネクタ 949">
              <a:extLst>
                <a:ext uri="{FF2B5EF4-FFF2-40B4-BE49-F238E27FC236}">
                  <a16:creationId xmlns:a16="http://schemas.microsoft.com/office/drawing/2014/main" id="{A0F41E8A-F3E1-30A4-91E6-744D6E09CDC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2" name="Google Shape;255;p7">
            <a:extLst>
              <a:ext uri="{FF2B5EF4-FFF2-40B4-BE49-F238E27FC236}">
                <a16:creationId xmlns:a16="http://schemas.microsoft.com/office/drawing/2014/main" id="{0A9DAB81-008E-8BCF-0D36-57BCED59348B}"/>
              </a:ext>
            </a:extLst>
          </p:cNvPr>
          <p:cNvSpPr/>
          <p:nvPr/>
        </p:nvSpPr>
        <p:spPr>
          <a:xfrm rot="5400000">
            <a:off x="7553013" y="584773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43" name="グループ化 942">
            <a:extLst>
              <a:ext uri="{FF2B5EF4-FFF2-40B4-BE49-F238E27FC236}">
                <a16:creationId xmlns:a16="http://schemas.microsoft.com/office/drawing/2014/main" id="{8B5A297B-6ED5-C83E-F1AF-D9031572F2EE}"/>
              </a:ext>
            </a:extLst>
          </p:cNvPr>
          <p:cNvGrpSpPr/>
          <p:nvPr/>
        </p:nvGrpSpPr>
        <p:grpSpPr>
          <a:xfrm rot="5400000">
            <a:off x="8051613" y="5880784"/>
            <a:ext cx="194400" cy="194400"/>
            <a:chOff x="5374616" y="7449420"/>
            <a:chExt cx="194400" cy="194400"/>
          </a:xfrm>
        </p:grpSpPr>
        <p:sp>
          <p:nvSpPr>
            <p:cNvPr id="947" name="Google Shape;135;p7">
              <a:extLst>
                <a:ext uri="{FF2B5EF4-FFF2-40B4-BE49-F238E27FC236}">
                  <a16:creationId xmlns:a16="http://schemas.microsoft.com/office/drawing/2014/main" id="{31A8166E-E9BE-CA39-B91E-27F4570FE8C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8" name="直線コネクタ 947">
              <a:extLst>
                <a:ext uri="{FF2B5EF4-FFF2-40B4-BE49-F238E27FC236}">
                  <a16:creationId xmlns:a16="http://schemas.microsoft.com/office/drawing/2014/main" id="{BF159C4A-FFD1-643D-DE75-E21C4C047C3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4" name="グループ化 943">
            <a:extLst>
              <a:ext uri="{FF2B5EF4-FFF2-40B4-BE49-F238E27FC236}">
                <a16:creationId xmlns:a16="http://schemas.microsoft.com/office/drawing/2014/main" id="{5B0D195F-A76B-1BB7-215D-0C1E69B5F715}"/>
              </a:ext>
            </a:extLst>
          </p:cNvPr>
          <p:cNvGrpSpPr/>
          <p:nvPr/>
        </p:nvGrpSpPr>
        <p:grpSpPr>
          <a:xfrm rot="5400000">
            <a:off x="8051613" y="6098498"/>
            <a:ext cx="194400" cy="194400"/>
            <a:chOff x="5374616" y="7449420"/>
            <a:chExt cx="194400" cy="194400"/>
          </a:xfrm>
        </p:grpSpPr>
        <p:sp>
          <p:nvSpPr>
            <p:cNvPr id="945" name="Google Shape;135;p7">
              <a:extLst>
                <a:ext uri="{FF2B5EF4-FFF2-40B4-BE49-F238E27FC236}">
                  <a16:creationId xmlns:a16="http://schemas.microsoft.com/office/drawing/2014/main" id="{21FD033A-5953-6B06-615F-AD30F916948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6" name="直線コネクタ 945">
              <a:extLst>
                <a:ext uri="{FF2B5EF4-FFF2-40B4-BE49-F238E27FC236}">
                  <a16:creationId xmlns:a16="http://schemas.microsoft.com/office/drawing/2014/main" id="{175F42E9-B2D4-D0FF-9853-EB4E85329FB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object 2"/>
          <p:cNvSpPr txBox="1"/>
          <p:nvPr/>
        </p:nvSpPr>
        <p:spPr>
          <a:xfrm>
            <a:off x="8180448" y="418398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58" name="object 3"/>
          <p:cNvSpPr txBox="1"/>
          <p:nvPr/>
        </p:nvSpPr>
        <p:spPr>
          <a:xfrm>
            <a:off x="8794525" y="641092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1869F51D-FAE6-F949-B118-A497074FF985}"/>
              </a:ext>
            </a:extLst>
          </p:cNvPr>
          <p:cNvGrpSpPr/>
          <p:nvPr/>
        </p:nvGrpSpPr>
        <p:grpSpPr>
          <a:xfrm>
            <a:off x="7875497" y="543444"/>
            <a:ext cx="919027" cy="420935"/>
            <a:chOff x="7875497" y="543444"/>
            <a:chExt cx="919027" cy="420935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CD200AD3-EE8F-F9D3-66FC-6A78AB1E6E42}"/>
                </a:ext>
              </a:extLst>
            </p:cNvPr>
            <p:cNvSpPr/>
            <p:nvPr/>
          </p:nvSpPr>
          <p:spPr>
            <a:xfrm>
              <a:off x="7875497" y="543444"/>
              <a:ext cx="919027" cy="420935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255;p7">
              <a:extLst>
                <a:ext uri="{FF2B5EF4-FFF2-40B4-BE49-F238E27FC236}">
                  <a16:creationId xmlns:a16="http://schemas.microsoft.com/office/drawing/2014/main" id="{BDEAFE38-02AC-372E-3EA0-44F49A13BB49}"/>
                </a:ext>
              </a:extLst>
            </p:cNvPr>
            <p:cNvSpPr/>
            <p:nvPr/>
          </p:nvSpPr>
          <p:spPr>
            <a:xfrm>
              <a:off x="7996532" y="598752"/>
              <a:ext cx="756000" cy="241200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2" name="object 262"/>
          <p:cNvSpPr txBox="1"/>
          <p:nvPr/>
        </p:nvSpPr>
        <p:spPr>
          <a:xfrm>
            <a:off x="8154317" y="929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133" name="object 263"/>
          <p:cNvSpPr txBox="1"/>
          <p:nvPr/>
        </p:nvSpPr>
        <p:spPr>
          <a:xfrm>
            <a:off x="8506386" y="1202434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C243E926-D213-15A9-7B47-355A663CF332}"/>
              </a:ext>
            </a:extLst>
          </p:cNvPr>
          <p:cNvGrpSpPr/>
          <p:nvPr/>
        </p:nvGrpSpPr>
        <p:grpSpPr>
          <a:xfrm>
            <a:off x="8206362" y="1136668"/>
            <a:ext cx="194400" cy="194400"/>
            <a:chOff x="5374616" y="7449420"/>
            <a:chExt cx="194400" cy="194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A02981A3-45A7-944C-3B3E-11D8902E0C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628606F3-02C6-F98B-72C2-DD4EEBFBD5A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501+502号室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501+502号室</dc:title>
  <cp:lastModifiedBy>福田啓</cp:lastModifiedBy>
  <cp:revision>12</cp:revision>
  <dcterms:modified xsi:type="dcterms:W3CDTF">2024-01-28T04:07:06Z</dcterms:modified>
</cp:coreProperties>
</file>