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7" r:id="rId2"/>
  </p:sldIdLst>
  <p:sldSz cx="9309100" cy="93218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4"/>
  </p:normalViewPr>
  <p:slideViewPr>
    <p:cSldViewPr snapToGrid="0">
      <p:cViewPr varScale="1">
        <p:scale>
          <a:sx n="60" d="100"/>
          <a:sy n="60" d="100"/>
        </p:scale>
        <p:origin x="206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2" name="Shape 6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Helvetica Neue"/>
      </a:defRPr>
    </a:lvl1pPr>
    <a:lvl2pPr indent="228600" latinLnBrk="0">
      <a:defRPr sz="1200">
        <a:latin typeface="+mn-lt"/>
        <a:ea typeface="+mn-ea"/>
        <a:cs typeface="+mn-cs"/>
        <a:sym typeface="Helvetica Neue"/>
      </a:defRPr>
    </a:lvl2pPr>
    <a:lvl3pPr indent="457200" latinLnBrk="0">
      <a:defRPr sz="1200">
        <a:latin typeface="+mn-lt"/>
        <a:ea typeface="+mn-ea"/>
        <a:cs typeface="+mn-cs"/>
        <a:sym typeface="Helvetica Neue"/>
      </a:defRPr>
    </a:lvl3pPr>
    <a:lvl4pPr indent="685800" latinLnBrk="0">
      <a:defRPr sz="1200">
        <a:latin typeface="+mn-lt"/>
        <a:ea typeface="+mn-ea"/>
        <a:cs typeface="+mn-cs"/>
        <a:sym typeface="Helvetica Neue"/>
      </a:defRPr>
    </a:lvl4pPr>
    <a:lvl5pPr indent="914400" latinLnBrk="0">
      <a:defRPr sz="1200">
        <a:latin typeface="+mn-lt"/>
        <a:ea typeface="+mn-ea"/>
        <a:cs typeface="+mn-cs"/>
        <a:sym typeface="Helvetica Neue"/>
      </a:defRPr>
    </a:lvl5pPr>
    <a:lvl6pPr indent="1143000" latinLnBrk="0">
      <a:defRPr sz="1200">
        <a:latin typeface="+mn-lt"/>
        <a:ea typeface="+mn-ea"/>
        <a:cs typeface="+mn-cs"/>
        <a:sym typeface="Helvetica Neue"/>
      </a:defRPr>
    </a:lvl6pPr>
    <a:lvl7pPr indent="1371600" latinLnBrk="0">
      <a:defRPr sz="1200">
        <a:latin typeface="+mn-lt"/>
        <a:ea typeface="+mn-ea"/>
        <a:cs typeface="+mn-cs"/>
        <a:sym typeface="Helvetica Neue"/>
      </a:defRPr>
    </a:lvl7pPr>
    <a:lvl8pPr indent="1600200" latinLnBrk="0">
      <a:defRPr sz="1200">
        <a:latin typeface="+mn-lt"/>
        <a:ea typeface="+mn-ea"/>
        <a:cs typeface="+mn-cs"/>
        <a:sym typeface="Helvetica Neue"/>
      </a:defRPr>
    </a:lvl8pPr>
    <a:lvl9pPr indent="1828800" latinLnBrk="0">
      <a:defRPr sz="1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タイトルテキスト"/>
          <p:cNvSpPr txBox="1">
            <a:spLocks noGrp="1"/>
          </p:cNvSpPr>
          <p:nvPr>
            <p:ph type="title"/>
          </p:nvPr>
        </p:nvSpPr>
        <p:spPr>
          <a:xfrm>
            <a:off x="698181" y="2889757"/>
            <a:ext cx="7912736" cy="1957579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タイトルテキスト</a:t>
            </a:r>
          </a:p>
        </p:txBody>
      </p:sp>
      <p:sp>
        <p:nvSpPr>
          <p:cNvPr id="12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1396364" y="5220208"/>
            <a:ext cx="6516371" cy="233045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13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テキスト"/>
          <p:cNvSpPr txBox="1">
            <a:spLocks noGrp="1"/>
          </p:cNvSpPr>
          <p:nvPr>
            <p:ph type="title"/>
          </p:nvPr>
        </p:nvSpPr>
        <p:spPr>
          <a:xfrm>
            <a:off x="1949679" y="486846"/>
            <a:ext cx="2832736" cy="101219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タイトルテキスト</a:t>
            </a:r>
          </a:p>
        </p:txBody>
      </p:sp>
      <p:sp>
        <p:nvSpPr>
          <p:cNvPr id="21" name="本文レベル1…"/>
          <p:cNvSpPr txBox="1">
            <a:spLocks noGrp="1"/>
          </p:cNvSpPr>
          <p:nvPr>
            <p:ph type="body" idx="1"/>
          </p:nvPr>
        </p:nvSpPr>
        <p:spPr>
          <a:xfrm>
            <a:off x="465455" y="2144014"/>
            <a:ext cx="8378191" cy="6152389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22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テキスト"/>
          <p:cNvSpPr txBox="1">
            <a:spLocks noGrp="1"/>
          </p:cNvSpPr>
          <p:nvPr>
            <p:ph type="title"/>
          </p:nvPr>
        </p:nvSpPr>
        <p:spPr>
          <a:xfrm>
            <a:off x="1949679" y="486846"/>
            <a:ext cx="2832736" cy="101219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タイトルテキスト</a:t>
            </a:r>
          </a:p>
        </p:txBody>
      </p:sp>
      <p:sp>
        <p:nvSpPr>
          <p:cNvPr id="30" name="本文レベル1…"/>
          <p:cNvSpPr txBox="1">
            <a:spLocks noGrp="1"/>
          </p:cNvSpPr>
          <p:nvPr>
            <p:ph type="body" idx="1"/>
          </p:nvPr>
        </p:nvSpPr>
        <p:spPr>
          <a:xfrm>
            <a:off x="465455" y="2144014"/>
            <a:ext cx="8378191" cy="6152389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31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タイトルテキスト"/>
          <p:cNvSpPr txBox="1">
            <a:spLocks noGrp="1"/>
          </p:cNvSpPr>
          <p:nvPr>
            <p:ph type="title"/>
          </p:nvPr>
        </p:nvSpPr>
        <p:spPr>
          <a:xfrm>
            <a:off x="1949679" y="486846"/>
            <a:ext cx="2832736" cy="101219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タイトルテキスト</a:t>
            </a:r>
          </a:p>
        </p:txBody>
      </p:sp>
      <p:sp>
        <p:nvSpPr>
          <p:cNvPr id="39" name="本文レベル1…"/>
          <p:cNvSpPr txBox="1">
            <a:spLocks noGrp="1"/>
          </p:cNvSpPr>
          <p:nvPr>
            <p:ph type="body" sz="half" idx="1"/>
          </p:nvPr>
        </p:nvSpPr>
        <p:spPr>
          <a:xfrm>
            <a:off x="465455" y="2144014"/>
            <a:ext cx="4049458" cy="6152389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0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タイトルテキスト"/>
          <p:cNvSpPr txBox="1">
            <a:spLocks noGrp="1"/>
          </p:cNvSpPr>
          <p:nvPr>
            <p:ph type="title"/>
          </p:nvPr>
        </p:nvSpPr>
        <p:spPr>
          <a:xfrm>
            <a:off x="1949679" y="486846"/>
            <a:ext cx="2832736" cy="101219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タイトルテキスト</a:t>
            </a:r>
          </a:p>
        </p:txBody>
      </p:sp>
      <p:sp>
        <p:nvSpPr>
          <p:cNvPr id="48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テキスト"/>
          <p:cNvSpPr txBox="1">
            <a:spLocks noGrp="1"/>
          </p:cNvSpPr>
          <p:nvPr>
            <p:ph type="title"/>
          </p:nvPr>
        </p:nvSpPr>
        <p:spPr>
          <a:xfrm>
            <a:off x="465455" y="373303"/>
            <a:ext cx="8378190" cy="18017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/>
          <a:p>
            <a:r>
              <a:t>タイトルテキスト</a:t>
            </a:r>
          </a:p>
        </p:txBody>
      </p:sp>
      <p:sp>
        <p:nvSpPr>
          <p:cNvPr id="3" name="本文レベル1…"/>
          <p:cNvSpPr txBox="1">
            <a:spLocks noGrp="1"/>
          </p:cNvSpPr>
          <p:nvPr>
            <p:ph type="body" idx="1"/>
          </p:nvPr>
        </p:nvSpPr>
        <p:spPr>
          <a:xfrm>
            <a:off x="465455" y="2175086"/>
            <a:ext cx="8378190" cy="71467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8576672" y="8669273"/>
            <a:ext cx="266974" cy="27940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r">
              <a:defRPr>
                <a:solidFill>
                  <a:srgbClr val="888888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22860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2743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3200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3657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object 2"/>
          <p:cNvSpPr txBox="1">
            <a:spLocks noGrp="1"/>
          </p:cNvSpPr>
          <p:nvPr>
            <p:ph type="title"/>
          </p:nvPr>
        </p:nvSpPr>
        <p:spPr>
          <a:xfrm>
            <a:off x="2625279" y="502341"/>
            <a:ext cx="2832736" cy="1012190"/>
          </a:xfrm>
          <a:prstGeom prst="rect">
            <a:avLst/>
          </a:prstGeom>
        </p:spPr>
        <p:txBody>
          <a:bodyPr/>
          <a:lstStyle>
            <a:lvl1pPr indent="11937" defTabSz="859536">
              <a:defRPr sz="6016"/>
            </a:lvl1pPr>
          </a:lstStyle>
          <a:p>
            <a:r>
              <a:rPr dirty="0"/>
              <a:t>503号室</a:t>
            </a:r>
          </a:p>
        </p:txBody>
      </p:sp>
      <p:sp>
        <p:nvSpPr>
          <p:cNvPr id="65" name="object 3"/>
          <p:cNvSpPr txBox="1"/>
          <p:nvPr/>
        </p:nvSpPr>
        <p:spPr>
          <a:xfrm>
            <a:off x="1022395" y="1530866"/>
            <a:ext cx="3307717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defRPr sz="3000" spc="95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pPr>
            <a:r>
              <a:rPr dirty="0"/>
              <a:t>スクール３</a:t>
            </a:r>
            <a:r>
              <a:rPr spc="265" dirty="0"/>
              <a:t>人</a:t>
            </a:r>
            <a:r>
              <a:rPr spc="204" dirty="0"/>
              <a:t>掛</a:t>
            </a:r>
            <a:r>
              <a:rPr spc="155" dirty="0"/>
              <a:t>け</a:t>
            </a:r>
          </a:p>
        </p:txBody>
      </p:sp>
      <p:sp>
        <p:nvSpPr>
          <p:cNvPr id="66" name="object 4"/>
          <p:cNvSpPr txBox="1"/>
          <p:nvPr/>
        </p:nvSpPr>
        <p:spPr>
          <a:xfrm>
            <a:off x="4829822" y="1515823"/>
            <a:ext cx="1754505" cy="36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defRPr sz="2900" spc="26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pPr>
            <a:r>
              <a:t>最大</a:t>
            </a:r>
            <a:r>
              <a:rPr spc="270"/>
              <a:t>18</a:t>
            </a:r>
            <a:r>
              <a:rPr spc="209"/>
              <a:t>席</a:t>
            </a:r>
          </a:p>
        </p:txBody>
      </p:sp>
      <p:sp>
        <p:nvSpPr>
          <p:cNvPr id="67" name="object 5"/>
          <p:cNvSpPr txBox="1"/>
          <p:nvPr/>
        </p:nvSpPr>
        <p:spPr>
          <a:xfrm>
            <a:off x="3331435" y="2329578"/>
            <a:ext cx="1230323" cy="5232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 sz="3400" spc="-2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r>
              <a:rPr dirty="0"/>
              <a:t>5.</a:t>
            </a:r>
            <a:r>
              <a:rPr lang="en-US" dirty="0"/>
              <a:t>28</a:t>
            </a:r>
            <a:r>
              <a:rPr dirty="0"/>
              <a:t>m</a:t>
            </a:r>
          </a:p>
        </p:txBody>
      </p:sp>
      <p:grpSp>
        <p:nvGrpSpPr>
          <p:cNvPr id="85" name="object 6"/>
          <p:cNvGrpSpPr/>
          <p:nvPr/>
        </p:nvGrpSpPr>
        <p:grpSpPr>
          <a:xfrm>
            <a:off x="1755555" y="2380784"/>
            <a:ext cx="5357386" cy="6353321"/>
            <a:chOff x="0" y="0"/>
            <a:chExt cx="5357384" cy="6353320"/>
          </a:xfrm>
        </p:grpSpPr>
        <p:sp>
          <p:nvSpPr>
            <p:cNvPr id="68" name="object 7"/>
            <p:cNvSpPr/>
            <p:nvPr/>
          </p:nvSpPr>
          <p:spPr>
            <a:xfrm flipH="1">
              <a:off x="0" y="5"/>
              <a:ext cx="1" cy="957429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69" name="object 8"/>
            <p:cNvSpPr/>
            <p:nvPr/>
          </p:nvSpPr>
          <p:spPr>
            <a:xfrm flipH="1">
              <a:off x="1" y="0"/>
              <a:ext cx="1" cy="957429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0" name="object 9"/>
            <p:cNvSpPr/>
            <p:nvPr/>
          </p:nvSpPr>
          <p:spPr>
            <a:xfrm flipH="1" flipV="1">
              <a:off x="0" y="223991"/>
              <a:ext cx="1430033" cy="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1" name="object 10"/>
            <p:cNvSpPr/>
            <p:nvPr/>
          </p:nvSpPr>
          <p:spPr>
            <a:xfrm>
              <a:off x="1" y="223992"/>
              <a:ext cx="1430021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2" name="object 11"/>
            <p:cNvSpPr/>
            <p:nvPr/>
          </p:nvSpPr>
          <p:spPr>
            <a:xfrm>
              <a:off x="4396172" y="5"/>
              <a:ext cx="1" cy="957429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3" name="object 12"/>
            <p:cNvSpPr/>
            <p:nvPr/>
          </p:nvSpPr>
          <p:spPr>
            <a:xfrm>
              <a:off x="4396172" y="0"/>
              <a:ext cx="1" cy="957429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4" name="object 13"/>
            <p:cNvSpPr/>
            <p:nvPr/>
          </p:nvSpPr>
          <p:spPr>
            <a:xfrm flipH="1" flipV="1">
              <a:off x="2752344" y="223991"/>
              <a:ext cx="1643825" cy="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5" name="object 14"/>
            <p:cNvSpPr/>
            <p:nvPr/>
          </p:nvSpPr>
          <p:spPr>
            <a:xfrm>
              <a:off x="2752341" y="223992"/>
              <a:ext cx="1643838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6" name="object 15"/>
            <p:cNvSpPr/>
            <p:nvPr/>
          </p:nvSpPr>
          <p:spPr>
            <a:xfrm flipH="1" flipV="1">
              <a:off x="4399956" y="991951"/>
              <a:ext cx="957429" cy="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7" name="object 16"/>
            <p:cNvSpPr/>
            <p:nvPr/>
          </p:nvSpPr>
          <p:spPr>
            <a:xfrm>
              <a:off x="4399954" y="991947"/>
              <a:ext cx="957429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8" name="object 17"/>
            <p:cNvSpPr/>
            <p:nvPr/>
          </p:nvSpPr>
          <p:spPr>
            <a:xfrm>
              <a:off x="5131944" y="991954"/>
              <a:ext cx="1" cy="1643826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9" name="object 18"/>
            <p:cNvSpPr/>
            <p:nvPr/>
          </p:nvSpPr>
          <p:spPr>
            <a:xfrm flipV="1">
              <a:off x="5131948" y="991941"/>
              <a:ext cx="1" cy="1643839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80" name="object 19"/>
            <p:cNvSpPr/>
            <p:nvPr/>
          </p:nvSpPr>
          <p:spPr>
            <a:xfrm>
              <a:off x="5015830" y="472014"/>
              <a:ext cx="239015" cy="239015"/>
            </a:xfrm>
            <a:prstGeom prst="rect">
              <a:avLst/>
            </a:prstGeom>
            <a:noFill/>
            <a:ln w="32512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81" name="object 20"/>
            <p:cNvSpPr/>
            <p:nvPr/>
          </p:nvSpPr>
          <p:spPr>
            <a:xfrm flipH="1">
              <a:off x="4399956" y="6353318"/>
              <a:ext cx="957429" cy="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82" name="object 21"/>
            <p:cNvSpPr/>
            <p:nvPr/>
          </p:nvSpPr>
          <p:spPr>
            <a:xfrm>
              <a:off x="4399954" y="6353320"/>
              <a:ext cx="957429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83" name="object 22"/>
            <p:cNvSpPr/>
            <p:nvPr/>
          </p:nvSpPr>
          <p:spPr>
            <a:xfrm flipH="1">
              <a:off x="5131944" y="3958097"/>
              <a:ext cx="1" cy="239522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84" name="object 23"/>
            <p:cNvSpPr/>
            <p:nvPr/>
          </p:nvSpPr>
          <p:spPr>
            <a:xfrm flipV="1">
              <a:off x="5131948" y="3958098"/>
              <a:ext cx="1" cy="2395222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86" name="object 24"/>
          <p:cNvSpPr txBox="1"/>
          <p:nvPr/>
        </p:nvSpPr>
        <p:spPr>
          <a:xfrm rot="16200000">
            <a:off x="6274602" y="5336970"/>
            <a:ext cx="1183079" cy="448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lnSpc>
                <a:spcPts val="3500"/>
              </a:lnSpc>
              <a:defRPr sz="3200" spc="35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r>
              <a:rPr dirty="0"/>
              <a:t>6.</a:t>
            </a:r>
            <a:r>
              <a:rPr lang="en-US" dirty="0"/>
              <a:t>28</a:t>
            </a:r>
            <a:r>
              <a:rPr dirty="0"/>
              <a:t>m</a:t>
            </a:r>
          </a:p>
        </p:txBody>
      </p:sp>
      <p:sp>
        <p:nvSpPr>
          <p:cNvPr id="92" name="object 30"/>
          <p:cNvSpPr txBox="1"/>
          <p:nvPr/>
        </p:nvSpPr>
        <p:spPr>
          <a:xfrm>
            <a:off x="7090537" y="2796472"/>
            <a:ext cx="1196976" cy="266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z="2100" spc="16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pPr>
            <a:r>
              <a:t>有線</a:t>
            </a:r>
            <a:r>
              <a:rPr spc="135"/>
              <a:t>LAN</a:t>
            </a:r>
          </a:p>
        </p:txBody>
      </p:sp>
      <p:sp>
        <p:nvSpPr>
          <p:cNvPr id="93" name="object 31"/>
          <p:cNvSpPr txBox="1"/>
          <p:nvPr/>
        </p:nvSpPr>
        <p:spPr>
          <a:xfrm>
            <a:off x="6824557" y="2872788"/>
            <a:ext cx="114301" cy="165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z="1300" spc="1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r>
              <a:t>L</a:t>
            </a:r>
          </a:p>
        </p:txBody>
      </p:sp>
      <p:sp>
        <p:nvSpPr>
          <p:cNvPr id="94" name="object 32"/>
          <p:cNvSpPr/>
          <p:nvPr/>
        </p:nvSpPr>
        <p:spPr>
          <a:xfrm>
            <a:off x="3581653" y="8444445"/>
            <a:ext cx="239014" cy="239014"/>
          </a:xfrm>
          <a:prstGeom prst="rect">
            <a:avLst/>
          </a:prstGeom>
          <a:ln w="32512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5" name="object 33"/>
          <p:cNvSpPr txBox="1"/>
          <p:nvPr/>
        </p:nvSpPr>
        <p:spPr>
          <a:xfrm>
            <a:off x="3634828" y="8464429"/>
            <a:ext cx="114301" cy="165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z="1300" spc="1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r>
              <a:t>L</a:t>
            </a:r>
          </a:p>
        </p:txBody>
      </p:sp>
      <p:sp>
        <p:nvSpPr>
          <p:cNvPr id="147" name="object 184"/>
          <p:cNvSpPr/>
          <p:nvPr/>
        </p:nvSpPr>
        <p:spPr>
          <a:xfrm>
            <a:off x="2015102" y="8032705"/>
            <a:ext cx="760438" cy="6941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0"/>
                </a:lnTo>
                <a:lnTo>
                  <a:pt x="1420" y="41"/>
                </a:lnTo>
                <a:lnTo>
                  <a:pt x="2816" y="162"/>
                </a:lnTo>
                <a:lnTo>
                  <a:pt x="4184" y="362"/>
                </a:lnTo>
                <a:lnTo>
                  <a:pt x="5522" y="639"/>
                </a:lnTo>
                <a:lnTo>
                  <a:pt x="6827" y="992"/>
                </a:lnTo>
                <a:lnTo>
                  <a:pt x="8096" y="1419"/>
                </a:lnTo>
                <a:lnTo>
                  <a:pt x="9327" y="1919"/>
                </a:lnTo>
                <a:lnTo>
                  <a:pt x="10515" y="2490"/>
                </a:lnTo>
                <a:lnTo>
                  <a:pt x="11660" y="3131"/>
                </a:lnTo>
                <a:lnTo>
                  <a:pt x="12757" y="3840"/>
                </a:lnTo>
                <a:lnTo>
                  <a:pt x="13804" y="4615"/>
                </a:lnTo>
                <a:lnTo>
                  <a:pt x="14797" y="5456"/>
                </a:lnTo>
                <a:lnTo>
                  <a:pt x="15735" y="6359"/>
                </a:lnTo>
                <a:lnTo>
                  <a:pt x="16615" y="7325"/>
                </a:lnTo>
                <a:lnTo>
                  <a:pt x="17432" y="8352"/>
                </a:lnTo>
                <a:lnTo>
                  <a:pt x="18186" y="9437"/>
                </a:lnTo>
                <a:lnTo>
                  <a:pt x="18872" y="10579"/>
                </a:lnTo>
                <a:lnTo>
                  <a:pt x="19488" y="11778"/>
                </a:lnTo>
                <a:lnTo>
                  <a:pt x="20031" y="13030"/>
                </a:lnTo>
                <a:lnTo>
                  <a:pt x="20499" y="14336"/>
                </a:lnTo>
                <a:lnTo>
                  <a:pt x="20888" y="15692"/>
                </a:lnTo>
                <a:lnTo>
                  <a:pt x="21195" y="17098"/>
                </a:lnTo>
                <a:lnTo>
                  <a:pt x="21418" y="18553"/>
                </a:lnTo>
                <a:lnTo>
                  <a:pt x="21554" y="20054"/>
                </a:lnTo>
                <a:lnTo>
                  <a:pt x="21600" y="2160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48" name="object 185"/>
          <p:cNvSpPr/>
          <p:nvPr/>
        </p:nvSpPr>
        <p:spPr>
          <a:xfrm>
            <a:off x="2758667" y="8416251"/>
            <a:ext cx="323597" cy="2954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34" y="18151"/>
                </a:lnTo>
                <a:lnTo>
                  <a:pt x="914" y="14946"/>
                </a:lnTo>
                <a:lnTo>
                  <a:pt x="2008" y="12001"/>
                </a:lnTo>
                <a:lnTo>
                  <a:pt x="3480" y="9336"/>
                </a:lnTo>
                <a:lnTo>
                  <a:pt x="5298" y="6967"/>
                </a:lnTo>
                <a:lnTo>
                  <a:pt x="7429" y="4913"/>
                </a:lnTo>
                <a:lnTo>
                  <a:pt x="9839" y="3192"/>
                </a:lnTo>
                <a:lnTo>
                  <a:pt x="12494" y="1823"/>
                </a:lnTo>
                <a:lnTo>
                  <a:pt x="15362" y="822"/>
                </a:lnTo>
                <a:lnTo>
                  <a:pt x="18408" y="209"/>
                </a:lnTo>
                <a:lnTo>
                  <a:pt x="21600" y="0"/>
                </a:lnTo>
                <a:lnTo>
                  <a:pt x="21600" y="21600"/>
                </a:lnTo>
              </a:path>
            </a:pathLst>
          </a:custGeom>
          <a:ln w="13511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57" name="object 194"/>
          <p:cNvSpPr/>
          <p:nvPr/>
        </p:nvSpPr>
        <p:spPr>
          <a:xfrm>
            <a:off x="1646758" y="3338699"/>
            <a:ext cx="4508755" cy="53954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43" y="21600"/>
                </a:move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  <a:lnTo>
                  <a:pt x="21600" y="21600"/>
                </a:lnTo>
                <a:lnTo>
                  <a:pt x="6734" y="21600"/>
                </a:lnTo>
              </a:path>
            </a:pathLst>
          </a:custGeom>
          <a:ln w="63500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84" name="Google Shape;255;p7">
            <a:extLst>
              <a:ext uri="{FF2B5EF4-FFF2-40B4-BE49-F238E27FC236}">
                <a16:creationId xmlns:a16="http://schemas.microsoft.com/office/drawing/2014/main" id="{18ABD8FE-D1AE-F4F0-77D1-6C3ADEA0115A}"/>
              </a:ext>
            </a:extLst>
          </p:cNvPr>
          <p:cNvSpPr/>
          <p:nvPr/>
        </p:nvSpPr>
        <p:spPr>
          <a:xfrm>
            <a:off x="7010402" y="1016300"/>
            <a:ext cx="1519200" cy="3780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85" name="object 2">
            <a:extLst>
              <a:ext uri="{FF2B5EF4-FFF2-40B4-BE49-F238E27FC236}">
                <a16:creationId xmlns:a16="http://schemas.microsoft.com/office/drawing/2014/main" id="{7D00B8B2-1856-8A55-5FA7-50FCA6AB13D2}"/>
              </a:ext>
            </a:extLst>
          </p:cNvPr>
          <p:cNvSpPr txBox="1"/>
          <p:nvPr/>
        </p:nvSpPr>
        <p:spPr>
          <a:xfrm>
            <a:off x="7496251" y="837276"/>
            <a:ext cx="483870" cy="153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z="1000" spc="65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pPr algn="ctr"/>
            <a:r>
              <a:rPr dirty="0"/>
              <a:t>180cm</a:t>
            </a:r>
          </a:p>
        </p:txBody>
      </p:sp>
      <p:sp>
        <p:nvSpPr>
          <p:cNvPr id="286" name="object 3">
            <a:extLst>
              <a:ext uri="{FF2B5EF4-FFF2-40B4-BE49-F238E27FC236}">
                <a16:creationId xmlns:a16="http://schemas.microsoft.com/office/drawing/2014/main" id="{47E563B7-262D-EF53-E49E-C40693D69E8C}"/>
              </a:ext>
            </a:extLst>
          </p:cNvPr>
          <p:cNvSpPr txBox="1"/>
          <p:nvPr/>
        </p:nvSpPr>
        <p:spPr>
          <a:xfrm>
            <a:off x="8557648" y="1121623"/>
            <a:ext cx="398781" cy="153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z="1000" spc="55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pPr algn="ctr"/>
            <a:r>
              <a:rPr lang="en-US" dirty="0"/>
              <a:t>45</a:t>
            </a:r>
            <a:r>
              <a:rPr dirty="0"/>
              <a:t>cm</a:t>
            </a:r>
          </a:p>
        </p:txBody>
      </p:sp>
      <p:grpSp>
        <p:nvGrpSpPr>
          <p:cNvPr id="279" name="グループ化 278">
            <a:extLst>
              <a:ext uri="{FF2B5EF4-FFF2-40B4-BE49-F238E27FC236}">
                <a16:creationId xmlns:a16="http://schemas.microsoft.com/office/drawing/2014/main" id="{DCB1B023-DE64-BE01-113E-828E0F322008}"/>
              </a:ext>
            </a:extLst>
          </p:cNvPr>
          <p:cNvGrpSpPr/>
          <p:nvPr/>
        </p:nvGrpSpPr>
        <p:grpSpPr>
          <a:xfrm>
            <a:off x="7577142" y="1738919"/>
            <a:ext cx="460800" cy="460800"/>
            <a:chOff x="-460800" y="3615195"/>
            <a:chExt cx="460800" cy="460800"/>
          </a:xfrm>
        </p:grpSpPr>
        <p:sp>
          <p:nvSpPr>
            <p:cNvPr id="282" name="Google Shape;135;p7">
              <a:extLst>
                <a:ext uri="{FF2B5EF4-FFF2-40B4-BE49-F238E27FC236}">
                  <a16:creationId xmlns:a16="http://schemas.microsoft.com/office/drawing/2014/main" id="{BA9BE39C-F334-0BBE-BC1C-BBA6F7421C5A}"/>
                </a:ext>
              </a:extLst>
            </p:cNvPr>
            <p:cNvSpPr>
              <a:spLocks/>
            </p:cNvSpPr>
            <p:nvPr/>
          </p:nvSpPr>
          <p:spPr>
            <a:xfrm rot="5400000">
              <a:off x="-460800" y="3615195"/>
              <a:ext cx="460800" cy="460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83" name="直線コネクタ 282">
              <a:extLst>
                <a:ext uri="{FF2B5EF4-FFF2-40B4-BE49-F238E27FC236}">
                  <a16:creationId xmlns:a16="http://schemas.microsoft.com/office/drawing/2014/main" id="{D96E7B02-B195-7DA1-4242-66073AED17DA}"/>
                </a:ext>
              </a:extLst>
            </p:cNvPr>
            <p:cNvCxnSpPr>
              <a:cxnSpLocks/>
            </p:cNvCxnSpPr>
            <p:nvPr/>
          </p:nvCxnSpPr>
          <p:spPr>
            <a:xfrm>
              <a:off x="-460800" y="3748382"/>
              <a:ext cx="4608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80" name="object 262">
            <a:extLst>
              <a:ext uri="{FF2B5EF4-FFF2-40B4-BE49-F238E27FC236}">
                <a16:creationId xmlns:a16="http://schemas.microsoft.com/office/drawing/2014/main" id="{3B6A1987-CEF1-8644-2C9B-C5594F68950C}"/>
              </a:ext>
            </a:extLst>
          </p:cNvPr>
          <p:cNvSpPr txBox="1"/>
          <p:nvPr/>
        </p:nvSpPr>
        <p:spPr>
          <a:xfrm>
            <a:off x="7605294" y="1534759"/>
            <a:ext cx="404496" cy="153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z="1000" spc="6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pPr algn="ctr"/>
            <a:r>
              <a:rPr dirty="0"/>
              <a:t>5</a:t>
            </a:r>
            <a:r>
              <a:rPr lang="en-US" dirty="0"/>
              <a:t>5</a:t>
            </a:r>
            <a:r>
              <a:rPr dirty="0"/>
              <a:t>cm</a:t>
            </a:r>
          </a:p>
        </p:txBody>
      </p:sp>
      <p:sp>
        <p:nvSpPr>
          <p:cNvPr id="281" name="object 263">
            <a:extLst>
              <a:ext uri="{FF2B5EF4-FFF2-40B4-BE49-F238E27FC236}">
                <a16:creationId xmlns:a16="http://schemas.microsoft.com/office/drawing/2014/main" id="{9EAB5EC9-AB28-0842-60AC-09E9A05EE5B7}"/>
              </a:ext>
            </a:extLst>
          </p:cNvPr>
          <p:cNvSpPr txBox="1"/>
          <p:nvPr/>
        </p:nvSpPr>
        <p:spPr>
          <a:xfrm>
            <a:off x="8073025" y="1904497"/>
            <a:ext cx="404496" cy="153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indent="12700">
              <a:spcBef>
                <a:spcPts val="100"/>
              </a:spcBef>
              <a:defRPr sz="1000" spc="6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pPr algn="ctr"/>
            <a:r>
              <a:rPr dirty="0"/>
              <a:t>55cm</a:t>
            </a:r>
          </a:p>
        </p:txBody>
      </p:sp>
      <p:grpSp>
        <p:nvGrpSpPr>
          <p:cNvPr id="62" name="グループ化 61">
            <a:extLst>
              <a:ext uri="{FF2B5EF4-FFF2-40B4-BE49-F238E27FC236}">
                <a16:creationId xmlns:a16="http://schemas.microsoft.com/office/drawing/2014/main" id="{16885E08-C442-C15E-E5DE-C6CE23F78FC5}"/>
              </a:ext>
            </a:extLst>
          </p:cNvPr>
          <p:cNvGrpSpPr/>
          <p:nvPr/>
        </p:nvGrpSpPr>
        <p:grpSpPr>
          <a:xfrm>
            <a:off x="3298341" y="5973879"/>
            <a:ext cx="460800" cy="460800"/>
            <a:chOff x="-460800" y="3615195"/>
            <a:chExt cx="460800" cy="460800"/>
          </a:xfrm>
        </p:grpSpPr>
        <p:sp>
          <p:nvSpPr>
            <p:cNvPr id="266" name="Google Shape;135;p7">
              <a:extLst>
                <a:ext uri="{FF2B5EF4-FFF2-40B4-BE49-F238E27FC236}">
                  <a16:creationId xmlns:a16="http://schemas.microsoft.com/office/drawing/2014/main" id="{4689BBAE-9432-F5F3-0DB9-649987B1E627}"/>
                </a:ext>
              </a:extLst>
            </p:cNvPr>
            <p:cNvSpPr>
              <a:spLocks/>
            </p:cNvSpPr>
            <p:nvPr/>
          </p:nvSpPr>
          <p:spPr>
            <a:xfrm rot="5400000">
              <a:off x="-460800" y="3615195"/>
              <a:ext cx="460800" cy="460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67" name="直線コネクタ 266">
              <a:extLst>
                <a:ext uri="{FF2B5EF4-FFF2-40B4-BE49-F238E27FC236}">
                  <a16:creationId xmlns:a16="http://schemas.microsoft.com/office/drawing/2014/main" id="{E10C1E50-A0C2-4123-5A5D-00CE266C4ABF}"/>
                </a:ext>
              </a:extLst>
            </p:cNvPr>
            <p:cNvCxnSpPr>
              <a:cxnSpLocks/>
            </p:cNvCxnSpPr>
            <p:nvPr/>
          </p:nvCxnSpPr>
          <p:spPr>
            <a:xfrm>
              <a:off x="-460800" y="3748382"/>
              <a:ext cx="4608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3" name="Google Shape;255;p7">
            <a:extLst>
              <a:ext uri="{FF2B5EF4-FFF2-40B4-BE49-F238E27FC236}">
                <a16:creationId xmlns:a16="http://schemas.microsoft.com/office/drawing/2014/main" id="{BE48BD75-7422-8522-5E33-D8259417D16B}"/>
              </a:ext>
            </a:extLst>
          </p:cNvPr>
          <p:cNvSpPr/>
          <p:nvPr/>
        </p:nvSpPr>
        <p:spPr>
          <a:xfrm>
            <a:off x="2273609" y="6438795"/>
            <a:ext cx="1519200" cy="3780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263" name="グループ化 262">
            <a:extLst>
              <a:ext uri="{FF2B5EF4-FFF2-40B4-BE49-F238E27FC236}">
                <a16:creationId xmlns:a16="http://schemas.microsoft.com/office/drawing/2014/main" id="{65264EC2-0B13-3C19-8656-DFE8AC614127}"/>
              </a:ext>
            </a:extLst>
          </p:cNvPr>
          <p:cNvGrpSpPr/>
          <p:nvPr/>
        </p:nvGrpSpPr>
        <p:grpSpPr>
          <a:xfrm>
            <a:off x="2308705" y="5973879"/>
            <a:ext cx="460800" cy="460800"/>
            <a:chOff x="-460800" y="3615195"/>
            <a:chExt cx="460800" cy="460800"/>
          </a:xfrm>
        </p:grpSpPr>
        <p:sp>
          <p:nvSpPr>
            <p:cNvPr id="264" name="Google Shape;135;p7">
              <a:extLst>
                <a:ext uri="{FF2B5EF4-FFF2-40B4-BE49-F238E27FC236}">
                  <a16:creationId xmlns:a16="http://schemas.microsoft.com/office/drawing/2014/main" id="{18B992A3-425C-7626-970C-305370484A29}"/>
                </a:ext>
              </a:extLst>
            </p:cNvPr>
            <p:cNvSpPr>
              <a:spLocks/>
            </p:cNvSpPr>
            <p:nvPr/>
          </p:nvSpPr>
          <p:spPr>
            <a:xfrm rot="5400000">
              <a:off x="-460800" y="3615195"/>
              <a:ext cx="460800" cy="460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65" name="直線コネクタ 264">
              <a:extLst>
                <a:ext uri="{FF2B5EF4-FFF2-40B4-BE49-F238E27FC236}">
                  <a16:creationId xmlns:a16="http://schemas.microsoft.com/office/drawing/2014/main" id="{3D1A0548-12F9-B05D-DB3F-0B5B6D6AF29A}"/>
                </a:ext>
              </a:extLst>
            </p:cNvPr>
            <p:cNvCxnSpPr>
              <a:cxnSpLocks/>
            </p:cNvCxnSpPr>
            <p:nvPr/>
          </p:nvCxnSpPr>
          <p:spPr>
            <a:xfrm>
              <a:off x="-460800" y="3748382"/>
              <a:ext cx="4608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6" name="グループ化 305">
            <a:extLst>
              <a:ext uri="{FF2B5EF4-FFF2-40B4-BE49-F238E27FC236}">
                <a16:creationId xmlns:a16="http://schemas.microsoft.com/office/drawing/2014/main" id="{F84D10DE-9FF1-6CBA-AB27-475EC197A08D}"/>
              </a:ext>
            </a:extLst>
          </p:cNvPr>
          <p:cNvGrpSpPr/>
          <p:nvPr/>
        </p:nvGrpSpPr>
        <p:grpSpPr>
          <a:xfrm>
            <a:off x="2803523" y="5973879"/>
            <a:ext cx="460800" cy="460800"/>
            <a:chOff x="-460800" y="3615195"/>
            <a:chExt cx="460800" cy="460800"/>
          </a:xfrm>
        </p:grpSpPr>
        <p:sp>
          <p:nvSpPr>
            <p:cNvPr id="307" name="Google Shape;135;p7">
              <a:extLst>
                <a:ext uri="{FF2B5EF4-FFF2-40B4-BE49-F238E27FC236}">
                  <a16:creationId xmlns:a16="http://schemas.microsoft.com/office/drawing/2014/main" id="{663593F6-4EA0-65B6-0F77-C1CEB02AB503}"/>
                </a:ext>
              </a:extLst>
            </p:cNvPr>
            <p:cNvSpPr>
              <a:spLocks/>
            </p:cNvSpPr>
            <p:nvPr/>
          </p:nvSpPr>
          <p:spPr>
            <a:xfrm rot="5400000">
              <a:off x="-460800" y="3615195"/>
              <a:ext cx="460800" cy="460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08" name="直線コネクタ 307">
              <a:extLst>
                <a:ext uri="{FF2B5EF4-FFF2-40B4-BE49-F238E27FC236}">
                  <a16:creationId xmlns:a16="http://schemas.microsoft.com/office/drawing/2014/main" id="{4AB01750-CEA6-4A80-696D-711BB3ED4A62}"/>
                </a:ext>
              </a:extLst>
            </p:cNvPr>
            <p:cNvCxnSpPr>
              <a:cxnSpLocks/>
            </p:cNvCxnSpPr>
            <p:nvPr/>
          </p:nvCxnSpPr>
          <p:spPr>
            <a:xfrm>
              <a:off x="-460800" y="3748382"/>
              <a:ext cx="4608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11" name="グループ化 310">
            <a:extLst>
              <a:ext uri="{FF2B5EF4-FFF2-40B4-BE49-F238E27FC236}">
                <a16:creationId xmlns:a16="http://schemas.microsoft.com/office/drawing/2014/main" id="{71105B6E-ACED-1154-67F2-DBFFC39210F0}"/>
              </a:ext>
            </a:extLst>
          </p:cNvPr>
          <p:cNvGrpSpPr/>
          <p:nvPr/>
        </p:nvGrpSpPr>
        <p:grpSpPr>
          <a:xfrm>
            <a:off x="5153646" y="5973879"/>
            <a:ext cx="460800" cy="460800"/>
            <a:chOff x="-460800" y="3615195"/>
            <a:chExt cx="460800" cy="460800"/>
          </a:xfrm>
        </p:grpSpPr>
        <p:sp>
          <p:nvSpPr>
            <p:cNvPr id="319" name="Google Shape;135;p7">
              <a:extLst>
                <a:ext uri="{FF2B5EF4-FFF2-40B4-BE49-F238E27FC236}">
                  <a16:creationId xmlns:a16="http://schemas.microsoft.com/office/drawing/2014/main" id="{84FD8503-609F-588C-C07E-C7F5F26C852B}"/>
                </a:ext>
              </a:extLst>
            </p:cNvPr>
            <p:cNvSpPr>
              <a:spLocks/>
            </p:cNvSpPr>
            <p:nvPr/>
          </p:nvSpPr>
          <p:spPr>
            <a:xfrm rot="5400000">
              <a:off x="-460800" y="3615195"/>
              <a:ext cx="460800" cy="460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20" name="直線コネクタ 319">
              <a:extLst>
                <a:ext uri="{FF2B5EF4-FFF2-40B4-BE49-F238E27FC236}">
                  <a16:creationId xmlns:a16="http://schemas.microsoft.com/office/drawing/2014/main" id="{771425C2-66FF-9F1D-D345-98D33EF2FF05}"/>
                </a:ext>
              </a:extLst>
            </p:cNvPr>
            <p:cNvCxnSpPr>
              <a:cxnSpLocks/>
            </p:cNvCxnSpPr>
            <p:nvPr/>
          </p:nvCxnSpPr>
          <p:spPr>
            <a:xfrm>
              <a:off x="-460800" y="3748382"/>
              <a:ext cx="4608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12" name="Google Shape;255;p7">
            <a:extLst>
              <a:ext uri="{FF2B5EF4-FFF2-40B4-BE49-F238E27FC236}">
                <a16:creationId xmlns:a16="http://schemas.microsoft.com/office/drawing/2014/main" id="{E455A20F-3560-9D39-60A2-0E1A96CCBAC7}"/>
              </a:ext>
            </a:extLst>
          </p:cNvPr>
          <p:cNvSpPr/>
          <p:nvPr/>
        </p:nvSpPr>
        <p:spPr>
          <a:xfrm>
            <a:off x="4128914" y="6438795"/>
            <a:ext cx="1519200" cy="3780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313" name="グループ化 312">
            <a:extLst>
              <a:ext uri="{FF2B5EF4-FFF2-40B4-BE49-F238E27FC236}">
                <a16:creationId xmlns:a16="http://schemas.microsoft.com/office/drawing/2014/main" id="{8F77F07B-077C-C230-2D8D-C5C1B282108F}"/>
              </a:ext>
            </a:extLst>
          </p:cNvPr>
          <p:cNvGrpSpPr/>
          <p:nvPr/>
        </p:nvGrpSpPr>
        <p:grpSpPr>
          <a:xfrm>
            <a:off x="4164010" y="5973879"/>
            <a:ext cx="460800" cy="460800"/>
            <a:chOff x="-460800" y="3615195"/>
            <a:chExt cx="460800" cy="460800"/>
          </a:xfrm>
        </p:grpSpPr>
        <p:sp>
          <p:nvSpPr>
            <p:cNvPr id="317" name="Google Shape;135;p7">
              <a:extLst>
                <a:ext uri="{FF2B5EF4-FFF2-40B4-BE49-F238E27FC236}">
                  <a16:creationId xmlns:a16="http://schemas.microsoft.com/office/drawing/2014/main" id="{757C2E3F-48E6-1DC1-474B-0FBCB5A55609}"/>
                </a:ext>
              </a:extLst>
            </p:cNvPr>
            <p:cNvSpPr>
              <a:spLocks/>
            </p:cNvSpPr>
            <p:nvPr/>
          </p:nvSpPr>
          <p:spPr>
            <a:xfrm rot="5400000">
              <a:off x="-460800" y="3615195"/>
              <a:ext cx="460800" cy="460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18" name="直線コネクタ 317">
              <a:extLst>
                <a:ext uri="{FF2B5EF4-FFF2-40B4-BE49-F238E27FC236}">
                  <a16:creationId xmlns:a16="http://schemas.microsoft.com/office/drawing/2014/main" id="{4552FB2A-FD69-AF3D-375E-95C72B8CF9CF}"/>
                </a:ext>
              </a:extLst>
            </p:cNvPr>
            <p:cNvCxnSpPr>
              <a:cxnSpLocks/>
            </p:cNvCxnSpPr>
            <p:nvPr/>
          </p:nvCxnSpPr>
          <p:spPr>
            <a:xfrm>
              <a:off x="-460800" y="3748382"/>
              <a:ext cx="4608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14" name="グループ化 313">
            <a:extLst>
              <a:ext uri="{FF2B5EF4-FFF2-40B4-BE49-F238E27FC236}">
                <a16:creationId xmlns:a16="http://schemas.microsoft.com/office/drawing/2014/main" id="{7F2D7D39-12A4-AB7A-CC2C-9E924152A1A6}"/>
              </a:ext>
            </a:extLst>
          </p:cNvPr>
          <p:cNvGrpSpPr/>
          <p:nvPr/>
        </p:nvGrpSpPr>
        <p:grpSpPr>
          <a:xfrm>
            <a:off x="4658828" y="5973879"/>
            <a:ext cx="460800" cy="460800"/>
            <a:chOff x="-460800" y="3615195"/>
            <a:chExt cx="460800" cy="460800"/>
          </a:xfrm>
        </p:grpSpPr>
        <p:sp>
          <p:nvSpPr>
            <p:cNvPr id="315" name="Google Shape;135;p7">
              <a:extLst>
                <a:ext uri="{FF2B5EF4-FFF2-40B4-BE49-F238E27FC236}">
                  <a16:creationId xmlns:a16="http://schemas.microsoft.com/office/drawing/2014/main" id="{C3EA0066-69D4-92DC-2E68-7B7F7EBAD446}"/>
                </a:ext>
              </a:extLst>
            </p:cNvPr>
            <p:cNvSpPr>
              <a:spLocks/>
            </p:cNvSpPr>
            <p:nvPr/>
          </p:nvSpPr>
          <p:spPr>
            <a:xfrm rot="5400000">
              <a:off x="-460800" y="3615195"/>
              <a:ext cx="460800" cy="460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16" name="直線コネクタ 315">
              <a:extLst>
                <a:ext uri="{FF2B5EF4-FFF2-40B4-BE49-F238E27FC236}">
                  <a16:creationId xmlns:a16="http://schemas.microsoft.com/office/drawing/2014/main" id="{98CB87AA-39D8-84CD-930E-5CB67147A432}"/>
                </a:ext>
              </a:extLst>
            </p:cNvPr>
            <p:cNvCxnSpPr>
              <a:cxnSpLocks/>
            </p:cNvCxnSpPr>
            <p:nvPr/>
          </p:nvCxnSpPr>
          <p:spPr>
            <a:xfrm>
              <a:off x="-460800" y="3748382"/>
              <a:ext cx="4608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35" name="グループ化 334">
            <a:extLst>
              <a:ext uri="{FF2B5EF4-FFF2-40B4-BE49-F238E27FC236}">
                <a16:creationId xmlns:a16="http://schemas.microsoft.com/office/drawing/2014/main" id="{B098E4DB-615F-2FDA-A3DA-3DBFF873D6E1}"/>
              </a:ext>
            </a:extLst>
          </p:cNvPr>
          <p:cNvGrpSpPr/>
          <p:nvPr/>
        </p:nvGrpSpPr>
        <p:grpSpPr>
          <a:xfrm>
            <a:off x="3298341" y="4990653"/>
            <a:ext cx="460800" cy="460800"/>
            <a:chOff x="-460800" y="3615195"/>
            <a:chExt cx="460800" cy="460800"/>
          </a:xfrm>
        </p:grpSpPr>
        <p:sp>
          <p:nvSpPr>
            <p:cNvPr id="343" name="Google Shape;135;p7">
              <a:extLst>
                <a:ext uri="{FF2B5EF4-FFF2-40B4-BE49-F238E27FC236}">
                  <a16:creationId xmlns:a16="http://schemas.microsoft.com/office/drawing/2014/main" id="{750DB884-6E41-006E-4157-D320F9610DEC}"/>
                </a:ext>
              </a:extLst>
            </p:cNvPr>
            <p:cNvSpPr>
              <a:spLocks/>
            </p:cNvSpPr>
            <p:nvPr/>
          </p:nvSpPr>
          <p:spPr>
            <a:xfrm rot="5400000">
              <a:off x="-460800" y="3615195"/>
              <a:ext cx="460800" cy="460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44" name="直線コネクタ 343">
              <a:extLst>
                <a:ext uri="{FF2B5EF4-FFF2-40B4-BE49-F238E27FC236}">
                  <a16:creationId xmlns:a16="http://schemas.microsoft.com/office/drawing/2014/main" id="{DD65120D-C61F-FB9B-FF93-729D67F344A9}"/>
                </a:ext>
              </a:extLst>
            </p:cNvPr>
            <p:cNvCxnSpPr>
              <a:cxnSpLocks/>
            </p:cNvCxnSpPr>
            <p:nvPr/>
          </p:nvCxnSpPr>
          <p:spPr>
            <a:xfrm>
              <a:off x="-460800" y="3748382"/>
              <a:ext cx="4608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36" name="Google Shape;255;p7">
            <a:extLst>
              <a:ext uri="{FF2B5EF4-FFF2-40B4-BE49-F238E27FC236}">
                <a16:creationId xmlns:a16="http://schemas.microsoft.com/office/drawing/2014/main" id="{BCB0C959-6FDA-4650-58AC-709B15213603}"/>
              </a:ext>
            </a:extLst>
          </p:cNvPr>
          <p:cNvSpPr/>
          <p:nvPr/>
        </p:nvSpPr>
        <p:spPr>
          <a:xfrm>
            <a:off x="2273609" y="5455569"/>
            <a:ext cx="1519200" cy="3780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337" name="グループ化 336">
            <a:extLst>
              <a:ext uri="{FF2B5EF4-FFF2-40B4-BE49-F238E27FC236}">
                <a16:creationId xmlns:a16="http://schemas.microsoft.com/office/drawing/2014/main" id="{F8940672-ACE1-D87B-819C-19118E02B0CA}"/>
              </a:ext>
            </a:extLst>
          </p:cNvPr>
          <p:cNvGrpSpPr/>
          <p:nvPr/>
        </p:nvGrpSpPr>
        <p:grpSpPr>
          <a:xfrm>
            <a:off x="2308705" y="4990653"/>
            <a:ext cx="460800" cy="460800"/>
            <a:chOff x="-460800" y="3615195"/>
            <a:chExt cx="460800" cy="460800"/>
          </a:xfrm>
        </p:grpSpPr>
        <p:sp>
          <p:nvSpPr>
            <p:cNvPr id="341" name="Google Shape;135;p7">
              <a:extLst>
                <a:ext uri="{FF2B5EF4-FFF2-40B4-BE49-F238E27FC236}">
                  <a16:creationId xmlns:a16="http://schemas.microsoft.com/office/drawing/2014/main" id="{A62E24F6-ABCE-8986-D942-5F2F3566A360}"/>
                </a:ext>
              </a:extLst>
            </p:cNvPr>
            <p:cNvSpPr>
              <a:spLocks/>
            </p:cNvSpPr>
            <p:nvPr/>
          </p:nvSpPr>
          <p:spPr>
            <a:xfrm rot="5400000">
              <a:off x="-460800" y="3615195"/>
              <a:ext cx="460800" cy="460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42" name="直線コネクタ 341">
              <a:extLst>
                <a:ext uri="{FF2B5EF4-FFF2-40B4-BE49-F238E27FC236}">
                  <a16:creationId xmlns:a16="http://schemas.microsoft.com/office/drawing/2014/main" id="{D2BEE502-E15F-2A80-2019-AFBFF019C9D4}"/>
                </a:ext>
              </a:extLst>
            </p:cNvPr>
            <p:cNvCxnSpPr>
              <a:cxnSpLocks/>
            </p:cNvCxnSpPr>
            <p:nvPr/>
          </p:nvCxnSpPr>
          <p:spPr>
            <a:xfrm>
              <a:off x="-460800" y="3748382"/>
              <a:ext cx="4608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38" name="グループ化 337">
            <a:extLst>
              <a:ext uri="{FF2B5EF4-FFF2-40B4-BE49-F238E27FC236}">
                <a16:creationId xmlns:a16="http://schemas.microsoft.com/office/drawing/2014/main" id="{5A82DA00-4E0E-15BF-6F21-2F0C31D46768}"/>
              </a:ext>
            </a:extLst>
          </p:cNvPr>
          <p:cNvGrpSpPr/>
          <p:nvPr/>
        </p:nvGrpSpPr>
        <p:grpSpPr>
          <a:xfrm>
            <a:off x="2803523" y="4990653"/>
            <a:ext cx="460800" cy="460800"/>
            <a:chOff x="-460800" y="3615195"/>
            <a:chExt cx="460800" cy="460800"/>
          </a:xfrm>
        </p:grpSpPr>
        <p:sp>
          <p:nvSpPr>
            <p:cNvPr id="339" name="Google Shape;135;p7">
              <a:extLst>
                <a:ext uri="{FF2B5EF4-FFF2-40B4-BE49-F238E27FC236}">
                  <a16:creationId xmlns:a16="http://schemas.microsoft.com/office/drawing/2014/main" id="{994892B5-C0E6-8115-6572-27A1DEBC7DA7}"/>
                </a:ext>
              </a:extLst>
            </p:cNvPr>
            <p:cNvSpPr>
              <a:spLocks/>
            </p:cNvSpPr>
            <p:nvPr/>
          </p:nvSpPr>
          <p:spPr>
            <a:xfrm rot="5400000">
              <a:off x="-460800" y="3615195"/>
              <a:ext cx="460800" cy="460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40" name="直線コネクタ 339">
              <a:extLst>
                <a:ext uri="{FF2B5EF4-FFF2-40B4-BE49-F238E27FC236}">
                  <a16:creationId xmlns:a16="http://schemas.microsoft.com/office/drawing/2014/main" id="{670624D6-F927-E6B2-9DF5-714EF7D9A1E1}"/>
                </a:ext>
              </a:extLst>
            </p:cNvPr>
            <p:cNvCxnSpPr>
              <a:cxnSpLocks/>
            </p:cNvCxnSpPr>
            <p:nvPr/>
          </p:nvCxnSpPr>
          <p:spPr>
            <a:xfrm>
              <a:off x="-460800" y="3748382"/>
              <a:ext cx="4608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25" name="グループ化 324">
            <a:extLst>
              <a:ext uri="{FF2B5EF4-FFF2-40B4-BE49-F238E27FC236}">
                <a16:creationId xmlns:a16="http://schemas.microsoft.com/office/drawing/2014/main" id="{55C10563-5EE4-B74B-3EAF-0C2C06FE866D}"/>
              </a:ext>
            </a:extLst>
          </p:cNvPr>
          <p:cNvGrpSpPr/>
          <p:nvPr/>
        </p:nvGrpSpPr>
        <p:grpSpPr>
          <a:xfrm>
            <a:off x="5153646" y="4990653"/>
            <a:ext cx="460800" cy="460800"/>
            <a:chOff x="-460800" y="3615195"/>
            <a:chExt cx="460800" cy="460800"/>
          </a:xfrm>
        </p:grpSpPr>
        <p:sp>
          <p:nvSpPr>
            <p:cNvPr id="333" name="Google Shape;135;p7">
              <a:extLst>
                <a:ext uri="{FF2B5EF4-FFF2-40B4-BE49-F238E27FC236}">
                  <a16:creationId xmlns:a16="http://schemas.microsoft.com/office/drawing/2014/main" id="{81B5858A-8C7F-A8A6-4E21-9A3186B58BDC}"/>
                </a:ext>
              </a:extLst>
            </p:cNvPr>
            <p:cNvSpPr>
              <a:spLocks/>
            </p:cNvSpPr>
            <p:nvPr/>
          </p:nvSpPr>
          <p:spPr>
            <a:xfrm rot="5400000">
              <a:off x="-460800" y="3615195"/>
              <a:ext cx="460800" cy="460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34" name="直線コネクタ 333">
              <a:extLst>
                <a:ext uri="{FF2B5EF4-FFF2-40B4-BE49-F238E27FC236}">
                  <a16:creationId xmlns:a16="http://schemas.microsoft.com/office/drawing/2014/main" id="{CF357A25-CFFF-FD4C-23BF-76886E556637}"/>
                </a:ext>
              </a:extLst>
            </p:cNvPr>
            <p:cNvCxnSpPr>
              <a:cxnSpLocks/>
            </p:cNvCxnSpPr>
            <p:nvPr/>
          </p:nvCxnSpPr>
          <p:spPr>
            <a:xfrm>
              <a:off x="-460800" y="3748382"/>
              <a:ext cx="4608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26" name="Google Shape;255;p7">
            <a:extLst>
              <a:ext uri="{FF2B5EF4-FFF2-40B4-BE49-F238E27FC236}">
                <a16:creationId xmlns:a16="http://schemas.microsoft.com/office/drawing/2014/main" id="{C775D674-F9F7-100E-2767-AE1DB1849802}"/>
              </a:ext>
            </a:extLst>
          </p:cNvPr>
          <p:cNvSpPr/>
          <p:nvPr/>
        </p:nvSpPr>
        <p:spPr>
          <a:xfrm>
            <a:off x="4128914" y="5455569"/>
            <a:ext cx="1519200" cy="3780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327" name="グループ化 326">
            <a:extLst>
              <a:ext uri="{FF2B5EF4-FFF2-40B4-BE49-F238E27FC236}">
                <a16:creationId xmlns:a16="http://schemas.microsoft.com/office/drawing/2014/main" id="{083BF1C4-FBED-3795-B8A0-2B48123225E4}"/>
              </a:ext>
            </a:extLst>
          </p:cNvPr>
          <p:cNvGrpSpPr/>
          <p:nvPr/>
        </p:nvGrpSpPr>
        <p:grpSpPr>
          <a:xfrm>
            <a:off x="4164010" y="4990653"/>
            <a:ext cx="460800" cy="460800"/>
            <a:chOff x="-460800" y="3615195"/>
            <a:chExt cx="460800" cy="460800"/>
          </a:xfrm>
        </p:grpSpPr>
        <p:sp>
          <p:nvSpPr>
            <p:cNvPr id="331" name="Google Shape;135;p7">
              <a:extLst>
                <a:ext uri="{FF2B5EF4-FFF2-40B4-BE49-F238E27FC236}">
                  <a16:creationId xmlns:a16="http://schemas.microsoft.com/office/drawing/2014/main" id="{0031675A-7232-DAFD-5373-0E89F0871915}"/>
                </a:ext>
              </a:extLst>
            </p:cNvPr>
            <p:cNvSpPr>
              <a:spLocks/>
            </p:cNvSpPr>
            <p:nvPr/>
          </p:nvSpPr>
          <p:spPr>
            <a:xfrm rot="5400000">
              <a:off x="-460800" y="3615195"/>
              <a:ext cx="460800" cy="460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32" name="直線コネクタ 331">
              <a:extLst>
                <a:ext uri="{FF2B5EF4-FFF2-40B4-BE49-F238E27FC236}">
                  <a16:creationId xmlns:a16="http://schemas.microsoft.com/office/drawing/2014/main" id="{61EB58BE-CE30-ADBC-8B8E-AC864EC6F79B}"/>
                </a:ext>
              </a:extLst>
            </p:cNvPr>
            <p:cNvCxnSpPr>
              <a:cxnSpLocks/>
            </p:cNvCxnSpPr>
            <p:nvPr/>
          </p:nvCxnSpPr>
          <p:spPr>
            <a:xfrm>
              <a:off x="-460800" y="3748382"/>
              <a:ext cx="4608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28" name="グループ化 327">
            <a:extLst>
              <a:ext uri="{FF2B5EF4-FFF2-40B4-BE49-F238E27FC236}">
                <a16:creationId xmlns:a16="http://schemas.microsoft.com/office/drawing/2014/main" id="{67F2575B-C0B6-8F0E-BBB0-B7E64C0BF6C8}"/>
              </a:ext>
            </a:extLst>
          </p:cNvPr>
          <p:cNvGrpSpPr/>
          <p:nvPr/>
        </p:nvGrpSpPr>
        <p:grpSpPr>
          <a:xfrm>
            <a:off x="4658828" y="4990653"/>
            <a:ext cx="460800" cy="460800"/>
            <a:chOff x="-460800" y="3615195"/>
            <a:chExt cx="460800" cy="460800"/>
          </a:xfrm>
        </p:grpSpPr>
        <p:sp>
          <p:nvSpPr>
            <p:cNvPr id="329" name="Google Shape;135;p7">
              <a:extLst>
                <a:ext uri="{FF2B5EF4-FFF2-40B4-BE49-F238E27FC236}">
                  <a16:creationId xmlns:a16="http://schemas.microsoft.com/office/drawing/2014/main" id="{25FE0439-CCEC-9CFA-3927-FD2CCC47BFDA}"/>
                </a:ext>
              </a:extLst>
            </p:cNvPr>
            <p:cNvSpPr>
              <a:spLocks/>
            </p:cNvSpPr>
            <p:nvPr/>
          </p:nvSpPr>
          <p:spPr>
            <a:xfrm rot="5400000">
              <a:off x="-460800" y="3615195"/>
              <a:ext cx="460800" cy="460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30" name="直線コネクタ 329">
              <a:extLst>
                <a:ext uri="{FF2B5EF4-FFF2-40B4-BE49-F238E27FC236}">
                  <a16:creationId xmlns:a16="http://schemas.microsoft.com/office/drawing/2014/main" id="{196B56B7-7E62-FC12-6012-556809DD1F8C}"/>
                </a:ext>
              </a:extLst>
            </p:cNvPr>
            <p:cNvCxnSpPr>
              <a:cxnSpLocks/>
            </p:cNvCxnSpPr>
            <p:nvPr/>
          </p:nvCxnSpPr>
          <p:spPr>
            <a:xfrm>
              <a:off x="-460800" y="3748382"/>
              <a:ext cx="4608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58" name="グループ化 357">
            <a:extLst>
              <a:ext uri="{FF2B5EF4-FFF2-40B4-BE49-F238E27FC236}">
                <a16:creationId xmlns:a16="http://schemas.microsoft.com/office/drawing/2014/main" id="{D3860432-7CF5-04E6-1C56-3215E5C232C1}"/>
              </a:ext>
            </a:extLst>
          </p:cNvPr>
          <p:cNvGrpSpPr/>
          <p:nvPr/>
        </p:nvGrpSpPr>
        <p:grpSpPr>
          <a:xfrm>
            <a:off x="3298341" y="4007427"/>
            <a:ext cx="460800" cy="460800"/>
            <a:chOff x="-460800" y="3615195"/>
            <a:chExt cx="460800" cy="460800"/>
          </a:xfrm>
        </p:grpSpPr>
        <p:sp>
          <p:nvSpPr>
            <p:cNvPr id="366" name="Google Shape;135;p7">
              <a:extLst>
                <a:ext uri="{FF2B5EF4-FFF2-40B4-BE49-F238E27FC236}">
                  <a16:creationId xmlns:a16="http://schemas.microsoft.com/office/drawing/2014/main" id="{1BFAA6F4-F8F9-915C-B7D5-3E65E02317B8}"/>
                </a:ext>
              </a:extLst>
            </p:cNvPr>
            <p:cNvSpPr>
              <a:spLocks/>
            </p:cNvSpPr>
            <p:nvPr/>
          </p:nvSpPr>
          <p:spPr>
            <a:xfrm rot="5400000">
              <a:off x="-460800" y="3615195"/>
              <a:ext cx="460800" cy="460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67" name="直線コネクタ 366">
              <a:extLst>
                <a:ext uri="{FF2B5EF4-FFF2-40B4-BE49-F238E27FC236}">
                  <a16:creationId xmlns:a16="http://schemas.microsoft.com/office/drawing/2014/main" id="{DCAA7938-3865-4119-972C-9A2C684D33C6}"/>
                </a:ext>
              </a:extLst>
            </p:cNvPr>
            <p:cNvCxnSpPr>
              <a:cxnSpLocks/>
            </p:cNvCxnSpPr>
            <p:nvPr/>
          </p:nvCxnSpPr>
          <p:spPr>
            <a:xfrm>
              <a:off x="-460800" y="3748382"/>
              <a:ext cx="4608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59" name="Google Shape;255;p7">
            <a:extLst>
              <a:ext uri="{FF2B5EF4-FFF2-40B4-BE49-F238E27FC236}">
                <a16:creationId xmlns:a16="http://schemas.microsoft.com/office/drawing/2014/main" id="{A4692AB9-6B7A-909E-9FE7-CB5DF560DFCA}"/>
              </a:ext>
            </a:extLst>
          </p:cNvPr>
          <p:cNvSpPr/>
          <p:nvPr/>
        </p:nvSpPr>
        <p:spPr>
          <a:xfrm>
            <a:off x="2273609" y="4472343"/>
            <a:ext cx="1519200" cy="3780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360" name="グループ化 359">
            <a:extLst>
              <a:ext uri="{FF2B5EF4-FFF2-40B4-BE49-F238E27FC236}">
                <a16:creationId xmlns:a16="http://schemas.microsoft.com/office/drawing/2014/main" id="{B5286745-2FFC-2177-1B70-A25659C7E32F}"/>
              </a:ext>
            </a:extLst>
          </p:cNvPr>
          <p:cNvGrpSpPr/>
          <p:nvPr/>
        </p:nvGrpSpPr>
        <p:grpSpPr>
          <a:xfrm>
            <a:off x="2308705" y="4007427"/>
            <a:ext cx="460800" cy="460800"/>
            <a:chOff x="-460800" y="3615195"/>
            <a:chExt cx="460800" cy="460800"/>
          </a:xfrm>
        </p:grpSpPr>
        <p:sp>
          <p:nvSpPr>
            <p:cNvPr id="364" name="Google Shape;135;p7">
              <a:extLst>
                <a:ext uri="{FF2B5EF4-FFF2-40B4-BE49-F238E27FC236}">
                  <a16:creationId xmlns:a16="http://schemas.microsoft.com/office/drawing/2014/main" id="{A45CEF99-3C88-F9D1-A54C-466FE47BAD90}"/>
                </a:ext>
              </a:extLst>
            </p:cNvPr>
            <p:cNvSpPr>
              <a:spLocks/>
            </p:cNvSpPr>
            <p:nvPr/>
          </p:nvSpPr>
          <p:spPr>
            <a:xfrm rot="5400000">
              <a:off x="-460800" y="3615195"/>
              <a:ext cx="460800" cy="460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65" name="直線コネクタ 364">
              <a:extLst>
                <a:ext uri="{FF2B5EF4-FFF2-40B4-BE49-F238E27FC236}">
                  <a16:creationId xmlns:a16="http://schemas.microsoft.com/office/drawing/2014/main" id="{FDCEC24B-7555-51B5-CE1F-1C497283F292}"/>
                </a:ext>
              </a:extLst>
            </p:cNvPr>
            <p:cNvCxnSpPr>
              <a:cxnSpLocks/>
            </p:cNvCxnSpPr>
            <p:nvPr/>
          </p:nvCxnSpPr>
          <p:spPr>
            <a:xfrm>
              <a:off x="-460800" y="3748382"/>
              <a:ext cx="4608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61" name="グループ化 360">
            <a:extLst>
              <a:ext uri="{FF2B5EF4-FFF2-40B4-BE49-F238E27FC236}">
                <a16:creationId xmlns:a16="http://schemas.microsoft.com/office/drawing/2014/main" id="{57F19851-91F3-1E82-4404-762B8D3FF698}"/>
              </a:ext>
            </a:extLst>
          </p:cNvPr>
          <p:cNvGrpSpPr/>
          <p:nvPr/>
        </p:nvGrpSpPr>
        <p:grpSpPr>
          <a:xfrm>
            <a:off x="2803523" y="4007427"/>
            <a:ext cx="460800" cy="460800"/>
            <a:chOff x="-460800" y="3615195"/>
            <a:chExt cx="460800" cy="460800"/>
          </a:xfrm>
        </p:grpSpPr>
        <p:sp>
          <p:nvSpPr>
            <p:cNvPr id="362" name="Google Shape;135;p7">
              <a:extLst>
                <a:ext uri="{FF2B5EF4-FFF2-40B4-BE49-F238E27FC236}">
                  <a16:creationId xmlns:a16="http://schemas.microsoft.com/office/drawing/2014/main" id="{568D48BD-68B6-4CD4-A187-F43F41EFBF68}"/>
                </a:ext>
              </a:extLst>
            </p:cNvPr>
            <p:cNvSpPr>
              <a:spLocks/>
            </p:cNvSpPr>
            <p:nvPr/>
          </p:nvSpPr>
          <p:spPr>
            <a:xfrm rot="5400000">
              <a:off x="-460800" y="3615195"/>
              <a:ext cx="460800" cy="460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63" name="直線コネクタ 362">
              <a:extLst>
                <a:ext uri="{FF2B5EF4-FFF2-40B4-BE49-F238E27FC236}">
                  <a16:creationId xmlns:a16="http://schemas.microsoft.com/office/drawing/2014/main" id="{9734ED66-00D8-0BDB-ECAC-E043CC56D818}"/>
                </a:ext>
              </a:extLst>
            </p:cNvPr>
            <p:cNvCxnSpPr>
              <a:cxnSpLocks/>
            </p:cNvCxnSpPr>
            <p:nvPr/>
          </p:nvCxnSpPr>
          <p:spPr>
            <a:xfrm>
              <a:off x="-460800" y="3748382"/>
              <a:ext cx="4608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48" name="グループ化 347">
            <a:extLst>
              <a:ext uri="{FF2B5EF4-FFF2-40B4-BE49-F238E27FC236}">
                <a16:creationId xmlns:a16="http://schemas.microsoft.com/office/drawing/2014/main" id="{43B8C75F-F90E-AF13-F6C3-826EEBF75D42}"/>
              </a:ext>
            </a:extLst>
          </p:cNvPr>
          <p:cNvGrpSpPr/>
          <p:nvPr/>
        </p:nvGrpSpPr>
        <p:grpSpPr>
          <a:xfrm>
            <a:off x="5153646" y="4007427"/>
            <a:ext cx="460800" cy="460800"/>
            <a:chOff x="-460800" y="3615195"/>
            <a:chExt cx="460800" cy="460800"/>
          </a:xfrm>
        </p:grpSpPr>
        <p:sp>
          <p:nvSpPr>
            <p:cNvPr id="356" name="Google Shape;135;p7">
              <a:extLst>
                <a:ext uri="{FF2B5EF4-FFF2-40B4-BE49-F238E27FC236}">
                  <a16:creationId xmlns:a16="http://schemas.microsoft.com/office/drawing/2014/main" id="{3DB1A250-09C4-AE41-F8DC-D0E5411AC321}"/>
                </a:ext>
              </a:extLst>
            </p:cNvPr>
            <p:cNvSpPr>
              <a:spLocks/>
            </p:cNvSpPr>
            <p:nvPr/>
          </p:nvSpPr>
          <p:spPr>
            <a:xfrm rot="5400000">
              <a:off x="-460800" y="3615195"/>
              <a:ext cx="460800" cy="460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57" name="直線コネクタ 356">
              <a:extLst>
                <a:ext uri="{FF2B5EF4-FFF2-40B4-BE49-F238E27FC236}">
                  <a16:creationId xmlns:a16="http://schemas.microsoft.com/office/drawing/2014/main" id="{582A9BB9-0939-A80E-2FCF-3C4757907EC0}"/>
                </a:ext>
              </a:extLst>
            </p:cNvPr>
            <p:cNvCxnSpPr>
              <a:cxnSpLocks/>
            </p:cNvCxnSpPr>
            <p:nvPr/>
          </p:nvCxnSpPr>
          <p:spPr>
            <a:xfrm>
              <a:off x="-460800" y="3748382"/>
              <a:ext cx="4608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49" name="Google Shape;255;p7">
            <a:extLst>
              <a:ext uri="{FF2B5EF4-FFF2-40B4-BE49-F238E27FC236}">
                <a16:creationId xmlns:a16="http://schemas.microsoft.com/office/drawing/2014/main" id="{C0D81B8B-28D8-02B6-77F9-FA85269ED114}"/>
              </a:ext>
            </a:extLst>
          </p:cNvPr>
          <p:cNvSpPr/>
          <p:nvPr/>
        </p:nvSpPr>
        <p:spPr>
          <a:xfrm>
            <a:off x="4128914" y="4472343"/>
            <a:ext cx="1519200" cy="3780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350" name="グループ化 349">
            <a:extLst>
              <a:ext uri="{FF2B5EF4-FFF2-40B4-BE49-F238E27FC236}">
                <a16:creationId xmlns:a16="http://schemas.microsoft.com/office/drawing/2014/main" id="{3AF95BB8-804F-DCCC-6D6B-D85920A3E70C}"/>
              </a:ext>
            </a:extLst>
          </p:cNvPr>
          <p:cNvGrpSpPr/>
          <p:nvPr/>
        </p:nvGrpSpPr>
        <p:grpSpPr>
          <a:xfrm>
            <a:off x="4164010" y="4007427"/>
            <a:ext cx="460800" cy="460800"/>
            <a:chOff x="-460800" y="3615195"/>
            <a:chExt cx="460800" cy="460800"/>
          </a:xfrm>
        </p:grpSpPr>
        <p:sp>
          <p:nvSpPr>
            <p:cNvPr id="354" name="Google Shape;135;p7">
              <a:extLst>
                <a:ext uri="{FF2B5EF4-FFF2-40B4-BE49-F238E27FC236}">
                  <a16:creationId xmlns:a16="http://schemas.microsoft.com/office/drawing/2014/main" id="{5DF8071B-A243-527B-C4F4-C2F8126A28FF}"/>
                </a:ext>
              </a:extLst>
            </p:cNvPr>
            <p:cNvSpPr>
              <a:spLocks/>
            </p:cNvSpPr>
            <p:nvPr/>
          </p:nvSpPr>
          <p:spPr>
            <a:xfrm rot="5400000">
              <a:off x="-460800" y="3615195"/>
              <a:ext cx="460800" cy="460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55" name="直線コネクタ 354">
              <a:extLst>
                <a:ext uri="{FF2B5EF4-FFF2-40B4-BE49-F238E27FC236}">
                  <a16:creationId xmlns:a16="http://schemas.microsoft.com/office/drawing/2014/main" id="{D622DFC7-6C46-4620-3E31-0EDF24A65DD7}"/>
                </a:ext>
              </a:extLst>
            </p:cNvPr>
            <p:cNvCxnSpPr>
              <a:cxnSpLocks/>
            </p:cNvCxnSpPr>
            <p:nvPr/>
          </p:nvCxnSpPr>
          <p:spPr>
            <a:xfrm>
              <a:off x="-460800" y="3748382"/>
              <a:ext cx="4608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51" name="グループ化 350">
            <a:extLst>
              <a:ext uri="{FF2B5EF4-FFF2-40B4-BE49-F238E27FC236}">
                <a16:creationId xmlns:a16="http://schemas.microsoft.com/office/drawing/2014/main" id="{5B259B89-77E5-567E-A816-1153E8A8C49A}"/>
              </a:ext>
            </a:extLst>
          </p:cNvPr>
          <p:cNvGrpSpPr/>
          <p:nvPr/>
        </p:nvGrpSpPr>
        <p:grpSpPr>
          <a:xfrm>
            <a:off x="4658828" y="4007427"/>
            <a:ext cx="460800" cy="460800"/>
            <a:chOff x="-460800" y="3615195"/>
            <a:chExt cx="460800" cy="460800"/>
          </a:xfrm>
        </p:grpSpPr>
        <p:sp>
          <p:nvSpPr>
            <p:cNvPr id="352" name="Google Shape;135;p7">
              <a:extLst>
                <a:ext uri="{FF2B5EF4-FFF2-40B4-BE49-F238E27FC236}">
                  <a16:creationId xmlns:a16="http://schemas.microsoft.com/office/drawing/2014/main" id="{81FC07D6-FC97-8B70-92F5-28F9B3CD4B68}"/>
                </a:ext>
              </a:extLst>
            </p:cNvPr>
            <p:cNvSpPr>
              <a:spLocks/>
            </p:cNvSpPr>
            <p:nvPr/>
          </p:nvSpPr>
          <p:spPr>
            <a:xfrm rot="5400000">
              <a:off x="-460800" y="3615195"/>
              <a:ext cx="460800" cy="460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53" name="直線コネクタ 352">
              <a:extLst>
                <a:ext uri="{FF2B5EF4-FFF2-40B4-BE49-F238E27FC236}">
                  <a16:creationId xmlns:a16="http://schemas.microsoft.com/office/drawing/2014/main" id="{FC9B2C47-7C9C-9C5A-5F3D-A386672EEB6D}"/>
                </a:ext>
              </a:extLst>
            </p:cNvPr>
            <p:cNvCxnSpPr>
              <a:cxnSpLocks/>
            </p:cNvCxnSpPr>
            <p:nvPr/>
          </p:nvCxnSpPr>
          <p:spPr>
            <a:xfrm>
              <a:off x="-460800" y="3748382"/>
              <a:ext cx="4608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628E661E-EBFE-A1CE-DEFF-319226957C4E}"/>
              </a:ext>
            </a:extLst>
          </p:cNvPr>
          <p:cNvGrpSpPr/>
          <p:nvPr/>
        </p:nvGrpSpPr>
        <p:grpSpPr>
          <a:xfrm rot="5400000">
            <a:off x="5355328" y="3357278"/>
            <a:ext cx="349661" cy="311532"/>
            <a:chOff x="5409031" y="3387108"/>
            <a:chExt cx="349661" cy="311532"/>
          </a:xfrm>
        </p:grpSpPr>
        <p:sp>
          <p:nvSpPr>
            <p:cNvPr id="3" name="object 82">
              <a:extLst>
                <a:ext uri="{FF2B5EF4-FFF2-40B4-BE49-F238E27FC236}">
                  <a16:creationId xmlns:a16="http://schemas.microsoft.com/office/drawing/2014/main" id="{8475F401-2C8F-47B8-1A6C-9695FB4406DA}"/>
                </a:ext>
              </a:extLst>
            </p:cNvPr>
            <p:cNvSpPr/>
            <p:nvPr/>
          </p:nvSpPr>
          <p:spPr>
            <a:xfrm>
              <a:off x="5447160" y="3387108"/>
              <a:ext cx="311532" cy="311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lnTo>
                    <a:pt x="21049" y="14214"/>
                  </a:lnTo>
                  <a:lnTo>
                    <a:pt x="19516" y="17178"/>
                  </a:lnTo>
                  <a:lnTo>
                    <a:pt x="17178" y="19516"/>
                  </a:lnTo>
                  <a:lnTo>
                    <a:pt x="14214" y="21049"/>
                  </a:lnTo>
                  <a:lnTo>
                    <a:pt x="10800" y="21600"/>
                  </a:lnTo>
                  <a:lnTo>
                    <a:pt x="7386" y="21049"/>
                  </a:lnTo>
                  <a:lnTo>
                    <a:pt x="4422" y="19516"/>
                  </a:lnTo>
                  <a:lnTo>
                    <a:pt x="2084" y="17178"/>
                  </a:lnTo>
                  <a:lnTo>
                    <a:pt x="551" y="14214"/>
                  </a:lnTo>
                  <a:lnTo>
                    <a:pt x="0" y="10800"/>
                  </a:lnTo>
                  <a:lnTo>
                    <a:pt x="551" y="7386"/>
                  </a:lnTo>
                  <a:lnTo>
                    <a:pt x="2084" y="4422"/>
                  </a:lnTo>
                  <a:lnTo>
                    <a:pt x="4422" y="2084"/>
                  </a:lnTo>
                  <a:lnTo>
                    <a:pt x="7386" y="551"/>
                  </a:lnTo>
                  <a:lnTo>
                    <a:pt x="10800" y="0"/>
                  </a:lnTo>
                  <a:lnTo>
                    <a:pt x="14214" y="551"/>
                  </a:lnTo>
                  <a:lnTo>
                    <a:pt x="17178" y="2084"/>
                  </a:lnTo>
                  <a:lnTo>
                    <a:pt x="19516" y="4422"/>
                  </a:lnTo>
                  <a:lnTo>
                    <a:pt x="21049" y="7386"/>
                  </a:lnTo>
                  <a:lnTo>
                    <a:pt x="21600" y="10800"/>
                  </a:lnTo>
                  <a:close/>
                </a:path>
              </a:pathLst>
            </a:custGeom>
            <a:ln w="11125">
              <a:solidFill>
                <a:srgbClr val="000000"/>
              </a:solidFill>
            </a:ln>
          </p:spPr>
          <p:txBody>
            <a:bodyPr lIns="45719" rIns="45719"/>
            <a:lstStyle/>
            <a:p>
              <a:endParaRPr/>
            </a:p>
          </p:txBody>
        </p:sp>
        <p:pic>
          <p:nvPicPr>
            <p:cNvPr id="4" name="object 83" descr="object 83">
              <a:extLst>
                <a:ext uri="{FF2B5EF4-FFF2-40B4-BE49-F238E27FC236}">
                  <a16:creationId xmlns:a16="http://schemas.microsoft.com/office/drawing/2014/main" id="{731A0576-8049-6F43-4CF7-756D7C028E2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519002" y="3429114"/>
              <a:ext cx="99594" cy="99594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5" name="object 84" descr="object 84">
              <a:extLst>
                <a:ext uri="{FF2B5EF4-FFF2-40B4-BE49-F238E27FC236}">
                  <a16:creationId xmlns:a16="http://schemas.microsoft.com/office/drawing/2014/main" id="{0DC34C87-6FA0-989B-BA0B-8062BFEBF9B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519002" y="3558839"/>
              <a:ext cx="99594" cy="99594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6" name="object 85">
              <a:extLst>
                <a:ext uri="{FF2B5EF4-FFF2-40B4-BE49-F238E27FC236}">
                  <a16:creationId xmlns:a16="http://schemas.microsoft.com/office/drawing/2014/main" id="{E0A51536-F6BA-44D2-7F64-7E60F15A3B21}"/>
                </a:ext>
              </a:extLst>
            </p:cNvPr>
            <p:cNvSpPr/>
            <p:nvPr/>
          </p:nvSpPr>
          <p:spPr>
            <a:xfrm>
              <a:off x="5409031" y="3387984"/>
              <a:ext cx="97968" cy="309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12850" y="1836"/>
                  </a:lnTo>
                  <a:lnTo>
                    <a:pt x="6022" y="4339"/>
                  </a:lnTo>
                  <a:lnTo>
                    <a:pt x="1583" y="7372"/>
                  </a:lnTo>
                  <a:lnTo>
                    <a:pt x="0" y="10800"/>
                  </a:lnTo>
                  <a:lnTo>
                    <a:pt x="1583" y="14228"/>
                  </a:lnTo>
                  <a:lnTo>
                    <a:pt x="6022" y="17261"/>
                  </a:lnTo>
                  <a:lnTo>
                    <a:pt x="12850" y="19764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45719" rIns="45719"/>
            <a:lstStyle/>
            <a:p>
              <a:endParaRPr/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CC74006D-525A-D0EA-CFD7-26BA7B755CC4}"/>
              </a:ext>
            </a:extLst>
          </p:cNvPr>
          <p:cNvGrpSpPr/>
          <p:nvPr/>
        </p:nvGrpSpPr>
        <p:grpSpPr>
          <a:xfrm rot="10800000">
            <a:off x="5802067" y="8032707"/>
            <a:ext cx="349660" cy="311532"/>
            <a:chOff x="5802067" y="8032707"/>
            <a:chExt cx="349660" cy="311532"/>
          </a:xfrm>
        </p:grpSpPr>
        <p:sp>
          <p:nvSpPr>
            <p:cNvPr id="8" name="object 86">
              <a:extLst>
                <a:ext uri="{FF2B5EF4-FFF2-40B4-BE49-F238E27FC236}">
                  <a16:creationId xmlns:a16="http://schemas.microsoft.com/office/drawing/2014/main" id="{53C67952-CC93-3580-379A-08176AC59449}"/>
                </a:ext>
              </a:extLst>
            </p:cNvPr>
            <p:cNvSpPr/>
            <p:nvPr/>
          </p:nvSpPr>
          <p:spPr>
            <a:xfrm>
              <a:off x="5840196" y="8032707"/>
              <a:ext cx="311531" cy="311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lnTo>
                    <a:pt x="21049" y="14214"/>
                  </a:lnTo>
                  <a:lnTo>
                    <a:pt x="19516" y="17178"/>
                  </a:lnTo>
                  <a:lnTo>
                    <a:pt x="17178" y="19516"/>
                  </a:lnTo>
                  <a:lnTo>
                    <a:pt x="14214" y="21049"/>
                  </a:lnTo>
                  <a:lnTo>
                    <a:pt x="10800" y="21600"/>
                  </a:lnTo>
                  <a:lnTo>
                    <a:pt x="7386" y="21049"/>
                  </a:lnTo>
                  <a:lnTo>
                    <a:pt x="4422" y="19516"/>
                  </a:lnTo>
                  <a:lnTo>
                    <a:pt x="2084" y="17178"/>
                  </a:lnTo>
                  <a:lnTo>
                    <a:pt x="551" y="14214"/>
                  </a:lnTo>
                  <a:lnTo>
                    <a:pt x="0" y="10800"/>
                  </a:lnTo>
                  <a:lnTo>
                    <a:pt x="551" y="7386"/>
                  </a:lnTo>
                  <a:lnTo>
                    <a:pt x="2084" y="4422"/>
                  </a:lnTo>
                  <a:lnTo>
                    <a:pt x="4422" y="2084"/>
                  </a:lnTo>
                  <a:lnTo>
                    <a:pt x="7386" y="551"/>
                  </a:lnTo>
                  <a:lnTo>
                    <a:pt x="10800" y="0"/>
                  </a:lnTo>
                  <a:lnTo>
                    <a:pt x="14214" y="551"/>
                  </a:lnTo>
                  <a:lnTo>
                    <a:pt x="17178" y="2084"/>
                  </a:lnTo>
                  <a:lnTo>
                    <a:pt x="19516" y="4422"/>
                  </a:lnTo>
                  <a:lnTo>
                    <a:pt x="21049" y="7386"/>
                  </a:lnTo>
                  <a:lnTo>
                    <a:pt x="21600" y="10800"/>
                  </a:lnTo>
                  <a:close/>
                </a:path>
              </a:pathLst>
            </a:custGeom>
            <a:ln w="11125">
              <a:solidFill>
                <a:srgbClr val="000000"/>
              </a:solidFill>
            </a:ln>
          </p:spPr>
          <p:txBody>
            <a:bodyPr lIns="45719" rIns="45719"/>
            <a:lstStyle/>
            <a:p>
              <a:endParaRPr/>
            </a:p>
          </p:txBody>
        </p:sp>
        <p:pic>
          <p:nvPicPr>
            <p:cNvPr id="9" name="object 87" descr="object 87">
              <a:extLst>
                <a:ext uri="{FF2B5EF4-FFF2-40B4-BE49-F238E27FC236}">
                  <a16:creationId xmlns:a16="http://schemas.microsoft.com/office/drawing/2014/main" id="{238E2990-DC9F-3945-411D-6AD52C01F87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912039" y="8074712"/>
              <a:ext cx="99594" cy="99594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10" name="object 88" descr="object 88">
              <a:extLst>
                <a:ext uri="{FF2B5EF4-FFF2-40B4-BE49-F238E27FC236}">
                  <a16:creationId xmlns:a16="http://schemas.microsoft.com/office/drawing/2014/main" id="{EE10AF88-A039-9737-5207-B1012F5A3E3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912039" y="8204438"/>
              <a:ext cx="99594" cy="99594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11" name="object 89">
              <a:extLst>
                <a:ext uri="{FF2B5EF4-FFF2-40B4-BE49-F238E27FC236}">
                  <a16:creationId xmlns:a16="http://schemas.microsoft.com/office/drawing/2014/main" id="{95A26A14-DDB0-C2A7-141D-F7EB5099BEB7}"/>
                </a:ext>
              </a:extLst>
            </p:cNvPr>
            <p:cNvSpPr/>
            <p:nvPr/>
          </p:nvSpPr>
          <p:spPr>
            <a:xfrm>
              <a:off x="5802067" y="8033584"/>
              <a:ext cx="97968" cy="309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12850" y="1836"/>
                  </a:lnTo>
                  <a:lnTo>
                    <a:pt x="6022" y="4339"/>
                  </a:lnTo>
                  <a:lnTo>
                    <a:pt x="1583" y="7372"/>
                  </a:lnTo>
                  <a:lnTo>
                    <a:pt x="0" y="10800"/>
                  </a:lnTo>
                  <a:lnTo>
                    <a:pt x="1583" y="14228"/>
                  </a:lnTo>
                  <a:lnTo>
                    <a:pt x="6022" y="17261"/>
                  </a:lnTo>
                  <a:lnTo>
                    <a:pt x="12850" y="19764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45719" rIns="45719"/>
            <a:lstStyle/>
            <a:p>
              <a:endParaRPr/>
            </a:p>
          </p:txBody>
        </p:sp>
      </p:grp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FD73C606-3662-FAF9-B5D9-52A4F4696A9D}"/>
              </a:ext>
            </a:extLst>
          </p:cNvPr>
          <p:cNvGrpSpPr/>
          <p:nvPr/>
        </p:nvGrpSpPr>
        <p:grpSpPr>
          <a:xfrm>
            <a:off x="1626862" y="3637859"/>
            <a:ext cx="349661" cy="311531"/>
            <a:chOff x="1717691" y="3957579"/>
            <a:chExt cx="349661" cy="311531"/>
          </a:xfrm>
        </p:grpSpPr>
        <p:sp>
          <p:nvSpPr>
            <p:cNvPr id="13" name="object 186">
              <a:extLst>
                <a:ext uri="{FF2B5EF4-FFF2-40B4-BE49-F238E27FC236}">
                  <a16:creationId xmlns:a16="http://schemas.microsoft.com/office/drawing/2014/main" id="{48D4AE59-846A-7268-B6CA-D82F32BDB870}"/>
                </a:ext>
              </a:extLst>
            </p:cNvPr>
            <p:cNvSpPr/>
            <p:nvPr/>
          </p:nvSpPr>
          <p:spPr>
            <a:xfrm>
              <a:off x="1755820" y="3957579"/>
              <a:ext cx="311532" cy="311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lnTo>
                    <a:pt x="21049" y="14214"/>
                  </a:lnTo>
                  <a:lnTo>
                    <a:pt x="19516" y="17178"/>
                  </a:lnTo>
                  <a:lnTo>
                    <a:pt x="17178" y="19516"/>
                  </a:lnTo>
                  <a:lnTo>
                    <a:pt x="14214" y="21049"/>
                  </a:lnTo>
                  <a:lnTo>
                    <a:pt x="10800" y="21600"/>
                  </a:lnTo>
                  <a:lnTo>
                    <a:pt x="7386" y="21049"/>
                  </a:lnTo>
                  <a:lnTo>
                    <a:pt x="4422" y="19516"/>
                  </a:lnTo>
                  <a:lnTo>
                    <a:pt x="2084" y="17178"/>
                  </a:lnTo>
                  <a:lnTo>
                    <a:pt x="551" y="14214"/>
                  </a:lnTo>
                  <a:lnTo>
                    <a:pt x="0" y="10800"/>
                  </a:lnTo>
                  <a:lnTo>
                    <a:pt x="551" y="7386"/>
                  </a:lnTo>
                  <a:lnTo>
                    <a:pt x="2084" y="4422"/>
                  </a:lnTo>
                  <a:lnTo>
                    <a:pt x="4422" y="2084"/>
                  </a:lnTo>
                  <a:lnTo>
                    <a:pt x="7386" y="551"/>
                  </a:lnTo>
                  <a:lnTo>
                    <a:pt x="10800" y="0"/>
                  </a:lnTo>
                  <a:lnTo>
                    <a:pt x="14214" y="551"/>
                  </a:lnTo>
                  <a:lnTo>
                    <a:pt x="17178" y="2084"/>
                  </a:lnTo>
                  <a:lnTo>
                    <a:pt x="19516" y="4422"/>
                  </a:lnTo>
                  <a:lnTo>
                    <a:pt x="21049" y="7386"/>
                  </a:lnTo>
                  <a:lnTo>
                    <a:pt x="21600" y="10800"/>
                  </a:lnTo>
                  <a:close/>
                </a:path>
              </a:pathLst>
            </a:custGeom>
            <a:ln w="11125">
              <a:solidFill>
                <a:srgbClr val="000000"/>
              </a:solidFill>
            </a:ln>
          </p:spPr>
          <p:txBody>
            <a:bodyPr lIns="45719" rIns="45719"/>
            <a:lstStyle/>
            <a:p>
              <a:endParaRPr/>
            </a:p>
          </p:txBody>
        </p:sp>
        <p:pic>
          <p:nvPicPr>
            <p:cNvPr id="14" name="object 187" descr="object 187">
              <a:extLst>
                <a:ext uri="{FF2B5EF4-FFF2-40B4-BE49-F238E27FC236}">
                  <a16:creationId xmlns:a16="http://schemas.microsoft.com/office/drawing/2014/main" id="{DA0E6729-AF32-3101-E3EF-84D57E08697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7663" y="3999585"/>
              <a:ext cx="99594" cy="99594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15" name="object 188" descr="object 188">
              <a:extLst>
                <a:ext uri="{FF2B5EF4-FFF2-40B4-BE49-F238E27FC236}">
                  <a16:creationId xmlns:a16="http://schemas.microsoft.com/office/drawing/2014/main" id="{152C572C-B86A-84CB-B0E8-48DE109AF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7663" y="4129310"/>
              <a:ext cx="99594" cy="99594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16" name="object 189">
              <a:extLst>
                <a:ext uri="{FF2B5EF4-FFF2-40B4-BE49-F238E27FC236}">
                  <a16:creationId xmlns:a16="http://schemas.microsoft.com/office/drawing/2014/main" id="{E81C746E-9551-1A14-41FF-CBB1BDED0B89}"/>
                </a:ext>
              </a:extLst>
            </p:cNvPr>
            <p:cNvSpPr/>
            <p:nvPr/>
          </p:nvSpPr>
          <p:spPr>
            <a:xfrm>
              <a:off x="1717691" y="3958455"/>
              <a:ext cx="97968" cy="309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12850" y="1836"/>
                  </a:lnTo>
                  <a:lnTo>
                    <a:pt x="6022" y="4339"/>
                  </a:lnTo>
                  <a:lnTo>
                    <a:pt x="1583" y="7372"/>
                  </a:lnTo>
                  <a:lnTo>
                    <a:pt x="0" y="10800"/>
                  </a:lnTo>
                  <a:lnTo>
                    <a:pt x="1583" y="14228"/>
                  </a:lnTo>
                  <a:lnTo>
                    <a:pt x="6022" y="17261"/>
                  </a:lnTo>
                  <a:lnTo>
                    <a:pt x="12850" y="19764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45719" rIns="45719"/>
            <a:lstStyle/>
            <a:p>
              <a:endParaRPr/>
            </a:p>
          </p:txBody>
        </p:sp>
      </p:grp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D5D2E895-124C-C3E9-293D-A764A61215C4}"/>
              </a:ext>
            </a:extLst>
          </p:cNvPr>
          <p:cNvGrpSpPr/>
          <p:nvPr/>
        </p:nvGrpSpPr>
        <p:grpSpPr>
          <a:xfrm rot="16200000">
            <a:off x="3843608" y="8403509"/>
            <a:ext cx="349660" cy="311532"/>
            <a:chOff x="3888434" y="8326494"/>
            <a:chExt cx="349660" cy="311532"/>
          </a:xfrm>
        </p:grpSpPr>
        <p:sp>
          <p:nvSpPr>
            <p:cNvPr id="18" name="object 190">
              <a:extLst>
                <a:ext uri="{FF2B5EF4-FFF2-40B4-BE49-F238E27FC236}">
                  <a16:creationId xmlns:a16="http://schemas.microsoft.com/office/drawing/2014/main" id="{D15C1DE5-4C7B-75E1-EFA9-0A6F4ADDFC14}"/>
                </a:ext>
              </a:extLst>
            </p:cNvPr>
            <p:cNvSpPr/>
            <p:nvPr/>
          </p:nvSpPr>
          <p:spPr>
            <a:xfrm>
              <a:off x="3926563" y="8326494"/>
              <a:ext cx="311531" cy="311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lnTo>
                    <a:pt x="21049" y="14214"/>
                  </a:lnTo>
                  <a:lnTo>
                    <a:pt x="19516" y="17178"/>
                  </a:lnTo>
                  <a:lnTo>
                    <a:pt x="17178" y="19516"/>
                  </a:lnTo>
                  <a:lnTo>
                    <a:pt x="14214" y="21049"/>
                  </a:lnTo>
                  <a:lnTo>
                    <a:pt x="10800" y="21600"/>
                  </a:lnTo>
                  <a:lnTo>
                    <a:pt x="7386" y="21049"/>
                  </a:lnTo>
                  <a:lnTo>
                    <a:pt x="4422" y="19516"/>
                  </a:lnTo>
                  <a:lnTo>
                    <a:pt x="2084" y="17178"/>
                  </a:lnTo>
                  <a:lnTo>
                    <a:pt x="551" y="14214"/>
                  </a:lnTo>
                  <a:lnTo>
                    <a:pt x="0" y="10800"/>
                  </a:lnTo>
                  <a:lnTo>
                    <a:pt x="551" y="7386"/>
                  </a:lnTo>
                  <a:lnTo>
                    <a:pt x="2084" y="4422"/>
                  </a:lnTo>
                  <a:lnTo>
                    <a:pt x="4422" y="2084"/>
                  </a:lnTo>
                  <a:lnTo>
                    <a:pt x="7386" y="551"/>
                  </a:lnTo>
                  <a:lnTo>
                    <a:pt x="10800" y="0"/>
                  </a:lnTo>
                  <a:lnTo>
                    <a:pt x="14214" y="551"/>
                  </a:lnTo>
                  <a:lnTo>
                    <a:pt x="17178" y="2084"/>
                  </a:lnTo>
                  <a:lnTo>
                    <a:pt x="19516" y="4422"/>
                  </a:lnTo>
                  <a:lnTo>
                    <a:pt x="21049" y="7386"/>
                  </a:lnTo>
                  <a:lnTo>
                    <a:pt x="21600" y="10800"/>
                  </a:lnTo>
                  <a:close/>
                </a:path>
              </a:pathLst>
            </a:custGeom>
            <a:ln w="11125">
              <a:solidFill>
                <a:srgbClr val="000000"/>
              </a:solidFill>
            </a:ln>
          </p:spPr>
          <p:txBody>
            <a:bodyPr lIns="45719" rIns="45719"/>
            <a:lstStyle/>
            <a:p>
              <a:endParaRPr/>
            </a:p>
          </p:txBody>
        </p:sp>
        <p:pic>
          <p:nvPicPr>
            <p:cNvPr id="19" name="object 191" descr="object 191">
              <a:extLst>
                <a:ext uri="{FF2B5EF4-FFF2-40B4-BE49-F238E27FC236}">
                  <a16:creationId xmlns:a16="http://schemas.microsoft.com/office/drawing/2014/main" id="{BB370637-9896-50AC-4F07-3EF57290DC1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998404" y="8368498"/>
              <a:ext cx="99594" cy="99594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20" name="object 192" descr="object 192">
              <a:extLst>
                <a:ext uri="{FF2B5EF4-FFF2-40B4-BE49-F238E27FC236}">
                  <a16:creationId xmlns:a16="http://schemas.microsoft.com/office/drawing/2014/main" id="{78602D3E-396F-2353-5759-63086ED8A8C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998404" y="8498225"/>
              <a:ext cx="99594" cy="99594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21" name="object 193">
              <a:extLst>
                <a:ext uri="{FF2B5EF4-FFF2-40B4-BE49-F238E27FC236}">
                  <a16:creationId xmlns:a16="http://schemas.microsoft.com/office/drawing/2014/main" id="{87413994-D1C5-9DA0-BE5F-81C4B640DBB4}"/>
                </a:ext>
              </a:extLst>
            </p:cNvPr>
            <p:cNvSpPr/>
            <p:nvPr/>
          </p:nvSpPr>
          <p:spPr>
            <a:xfrm>
              <a:off x="3888434" y="8327370"/>
              <a:ext cx="97968" cy="309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12850" y="1836"/>
                  </a:lnTo>
                  <a:lnTo>
                    <a:pt x="6022" y="4339"/>
                  </a:lnTo>
                  <a:lnTo>
                    <a:pt x="1583" y="7372"/>
                  </a:lnTo>
                  <a:lnTo>
                    <a:pt x="0" y="10800"/>
                  </a:lnTo>
                  <a:lnTo>
                    <a:pt x="1583" y="14228"/>
                  </a:lnTo>
                  <a:lnTo>
                    <a:pt x="6022" y="17261"/>
                  </a:lnTo>
                  <a:lnTo>
                    <a:pt x="12850" y="19764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45719" rIns="45719"/>
            <a:lstStyle/>
            <a:p>
              <a:endParaRPr/>
            </a:p>
          </p:txBody>
        </p:sp>
      </p:grpSp>
      <p:sp>
        <p:nvSpPr>
          <p:cNvPr id="22" name="object 194">
            <a:extLst>
              <a:ext uri="{FF2B5EF4-FFF2-40B4-BE49-F238E27FC236}">
                <a16:creationId xmlns:a16="http://schemas.microsoft.com/office/drawing/2014/main" id="{8EA25C8A-5211-A43D-67B1-7B2097E00F28}"/>
              </a:ext>
            </a:extLst>
          </p:cNvPr>
          <p:cNvSpPr/>
          <p:nvPr/>
        </p:nvSpPr>
        <p:spPr>
          <a:xfrm>
            <a:off x="1646758" y="3338699"/>
            <a:ext cx="4508755" cy="53954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43" y="21600"/>
                </a:move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  <a:lnTo>
                  <a:pt x="21600" y="21600"/>
                </a:lnTo>
                <a:lnTo>
                  <a:pt x="6734" y="21600"/>
                </a:lnTo>
              </a:path>
            </a:pathLst>
          </a:custGeom>
          <a:ln w="63500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C07164F4-AEA1-F055-6FBD-06B677C6F258}"/>
              </a:ext>
            </a:extLst>
          </p:cNvPr>
          <p:cNvGrpSpPr/>
          <p:nvPr/>
        </p:nvGrpSpPr>
        <p:grpSpPr>
          <a:xfrm>
            <a:off x="1626862" y="5499062"/>
            <a:ext cx="349661" cy="311531"/>
            <a:chOff x="1717691" y="3957579"/>
            <a:chExt cx="349661" cy="311531"/>
          </a:xfrm>
        </p:grpSpPr>
        <p:sp>
          <p:nvSpPr>
            <p:cNvPr id="24" name="object 186">
              <a:extLst>
                <a:ext uri="{FF2B5EF4-FFF2-40B4-BE49-F238E27FC236}">
                  <a16:creationId xmlns:a16="http://schemas.microsoft.com/office/drawing/2014/main" id="{8ADCD214-55EA-F87C-F2CE-B9FD86252A4A}"/>
                </a:ext>
              </a:extLst>
            </p:cNvPr>
            <p:cNvSpPr/>
            <p:nvPr/>
          </p:nvSpPr>
          <p:spPr>
            <a:xfrm>
              <a:off x="1755820" y="3957579"/>
              <a:ext cx="311532" cy="311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lnTo>
                    <a:pt x="21049" y="14214"/>
                  </a:lnTo>
                  <a:lnTo>
                    <a:pt x="19516" y="17178"/>
                  </a:lnTo>
                  <a:lnTo>
                    <a:pt x="17178" y="19516"/>
                  </a:lnTo>
                  <a:lnTo>
                    <a:pt x="14214" y="21049"/>
                  </a:lnTo>
                  <a:lnTo>
                    <a:pt x="10800" y="21600"/>
                  </a:lnTo>
                  <a:lnTo>
                    <a:pt x="7386" y="21049"/>
                  </a:lnTo>
                  <a:lnTo>
                    <a:pt x="4422" y="19516"/>
                  </a:lnTo>
                  <a:lnTo>
                    <a:pt x="2084" y="17178"/>
                  </a:lnTo>
                  <a:lnTo>
                    <a:pt x="551" y="14214"/>
                  </a:lnTo>
                  <a:lnTo>
                    <a:pt x="0" y="10800"/>
                  </a:lnTo>
                  <a:lnTo>
                    <a:pt x="551" y="7386"/>
                  </a:lnTo>
                  <a:lnTo>
                    <a:pt x="2084" y="4422"/>
                  </a:lnTo>
                  <a:lnTo>
                    <a:pt x="4422" y="2084"/>
                  </a:lnTo>
                  <a:lnTo>
                    <a:pt x="7386" y="551"/>
                  </a:lnTo>
                  <a:lnTo>
                    <a:pt x="10800" y="0"/>
                  </a:lnTo>
                  <a:lnTo>
                    <a:pt x="14214" y="551"/>
                  </a:lnTo>
                  <a:lnTo>
                    <a:pt x="17178" y="2084"/>
                  </a:lnTo>
                  <a:lnTo>
                    <a:pt x="19516" y="4422"/>
                  </a:lnTo>
                  <a:lnTo>
                    <a:pt x="21049" y="7386"/>
                  </a:lnTo>
                  <a:lnTo>
                    <a:pt x="21600" y="10800"/>
                  </a:lnTo>
                  <a:close/>
                </a:path>
              </a:pathLst>
            </a:custGeom>
            <a:ln w="11125">
              <a:solidFill>
                <a:srgbClr val="000000"/>
              </a:solidFill>
            </a:ln>
          </p:spPr>
          <p:txBody>
            <a:bodyPr lIns="45719" rIns="45719"/>
            <a:lstStyle/>
            <a:p>
              <a:endParaRPr/>
            </a:p>
          </p:txBody>
        </p:sp>
        <p:pic>
          <p:nvPicPr>
            <p:cNvPr id="25" name="object 187" descr="object 187">
              <a:extLst>
                <a:ext uri="{FF2B5EF4-FFF2-40B4-BE49-F238E27FC236}">
                  <a16:creationId xmlns:a16="http://schemas.microsoft.com/office/drawing/2014/main" id="{9920141E-C901-7A77-9C39-6CEB3364D75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7663" y="3999585"/>
              <a:ext cx="99594" cy="99594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26" name="object 188" descr="object 188">
              <a:extLst>
                <a:ext uri="{FF2B5EF4-FFF2-40B4-BE49-F238E27FC236}">
                  <a16:creationId xmlns:a16="http://schemas.microsoft.com/office/drawing/2014/main" id="{802E72B3-FFD4-77EF-447E-07BF9FA4CF3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7663" y="4129310"/>
              <a:ext cx="99594" cy="99594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27" name="object 189">
              <a:extLst>
                <a:ext uri="{FF2B5EF4-FFF2-40B4-BE49-F238E27FC236}">
                  <a16:creationId xmlns:a16="http://schemas.microsoft.com/office/drawing/2014/main" id="{307C68E0-3671-740D-A63E-D0E289ECDEF0}"/>
                </a:ext>
              </a:extLst>
            </p:cNvPr>
            <p:cNvSpPr/>
            <p:nvPr/>
          </p:nvSpPr>
          <p:spPr>
            <a:xfrm>
              <a:off x="1717691" y="3958455"/>
              <a:ext cx="97968" cy="309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12850" y="1836"/>
                  </a:lnTo>
                  <a:lnTo>
                    <a:pt x="6022" y="4339"/>
                  </a:lnTo>
                  <a:lnTo>
                    <a:pt x="1583" y="7372"/>
                  </a:lnTo>
                  <a:lnTo>
                    <a:pt x="0" y="10800"/>
                  </a:lnTo>
                  <a:lnTo>
                    <a:pt x="1583" y="14228"/>
                  </a:lnTo>
                  <a:lnTo>
                    <a:pt x="6022" y="17261"/>
                  </a:lnTo>
                  <a:lnTo>
                    <a:pt x="12850" y="19764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45719" rIns="45719"/>
            <a:lstStyle/>
            <a:p>
              <a:endParaRPr/>
            </a:p>
          </p:txBody>
        </p: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F01C3394-9FAA-721E-4D26-D85C31D9FDEC}"/>
              </a:ext>
            </a:extLst>
          </p:cNvPr>
          <p:cNvGrpSpPr/>
          <p:nvPr/>
        </p:nvGrpSpPr>
        <p:grpSpPr>
          <a:xfrm>
            <a:off x="1626862" y="6790552"/>
            <a:ext cx="349661" cy="311531"/>
            <a:chOff x="1717691" y="3957579"/>
            <a:chExt cx="349661" cy="311531"/>
          </a:xfrm>
        </p:grpSpPr>
        <p:sp>
          <p:nvSpPr>
            <p:cNvPr id="29" name="object 186">
              <a:extLst>
                <a:ext uri="{FF2B5EF4-FFF2-40B4-BE49-F238E27FC236}">
                  <a16:creationId xmlns:a16="http://schemas.microsoft.com/office/drawing/2014/main" id="{755388AA-1117-6C7F-E55E-29AC42E36E66}"/>
                </a:ext>
              </a:extLst>
            </p:cNvPr>
            <p:cNvSpPr/>
            <p:nvPr/>
          </p:nvSpPr>
          <p:spPr>
            <a:xfrm>
              <a:off x="1755820" y="3957579"/>
              <a:ext cx="311532" cy="311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lnTo>
                    <a:pt x="21049" y="14214"/>
                  </a:lnTo>
                  <a:lnTo>
                    <a:pt x="19516" y="17178"/>
                  </a:lnTo>
                  <a:lnTo>
                    <a:pt x="17178" y="19516"/>
                  </a:lnTo>
                  <a:lnTo>
                    <a:pt x="14214" y="21049"/>
                  </a:lnTo>
                  <a:lnTo>
                    <a:pt x="10800" y="21600"/>
                  </a:lnTo>
                  <a:lnTo>
                    <a:pt x="7386" y="21049"/>
                  </a:lnTo>
                  <a:lnTo>
                    <a:pt x="4422" y="19516"/>
                  </a:lnTo>
                  <a:lnTo>
                    <a:pt x="2084" y="17178"/>
                  </a:lnTo>
                  <a:lnTo>
                    <a:pt x="551" y="14214"/>
                  </a:lnTo>
                  <a:lnTo>
                    <a:pt x="0" y="10800"/>
                  </a:lnTo>
                  <a:lnTo>
                    <a:pt x="551" y="7386"/>
                  </a:lnTo>
                  <a:lnTo>
                    <a:pt x="2084" y="4422"/>
                  </a:lnTo>
                  <a:lnTo>
                    <a:pt x="4422" y="2084"/>
                  </a:lnTo>
                  <a:lnTo>
                    <a:pt x="7386" y="551"/>
                  </a:lnTo>
                  <a:lnTo>
                    <a:pt x="10800" y="0"/>
                  </a:lnTo>
                  <a:lnTo>
                    <a:pt x="14214" y="551"/>
                  </a:lnTo>
                  <a:lnTo>
                    <a:pt x="17178" y="2084"/>
                  </a:lnTo>
                  <a:lnTo>
                    <a:pt x="19516" y="4422"/>
                  </a:lnTo>
                  <a:lnTo>
                    <a:pt x="21049" y="7386"/>
                  </a:lnTo>
                  <a:lnTo>
                    <a:pt x="21600" y="10800"/>
                  </a:lnTo>
                  <a:close/>
                </a:path>
              </a:pathLst>
            </a:custGeom>
            <a:ln w="11125">
              <a:solidFill>
                <a:srgbClr val="000000"/>
              </a:solidFill>
            </a:ln>
          </p:spPr>
          <p:txBody>
            <a:bodyPr lIns="45719" rIns="45719"/>
            <a:lstStyle/>
            <a:p>
              <a:endParaRPr/>
            </a:p>
          </p:txBody>
        </p:sp>
        <p:pic>
          <p:nvPicPr>
            <p:cNvPr id="30" name="object 187" descr="object 187">
              <a:extLst>
                <a:ext uri="{FF2B5EF4-FFF2-40B4-BE49-F238E27FC236}">
                  <a16:creationId xmlns:a16="http://schemas.microsoft.com/office/drawing/2014/main" id="{762F78BE-F991-A64B-CE45-B2C1E48A27F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7663" y="3999585"/>
              <a:ext cx="99594" cy="99594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31" name="object 188" descr="object 188">
              <a:extLst>
                <a:ext uri="{FF2B5EF4-FFF2-40B4-BE49-F238E27FC236}">
                  <a16:creationId xmlns:a16="http://schemas.microsoft.com/office/drawing/2014/main" id="{7D1BBC93-E2A4-5301-B4AD-1798ACE601B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7663" y="4129310"/>
              <a:ext cx="99594" cy="99594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32" name="object 189">
              <a:extLst>
                <a:ext uri="{FF2B5EF4-FFF2-40B4-BE49-F238E27FC236}">
                  <a16:creationId xmlns:a16="http://schemas.microsoft.com/office/drawing/2014/main" id="{B290A8DF-2C8E-5503-0805-6429D7957AAE}"/>
                </a:ext>
              </a:extLst>
            </p:cNvPr>
            <p:cNvSpPr/>
            <p:nvPr/>
          </p:nvSpPr>
          <p:spPr>
            <a:xfrm>
              <a:off x="1717691" y="3958455"/>
              <a:ext cx="97968" cy="309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12850" y="1836"/>
                  </a:lnTo>
                  <a:lnTo>
                    <a:pt x="6022" y="4339"/>
                  </a:lnTo>
                  <a:lnTo>
                    <a:pt x="1583" y="7372"/>
                  </a:lnTo>
                  <a:lnTo>
                    <a:pt x="0" y="10800"/>
                  </a:lnTo>
                  <a:lnTo>
                    <a:pt x="1583" y="14228"/>
                  </a:lnTo>
                  <a:lnTo>
                    <a:pt x="6022" y="17261"/>
                  </a:lnTo>
                  <a:lnTo>
                    <a:pt x="12850" y="19764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45719" rIns="45719"/>
            <a:lstStyle/>
            <a:p>
              <a:endParaRPr/>
            </a:p>
          </p:txBody>
        </p:sp>
      </p:grp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A78C31BF-2AF4-C916-2C1F-90BF0F74325C}"/>
              </a:ext>
            </a:extLst>
          </p:cNvPr>
          <p:cNvGrpSpPr/>
          <p:nvPr/>
        </p:nvGrpSpPr>
        <p:grpSpPr>
          <a:xfrm rot="10800000">
            <a:off x="5812391" y="5597724"/>
            <a:ext cx="349661" cy="311532"/>
            <a:chOff x="5409031" y="3387108"/>
            <a:chExt cx="349661" cy="311532"/>
          </a:xfrm>
        </p:grpSpPr>
        <p:sp>
          <p:nvSpPr>
            <p:cNvPr id="34" name="object 82">
              <a:extLst>
                <a:ext uri="{FF2B5EF4-FFF2-40B4-BE49-F238E27FC236}">
                  <a16:creationId xmlns:a16="http://schemas.microsoft.com/office/drawing/2014/main" id="{AF4CCB28-ABEC-EB13-60CA-674AC1645A6F}"/>
                </a:ext>
              </a:extLst>
            </p:cNvPr>
            <p:cNvSpPr/>
            <p:nvPr/>
          </p:nvSpPr>
          <p:spPr>
            <a:xfrm>
              <a:off x="5447160" y="3387108"/>
              <a:ext cx="311532" cy="311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lnTo>
                    <a:pt x="21049" y="14214"/>
                  </a:lnTo>
                  <a:lnTo>
                    <a:pt x="19516" y="17178"/>
                  </a:lnTo>
                  <a:lnTo>
                    <a:pt x="17178" y="19516"/>
                  </a:lnTo>
                  <a:lnTo>
                    <a:pt x="14214" y="21049"/>
                  </a:lnTo>
                  <a:lnTo>
                    <a:pt x="10800" y="21600"/>
                  </a:lnTo>
                  <a:lnTo>
                    <a:pt x="7386" y="21049"/>
                  </a:lnTo>
                  <a:lnTo>
                    <a:pt x="4422" y="19516"/>
                  </a:lnTo>
                  <a:lnTo>
                    <a:pt x="2084" y="17178"/>
                  </a:lnTo>
                  <a:lnTo>
                    <a:pt x="551" y="14214"/>
                  </a:lnTo>
                  <a:lnTo>
                    <a:pt x="0" y="10800"/>
                  </a:lnTo>
                  <a:lnTo>
                    <a:pt x="551" y="7386"/>
                  </a:lnTo>
                  <a:lnTo>
                    <a:pt x="2084" y="4422"/>
                  </a:lnTo>
                  <a:lnTo>
                    <a:pt x="4422" y="2084"/>
                  </a:lnTo>
                  <a:lnTo>
                    <a:pt x="7386" y="551"/>
                  </a:lnTo>
                  <a:lnTo>
                    <a:pt x="10800" y="0"/>
                  </a:lnTo>
                  <a:lnTo>
                    <a:pt x="14214" y="551"/>
                  </a:lnTo>
                  <a:lnTo>
                    <a:pt x="17178" y="2084"/>
                  </a:lnTo>
                  <a:lnTo>
                    <a:pt x="19516" y="4422"/>
                  </a:lnTo>
                  <a:lnTo>
                    <a:pt x="21049" y="7386"/>
                  </a:lnTo>
                  <a:lnTo>
                    <a:pt x="21600" y="10800"/>
                  </a:lnTo>
                  <a:close/>
                </a:path>
              </a:pathLst>
            </a:custGeom>
            <a:ln w="11125">
              <a:solidFill>
                <a:srgbClr val="000000"/>
              </a:solidFill>
            </a:ln>
          </p:spPr>
          <p:txBody>
            <a:bodyPr lIns="45719" rIns="45719"/>
            <a:lstStyle/>
            <a:p>
              <a:endParaRPr/>
            </a:p>
          </p:txBody>
        </p:sp>
        <p:pic>
          <p:nvPicPr>
            <p:cNvPr id="35" name="object 83" descr="object 83">
              <a:extLst>
                <a:ext uri="{FF2B5EF4-FFF2-40B4-BE49-F238E27FC236}">
                  <a16:creationId xmlns:a16="http://schemas.microsoft.com/office/drawing/2014/main" id="{E73BD7A0-7698-1E69-E45A-1D5C51D425B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519002" y="3429114"/>
              <a:ext cx="99594" cy="99594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36" name="object 84" descr="object 84">
              <a:extLst>
                <a:ext uri="{FF2B5EF4-FFF2-40B4-BE49-F238E27FC236}">
                  <a16:creationId xmlns:a16="http://schemas.microsoft.com/office/drawing/2014/main" id="{B546316F-659E-D450-8613-71D525CF5A9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519002" y="3558839"/>
              <a:ext cx="99594" cy="99594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37" name="object 85">
              <a:extLst>
                <a:ext uri="{FF2B5EF4-FFF2-40B4-BE49-F238E27FC236}">
                  <a16:creationId xmlns:a16="http://schemas.microsoft.com/office/drawing/2014/main" id="{AD76375F-B4B4-35B5-C3C7-F52DD297470B}"/>
                </a:ext>
              </a:extLst>
            </p:cNvPr>
            <p:cNvSpPr/>
            <p:nvPr/>
          </p:nvSpPr>
          <p:spPr>
            <a:xfrm>
              <a:off x="5409031" y="3387984"/>
              <a:ext cx="97968" cy="309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12850" y="1836"/>
                  </a:lnTo>
                  <a:lnTo>
                    <a:pt x="6022" y="4339"/>
                  </a:lnTo>
                  <a:lnTo>
                    <a:pt x="1583" y="7372"/>
                  </a:lnTo>
                  <a:lnTo>
                    <a:pt x="0" y="10800"/>
                  </a:lnTo>
                  <a:lnTo>
                    <a:pt x="1583" y="14228"/>
                  </a:lnTo>
                  <a:lnTo>
                    <a:pt x="6022" y="17261"/>
                  </a:lnTo>
                  <a:lnTo>
                    <a:pt x="12850" y="19764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45719" rIns="45719"/>
            <a:lstStyle/>
            <a:p>
              <a:endParaRPr/>
            </a:p>
          </p:txBody>
        </p:sp>
      </p:grpSp>
      <p:grpSp>
        <p:nvGrpSpPr>
          <p:cNvPr id="38" name="グループ化 37">
            <a:extLst>
              <a:ext uri="{FF2B5EF4-FFF2-40B4-BE49-F238E27FC236}">
                <a16:creationId xmlns:a16="http://schemas.microsoft.com/office/drawing/2014/main" id="{23EEC96C-FB01-0910-FC04-E9D08FBD2E59}"/>
              </a:ext>
            </a:extLst>
          </p:cNvPr>
          <p:cNvGrpSpPr/>
          <p:nvPr/>
        </p:nvGrpSpPr>
        <p:grpSpPr>
          <a:xfrm rot="16200000">
            <a:off x="5265522" y="8400040"/>
            <a:ext cx="349660" cy="311532"/>
            <a:chOff x="5802067" y="8032707"/>
            <a:chExt cx="349660" cy="311532"/>
          </a:xfrm>
        </p:grpSpPr>
        <p:sp>
          <p:nvSpPr>
            <p:cNvPr id="39" name="object 86">
              <a:extLst>
                <a:ext uri="{FF2B5EF4-FFF2-40B4-BE49-F238E27FC236}">
                  <a16:creationId xmlns:a16="http://schemas.microsoft.com/office/drawing/2014/main" id="{30F61CE2-ADD7-6F9A-4C1D-56C89FD74BDD}"/>
                </a:ext>
              </a:extLst>
            </p:cNvPr>
            <p:cNvSpPr/>
            <p:nvPr/>
          </p:nvSpPr>
          <p:spPr>
            <a:xfrm>
              <a:off x="5840196" y="8032707"/>
              <a:ext cx="311531" cy="311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lnTo>
                    <a:pt x="21049" y="14214"/>
                  </a:lnTo>
                  <a:lnTo>
                    <a:pt x="19516" y="17178"/>
                  </a:lnTo>
                  <a:lnTo>
                    <a:pt x="17178" y="19516"/>
                  </a:lnTo>
                  <a:lnTo>
                    <a:pt x="14214" y="21049"/>
                  </a:lnTo>
                  <a:lnTo>
                    <a:pt x="10800" y="21600"/>
                  </a:lnTo>
                  <a:lnTo>
                    <a:pt x="7386" y="21049"/>
                  </a:lnTo>
                  <a:lnTo>
                    <a:pt x="4422" y="19516"/>
                  </a:lnTo>
                  <a:lnTo>
                    <a:pt x="2084" y="17178"/>
                  </a:lnTo>
                  <a:lnTo>
                    <a:pt x="551" y="14214"/>
                  </a:lnTo>
                  <a:lnTo>
                    <a:pt x="0" y="10800"/>
                  </a:lnTo>
                  <a:lnTo>
                    <a:pt x="551" y="7386"/>
                  </a:lnTo>
                  <a:lnTo>
                    <a:pt x="2084" y="4422"/>
                  </a:lnTo>
                  <a:lnTo>
                    <a:pt x="4422" y="2084"/>
                  </a:lnTo>
                  <a:lnTo>
                    <a:pt x="7386" y="551"/>
                  </a:lnTo>
                  <a:lnTo>
                    <a:pt x="10800" y="0"/>
                  </a:lnTo>
                  <a:lnTo>
                    <a:pt x="14214" y="551"/>
                  </a:lnTo>
                  <a:lnTo>
                    <a:pt x="17178" y="2084"/>
                  </a:lnTo>
                  <a:lnTo>
                    <a:pt x="19516" y="4422"/>
                  </a:lnTo>
                  <a:lnTo>
                    <a:pt x="21049" y="7386"/>
                  </a:lnTo>
                  <a:lnTo>
                    <a:pt x="21600" y="10800"/>
                  </a:lnTo>
                  <a:close/>
                </a:path>
              </a:pathLst>
            </a:custGeom>
            <a:ln w="11125">
              <a:solidFill>
                <a:srgbClr val="000000"/>
              </a:solidFill>
            </a:ln>
          </p:spPr>
          <p:txBody>
            <a:bodyPr lIns="45719" rIns="45719"/>
            <a:lstStyle/>
            <a:p>
              <a:endParaRPr/>
            </a:p>
          </p:txBody>
        </p:sp>
        <p:pic>
          <p:nvPicPr>
            <p:cNvPr id="40" name="object 87" descr="object 87">
              <a:extLst>
                <a:ext uri="{FF2B5EF4-FFF2-40B4-BE49-F238E27FC236}">
                  <a16:creationId xmlns:a16="http://schemas.microsoft.com/office/drawing/2014/main" id="{56570BAF-D9BE-B8C9-DB25-DD76FC84ACD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912039" y="8074712"/>
              <a:ext cx="99594" cy="99594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41" name="object 88" descr="object 88">
              <a:extLst>
                <a:ext uri="{FF2B5EF4-FFF2-40B4-BE49-F238E27FC236}">
                  <a16:creationId xmlns:a16="http://schemas.microsoft.com/office/drawing/2014/main" id="{5917D50F-0B0F-8DBA-AF96-C843B4B18C2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912039" y="8204438"/>
              <a:ext cx="99594" cy="99594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42" name="object 89">
              <a:extLst>
                <a:ext uri="{FF2B5EF4-FFF2-40B4-BE49-F238E27FC236}">
                  <a16:creationId xmlns:a16="http://schemas.microsoft.com/office/drawing/2014/main" id="{55F2F1FD-D325-6BD9-5BF0-4F64BB8457AF}"/>
                </a:ext>
              </a:extLst>
            </p:cNvPr>
            <p:cNvSpPr/>
            <p:nvPr/>
          </p:nvSpPr>
          <p:spPr>
            <a:xfrm>
              <a:off x="5802067" y="8033584"/>
              <a:ext cx="97968" cy="309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12850" y="1836"/>
                  </a:lnTo>
                  <a:lnTo>
                    <a:pt x="6022" y="4339"/>
                  </a:lnTo>
                  <a:lnTo>
                    <a:pt x="1583" y="7372"/>
                  </a:lnTo>
                  <a:lnTo>
                    <a:pt x="0" y="10800"/>
                  </a:lnTo>
                  <a:lnTo>
                    <a:pt x="1583" y="14228"/>
                  </a:lnTo>
                  <a:lnTo>
                    <a:pt x="6022" y="17261"/>
                  </a:lnTo>
                  <a:lnTo>
                    <a:pt x="12850" y="19764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45719" rIns="45719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079807618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25</Words>
  <Application>Microsoft Office PowerPoint</Application>
  <PresentationFormat>ユーザー設定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Helvetica Neue</vt:lpstr>
      <vt:lpstr>小塚ゴシック Pr6N M</vt:lpstr>
      <vt:lpstr>Calibri</vt:lpstr>
      <vt:lpstr>Helvetica</vt:lpstr>
      <vt:lpstr>Office Theme</vt:lpstr>
      <vt:lpstr>503号室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503号室</dc:title>
  <cp:lastModifiedBy>福田啓</cp:lastModifiedBy>
  <cp:revision>11</cp:revision>
  <dcterms:modified xsi:type="dcterms:W3CDTF">2024-01-28T02:21:32Z</dcterms:modified>
</cp:coreProperties>
</file>