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556500" cy="10693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62" name="Shape 6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xfrm>
            <a:off x="567213" y="3314953"/>
            <a:ext cx="6428422" cy="2245616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xfrm>
            <a:off x="1134426" y="5988303"/>
            <a:ext cx="5293998" cy="2673352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1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0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9" name="本文レベル1…"/>
          <p:cNvSpPr txBox="1"/>
          <p:nvPr>
            <p:ph type="body" sz="half" idx="1"/>
          </p:nvPr>
        </p:nvSpPr>
        <p:spPr>
          <a:xfrm>
            <a:off x="378142" y="2459482"/>
            <a:ext cx="3289840" cy="7057644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4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2271110" y="2029976"/>
            <a:ext cx="2603501" cy="673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378142" y="2459482"/>
            <a:ext cx="6806566" cy="70576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6917735" y="9944861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2"/>
          <p:cNvSpPr txBox="1"/>
          <p:nvPr>
            <p:ph type="title"/>
          </p:nvPr>
        </p:nvSpPr>
        <p:spPr>
          <a:xfrm>
            <a:off x="2271110" y="2029976"/>
            <a:ext cx="2603502" cy="673102"/>
          </a:xfrm>
          <a:prstGeom prst="rect">
            <a:avLst/>
          </a:prstGeom>
        </p:spPr>
        <p:txBody>
          <a:bodyPr/>
          <a:lstStyle/>
          <a:p>
            <a:pPr indent="12700">
              <a:spcBef>
                <a:spcPts val="100"/>
              </a:spcBef>
            </a:pPr>
            <a:r>
              <a:t>201</a:t>
            </a:r>
            <a:r>
              <a:rPr>
                <a:latin typeface="+mn-lt"/>
                <a:ea typeface="+mn-ea"/>
                <a:cs typeface="+mn-cs"/>
                <a:sym typeface="Helvetica"/>
              </a:rPr>
              <a:t>号室</a:t>
            </a:r>
          </a:p>
        </p:txBody>
      </p:sp>
      <p:sp>
        <p:nvSpPr>
          <p:cNvPr id="65" name="object 3"/>
          <p:cNvSpPr txBox="1"/>
          <p:nvPr/>
        </p:nvSpPr>
        <p:spPr>
          <a:xfrm>
            <a:off x="1351047" y="2786021"/>
            <a:ext cx="4551046" cy="342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tabLst>
                <a:tab pos="3022600" algn="l"/>
              </a:tabLst>
              <a:defRPr spc="-85" sz="27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ロの字</a:t>
            </a:r>
            <a:r>
              <a:rPr spc="0"/>
              <a:t>2</a:t>
            </a:r>
            <a:r>
              <a:rPr spc="-345"/>
              <a:t> </a:t>
            </a:r>
            <a:r>
              <a:rPr spc="275"/>
              <a:t>人</a:t>
            </a:r>
            <a:r>
              <a:rPr spc="220"/>
              <a:t>掛</a:t>
            </a:r>
            <a:r>
              <a:rPr spc="-50"/>
              <a:t>け</a:t>
            </a:r>
            <a:r>
              <a:rPr spc="0"/>
              <a:t>　</a:t>
            </a:r>
            <a:r>
              <a:rPr spc="270"/>
              <a:t>最大44</a:t>
            </a:r>
            <a:r>
              <a:rPr spc="-345"/>
              <a:t> </a:t>
            </a:r>
            <a:r>
              <a:rPr spc="-50" sz="2300"/>
              <a:t>名</a:t>
            </a:r>
          </a:p>
        </p:txBody>
      </p:sp>
      <p:grpSp>
        <p:nvGrpSpPr>
          <p:cNvPr id="97" name="object 4"/>
          <p:cNvGrpSpPr/>
          <p:nvPr/>
        </p:nvGrpSpPr>
        <p:grpSpPr>
          <a:xfrm>
            <a:off x="342901" y="3425811"/>
            <a:ext cx="5968440" cy="5347767"/>
            <a:chOff x="0" y="0"/>
            <a:chExt cx="5968438" cy="5347766"/>
          </a:xfrm>
        </p:grpSpPr>
        <p:sp>
          <p:nvSpPr>
            <p:cNvPr id="66" name="object 5"/>
            <p:cNvSpPr/>
            <p:nvPr/>
          </p:nvSpPr>
          <p:spPr>
            <a:xfrm>
              <a:off x="1081263" y="297684"/>
              <a:ext cx="3061540" cy="39717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600"/>
                  </a:moveTo>
                  <a:lnTo>
                    <a:pt x="0" y="0"/>
                  </a:lnTo>
                  <a:lnTo>
                    <a:pt x="21600" y="0"/>
                  </a:lnTo>
                </a:path>
              </a:pathLst>
            </a:custGeom>
            <a:noFill/>
            <a:ln w="38099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67" name="object 6"/>
            <p:cNvSpPr/>
            <p:nvPr/>
          </p:nvSpPr>
          <p:spPr>
            <a:xfrm>
              <a:off x="2551569" y="4307610"/>
              <a:ext cx="2412214" cy="2"/>
            </a:xfrm>
            <a:prstGeom prst="line">
              <a:avLst/>
            </a:pr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8" name="object 7"/>
            <p:cNvSpPr/>
            <p:nvPr/>
          </p:nvSpPr>
          <p:spPr>
            <a:xfrm>
              <a:off x="1577730" y="4269420"/>
              <a:ext cx="286425" cy="2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69" name="object 8"/>
            <p:cNvSpPr/>
            <p:nvPr/>
          </p:nvSpPr>
          <p:spPr>
            <a:xfrm>
              <a:off x="5231218" y="297686"/>
              <a:ext cx="388266" cy="40099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8856" y="21600"/>
                  </a:move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635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70" name="object 9"/>
            <p:cNvSpPr/>
            <p:nvPr/>
          </p:nvSpPr>
          <p:spPr>
            <a:xfrm>
              <a:off x="4142808" y="263344"/>
              <a:ext cx="1088404" cy="2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1" name="object 10"/>
            <p:cNvSpPr/>
            <p:nvPr/>
          </p:nvSpPr>
          <p:spPr>
            <a:xfrm>
              <a:off x="3587581" y="282394"/>
              <a:ext cx="1088404" cy="2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2" name="object 11"/>
            <p:cNvSpPr/>
            <p:nvPr/>
          </p:nvSpPr>
          <p:spPr>
            <a:xfrm>
              <a:off x="3587581" y="301444"/>
              <a:ext cx="1088404" cy="2"/>
            </a:xfrm>
            <a:prstGeom prst="line">
              <a:avLst/>
            </a:prstGeom>
            <a:noFill/>
            <a:ln w="635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3" name="object 12"/>
            <p:cNvSpPr/>
            <p:nvPr/>
          </p:nvSpPr>
          <p:spPr>
            <a:xfrm>
              <a:off x="4697213" y="297687"/>
              <a:ext cx="515152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4" name="object 13"/>
            <p:cNvSpPr/>
            <p:nvPr/>
          </p:nvSpPr>
          <p:spPr>
            <a:xfrm>
              <a:off x="1081264" y="-1"/>
              <a:ext cx="2" cy="29769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5" name="object 14"/>
            <p:cNvSpPr/>
            <p:nvPr/>
          </p:nvSpPr>
          <p:spPr>
            <a:xfrm>
              <a:off x="1081263" y="103984"/>
              <a:ext cx="1642175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6" name="object 15"/>
            <p:cNvSpPr/>
            <p:nvPr/>
          </p:nvSpPr>
          <p:spPr>
            <a:xfrm>
              <a:off x="3443283" y="103984"/>
              <a:ext cx="2191311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7" name="object 16"/>
            <p:cNvSpPr/>
            <p:nvPr/>
          </p:nvSpPr>
          <p:spPr>
            <a:xfrm>
              <a:off x="5638241" y="-1"/>
              <a:ext cx="2" cy="288749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8" name="object 18"/>
            <p:cNvSpPr/>
            <p:nvPr/>
          </p:nvSpPr>
          <p:spPr>
            <a:xfrm>
              <a:off x="5619479" y="297687"/>
              <a:ext cx="348960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79" name="object 20"/>
            <p:cNvSpPr/>
            <p:nvPr/>
          </p:nvSpPr>
          <p:spPr>
            <a:xfrm>
              <a:off x="5867451" y="297687"/>
              <a:ext cx="2" cy="1604215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0" name="object 22"/>
            <p:cNvSpPr/>
            <p:nvPr/>
          </p:nvSpPr>
          <p:spPr>
            <a:xfrm flipH="1">
              <a:off x="5889799" y="2335162"/>
              <a:ext cx="2" cy="197245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1" name="object 24"/>
            <p:cNvSpPr/>
            <p:nvPr/>
          </p:nvSpPr>
          <p:spPr>
            <a:xfrm>
              <a:off x="5619479" y="4307610"/>
              <a:ext cx="348656" cy="2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/>
            </a:p>
          </p:txBody>
        </p:sp>
        <p:sp>
          <p:nvSpPr>
            <p:cNvPr id="82" name="object 25"/>
            <p:cNvSpPr/>
            <p:nvPr/>
          </p:nvSpPr>
          <p:spPr>
            <a:xfrm>
              <a:off x="1849952" y="4282822"/>
              <a:ext cx="354561" cy="3437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0" y="21600"/>
                  </a:lnTo>
                  <a:lnTo>
                    <a:pt x="2931" y="21424"/>
                  </a:lnTo>
                  <a:lnTo>
                    <a:pt x="5742" y="20908"/>
                  </a:lnTo>
                  <a:lnTo>
                    <a:pt x="8407" y="20067"/>
                  </a:lnTo>
                  <a:lnTo>
                    <a:pt x="10902" y="18920"/>
                  </a:lnTo>
                  <a:lnTo>
                    <a:pt x="13199" y="17483"/>
                  </a:lnTo>
                  <a:lnTo>
                    <a:pt x="15273" y="15773"/>
                  </a:lnTo>
                  <a:lnTo>
                    <a:pt x="17099" y="13806"/>
                  </a:lnTo>
                  <a:lnTo>
                    <a:pt x="18651" y="11600"/>
                  </a:lnTo>
                  <a:lnTo>
                    <a:pt x="19902" y="9171"/>
                  </a:lnTo>
                  <a:lnTo>
                    <a:pt x="20828" y="6537"/>
                  </a:lnTo>
                  <a:lnTo>
                    <a:pt x="21403" y="3713"/>
                  </a:lnTo>
                  <a:lnTo>
                    <a:pt x="21600" y="718"/>
                  </a:lnTo>
                </a:path>
              </a:pathLst>
            </a:custGeom>
            <a:noFill/>
            <a:ln w="1480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3" name="object 26"/>
            <p:cNvSpPr/>
            <p:nvPr/>
          </p:nvSpPr>
          <p:spPr>
            <a:xfrm>
              <a:off x="2204504" y="4294251"/>
              <a:ext cx="354561" cy="33234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lnTo>
                    <a:pt x="197" y="3098"/>
                  </a:lnTo>
                  <a:lnTo>
                    <a:pt x="772" y="6019"/>
                  </a:lnTo>
                  <a:lnTo>
                    <a:pt x="1697" y="8744"/>
                  </a:lnTo>
                  <a:lnTo>
                    <a:pt x="2949" y="11256"/>
                  </a:lnTo>
                  <a:lnTo>
                    <a:pt x="4501" y="13538"/>
                  </a:lnTo>
                  <a:lnTo>
                    <a:pt x="6326" y="15572"/>
                  </a:lnTo>
                  <a:lnTo>
                    <a:pt x="8401" y="17341"/>
                  </a:lnTo>
                  <a:lnTo>
                    <a:pt x="10698" y="18828"/>
                  </a:lnTo>
                  <a:lnTo>
                    <a:pt x="13192" y="20015"/>
                  </a:lnTo>
                  <a:lnTo>
                    <a:pt x="15858" y="20884"/>
                  </a:lnTo>
                  <a:lnTo>
                    <a:pt x="18669" y="21418"/>
                  </a:lnTo>
                  <a:lnTo>
                    <a:pt x="21600" y="21600"/>
                  </a:lnTo>
                  <a:lnTo>
                    <a:pt x="21600" y="82"/>
                  </a:lnTo>
                </a:path>
              </a:pathLst>
            </a:custGeom>
            <a:noFill/>
            <a:ln w="1480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84" name="object 27"/>
            <p:cNvSpPr/>
            <p:nvPr/>
          </p:nvSpPr>
          <p:spPr>
            <a:xfrm>
              <a:off x="4953099" y="3992124"/>
              <a:ext cx="440997" cy="3020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21149"/>
                  </a:moveTo>
                  <a:lnTo>
                    <a:pt x="0" y="11850"/>
                  </a:lnTo>
                  <a:lnTo>
                    <a:pt x="2556" y="11623"/>
                  </a:lnTo>
                  <a:lnTo>
                    <a:pt x="4058" y="12378"/>
                  </a:lnTo>
                  <a:lnTo>
                    <a:pt x="5092" y="14866"/>
                  </a:lnTo>
                  <a:lnTo>
                    <a:pt x="6243" y="19832"/>
                  </a:lnTo>
                  <a:lnTo>
                    <a:pt x="6616" y="15964"/>
                  </a:lnTo>
                  <a:lnTo>
                    <a:pt x="7636" y="12534"/>
                  </a:lnTo>
                  <a:lnTo>
                    <a:pt x="9159" y="9536"/>
                  </a:lnTo>
                  <a:lnTo>
                    <a:pt x="11037" y="6961"/>
                  </a:lnTo>
                  <a:lnTo>
                    <a:pt x="13126" y="4803"/>
                  </a:lnTo>
                  <a:lnTo>
                    <a:pt x="15277" y="3054"/>
                  </a:lnTo>
                  <a:lnTo>
                    <a:pt x="17347" y="1707"/>
                  </a:lnTo>
                  <a:lnTo>
                    <a:pt x="19188" y="754"/>
                  </a:lnTo>
                  <a:lnTo>
                    <a:pt x="21600" y="0"/>
                  </a:lnTo>
                  <a:lnTo>
                    <a:pt x="21600" y="21600"/>
                  </a:lnTo>
                </a:path>
              </a:pathLst>
            </a:custGeom>
            <a:noFill/>
            <a:ln w="1480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85" name="object 28" descr="object 28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4304856" y="4111184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6" name="object 29" descr="object 29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155506" y="4111184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7" name="object 30" descr="object 30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3838134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8" name="object 31" descr="object 31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3228534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89" name="object 32" descr="object 32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220618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0" name="object 33" descr="object 33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73298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1" name="object 34" descr="object 34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117156" y="39643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2" name="object 35" descr="object 35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301556" y="31388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3" name="object 36" descr="object 36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466907" y="504383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94" name="object 37" descr="object 37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5454207" y="4015055"/>
              <a:ext cx="157876" cy="14339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95" name="object 38"/>
            <p:cNvSpPr/>
            <p:nvPr/>
          </p:nvSpPr>
          <p:spPr>
            <a:xfrm>
              <a:off x="1138920" y="3550437"/>
              <a:ext cx="108372" cy="108372"/>
            </a:xfrm>
            <a:prstGeom prst="rect">
              <a:avLst/>
            </a:prstGeom>
            <a:noFill/>
            <a:ln w="1480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96" name="object 39"/>
            <p:cNvSpPr/>
            <p:nvPr/>
          </p:nvSpPr>
          <p:spPr>
            <a:xfrm>
              <a:off x="-1" y="4269420"/>
              <a:ext cx="1801407" cy="107834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5560" y="0"/>
                  </a:moveTo>
                  <a:lnTo>
                    <a:pt x="0" y="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21600" y="116"/>
                  </a:lnTo>
                </a:path>
              </a:pathLst>
            </a:custGeom>
            <a:noFill/>
            <a:ln w="2540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98" name="object 40"/>
          <p:cNvSpPr txBox="1"/>
          <p:nvPr/>
        </p:nvSpPr>
        <p:spPr>
          <a:xfrm>
            <a:off x="3151875" y="3396150"/>
            <a:ext cx="571502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10" sz="15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/>
            <a:r>
              <a:t>12.4m</a:t>
            </a:r>
          </a:p>
        </p:txBody>
      </p:sp>
      <p:sp>
        <p:nvSpPr>
          <p:cNvPr id="99" name="object 41"/>
          <p:cNvSpPr txBox="1"/>
          <p:nvPr/>
        </p:nvSpPr>
        <p:spPr>
          <a:xfrm>
            <a:off x="6102263" y="5406973"/>
            <a:ext cx="420370" cy="190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-25" sz="15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/>
            <a:r>
              <a:t>11m</a:t>
            </a:r>
          </a:p>
        </p:txBody>
      </p:sp>
      <p:grpSp>
        <p:nvGrpSpPr>
          <p:cNvPr id="102" name="object 42"/>
          <p:cNvGrpSpPr/>
          <p:nvPr/>
        </p:nvGrpSpPr>
        <p:grpSpPr>
          <a:xfrm>
            <a:off x="6032294" y="2362453"/>
            <a:ext cx="570487" cy="215979"/>
            <a:chOff x="0" y="0"/>
            <a:chExt cx="570486" cy="215977"/>
          </a:xfrm>
        </p:grpSpPr>
        <p:sp>
          <p:nvSpPr>
            <p:cNvPr id="100" name="object 43"/>
            <p:cNvSpPr/>
            <p:nvPr/>
          </p:nvSpPr>
          <p:spPr>
            <a:xfrm>
              <a:off x="-1" y="0"/>
              <a:ext cx="570487" cy="215979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01" name="object 44"/>
            <p:cNvSpPr/>
            <p:nvPr/>
          </p:nvSpPr>
          <p:spPr>
            <a:xfrm>
              <a:off x="-1" y="0"/>
              <a:ext cx="570487" cy="215979"/>
            </a:xfrm>
            <a:prstGeom prst="rect">
              <a:avLst/>
            </a:prstGeom>
            <a:noFill/>
            <a:ln w="13589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103" name="object 45"/>
          <p:cNvSpPr txBox="1"/>
          <p:nvPr/>
        </p:nvSpPr>
        <p:spPr>
          <a:xfrm>
            <a:off x="6123066" y="2170471"/>
            <a:ext cx="931546" cy="419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400"/>
              </a:spcBef>
              <a:defRPr spc="65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150cm</a:t>
            </a:r>
          </a:p>
          <a:p>
            <a:pPr indent="544830">
              <a:spcBef>
                <a:spcPts val="300"/>
              </a:spcBef>
              <a:defRPr spc="55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60cm</a:t>
            </a:r>
          </a:p>
        </p:txBody>
      </p:sp>
      <p:sp>
        <p:nvSpPr>
          <p:cNvPr id="104" name="object 46"/>
          <p:cNvSpPr txBox="1"/>
          <p:nvPr/>
        </p:nvSpPr>
        <p:spPr>
          <a:xfrm>
            <a:off x="6043590" y="2687221"/>
            <a:ext cx="681992" cy="44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600"/>
              </a:spcBef>
              <a:defRPr spc="55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50cm</a:t>
            </a:r>
          </a:p>
          <a:p>
            <a:pPr indent="295275">
              <a:spcBef>
                <a:spcPts val="500"/>
              </a:spcBef>
              <a:defRPr spc="55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55cm</a:t>
            </a:r>
          </a:p>
        </p:txBody>
      </p:sp>
      <p:pic>
        <p:nvPicPr>
          <p:cNvPr id="105" name="object 47" descr="object 47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53628" y="2870081"/>
            <a:ext cx="219496" cy="249417"/>
          </a:xfrm>
          <a:prstGeom prst="rect">
            <a:avLst/>
          </a:prstGeom>
          <a:ln w="12700">
            <a:miter lim="400000"/>
          </a:ln>
        </p:spPr>
      </p:pic>
      <p:sp>
        <p:nvSpPr>
          <p:cNvPr id="106" name="object 48"/>
          <p:cNvSpPr txBox="1"/>
          <p:nvPr/>
        </p:nvSpPr>
        <p:spPr>
          <a:xfrm>
            <a:off x="6257056" y="3252778"/>
            <a:ext cx="586107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pc="104"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有線</a:t>
            </a:r>
            <a:r>
              <a:rPr spc="65"/>
              <a:t>LAN</a:t>
            </a:r>
          </a:p>
        </p:txBody>
      </p:sp>
      <p:sp>
        <p:nvSpPr>
          <p:cNvPr id="107" name="object 49"/>
          <p:cNvSpPr/>
          <p:nvPr/>
        </p:nvSpPr>
        <p:spPr>
          <a:xfrm>
            <a:off x="6086411" y="3260178"/>
            <a:ext cx="132044" cy="132044"/>
          </a:xfrm>
          <a:prstGeom prst="rect">
            <a:avLst/>
          </a:prstGeom>
          <a:ln w="17957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08" name="object 50"/>
          <p:cNvSpPr txBox="1"/>
          <p:nvPr/>
        </p:nvSpPr>
        <p:spPr>
          <a:xfrm>
            <a:off x="6111961" y="3255545"/>
            <a:ext cx="81282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pc="5" sz="8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/>
            <a:r>
              <a:t>L</a:t>
            </a:r>
          </a:p>
        </p:txBody>
      </p:sp>
      <p:grpSp>
        <p:nvGrpSpPr>
          <p:cNvPr id="113" name="グループ"/>
          <p:cNvGrpSpPr/>
          <p:nvPr/>
        </p:nvGrpSpPr>
        <p:grpSpPr>
          <a:xfrm>
            <a:off x="5381438" y="4370736"/>
            <a:ext cx="389478" cy="549493"/>
            <a:chOff x="0" y="0"/>
            <a:chExt cx="389477" cy="549491"/>
          </a:xfrm>
        </p:grpSpPr>
        <p:sp>
          <p:nvSpPr>
            <p:cNvPr id="10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1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18" name="グループ"/>
          <p:cNvGrpSpPr/>
          <p:nvPr/>
        </p:nvGrpSpPr>
        <p:grpSpPr>
          <a:xfrm>
            <a:off x="5381438" y="4922841"/>
            <a:ext cx="389478" cy="549493"/>
            <a:chOff x="0" y="0"/>
            <a:chExt cx="389477" cy="549491"/>
          </a:xfrm>
        </p:grpSpPr>
        <p:sp>
          <p:nvSpPr>
            <p:cNvPr id="11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1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1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3" name="グループ"/>
          <p:cNvGrpSpPr/>
          <p:nvPr/>
        </p:nvGrpSpPr>
        <p:grpSpPr>
          <a:xfrm>
            <a:off x="5381438" y="5469704"/>
            <a:ext cx="389478" cy="549493"/>
            <a:chOff x="0" y="0"/>
            <a:chExt cx="389477" cy="549491"/>
          </a:xfrm>
        </p:grpSpPr>
        <p:sp>
          <p:nvSpPr>
            <p:cNvPr id="11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2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28" name="グループ"/>
          <p:cNvGrpSpPr/>
          <p:nvPr/>
        </p:nvGrpSpPr>
        <p:grpSpPr>
          <a:xfrm>
            <a:off x="5381438" y="6020590"/>
            <a:ext cx="389478" cy="549493"/>
            <a:chOff x="0" y="0"/>
            <a:chExt cx="389477" cy="549491"/>
          </a:xfrm>
        </p:grpSpPr>
        <p:sp>
          <p:nvSpPr>
            <p:cNvPr id="12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2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3" name="グループ"/>
          <p:cNvGrpSpPr/>
          <p:nvPr/>
        </p:nvGrpSpPr>
        <p:grpSpPr>
          <a:xfrm>
            <a:off x="5381438" y="6572694"/>
            <a:ext cx="389478" cy="549493"/>
            <a:chOff x="0" y="0"/>
            <a:chExt cx="389477" cy="549491"/>
          </a:xfrm>
        </p:grpSpPr>
        <p:sp>
          <p:nvSpPr>
            <p:cNvPr id="12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3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38" name="グループ"/>
          <p:cNvGrpSpPr/>
          <p:nvPr/>
        </p:nvGrpSpPr>
        <p:grpSpPr>
          <a:xfrm rot="16200000">
            <a:off x="2713135" y="4072448"/>
            <a:ext cx="389479" cy="549493"/>
            <a:chOff x="0" y="0"/>
            <a:chExt cx="389477" cy="549491"/>
          </a:xfrm>
        </p:grpSpPr>
        <p:sp>
          <p:nvSpPr>
            <p:cNvPr id="13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3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3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3" name="グループ"/>
          <p:cNvGrpSpPr/>
          <p:nvPr/>
        </p:nvGrpSpPr>
        <p:grpSpPr>
          <a:xfrm rot="16200000">
            <a:off x="3265241" y="4072448"/>
            <a:ext cx="389478" cy="549493"/>
            <a:chOff x="0" y="0"/>
            <a:chExt cx="389477" cy="549491"/>
          </a:xfrm>
        </p:grpSpPr>
        <p:sp>
          <p:nvSpPr>
            <p:cNvPr id="13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4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48" name="グループ"/>
          <p:cNvGrpSpPr/>
          <p:nvPr/>
        </p:nvGrpSpPr>
        <p:grpSpPr>
          <a:xfrm rot="16200000">
            <a:off x="3812103" y="4072448"/>
            <a:ext cx="389478" cy="549493"/>
            <a:chOff x="0" y="0"/>
            <a:chExt cx="389477" cy="549491"/>
          </a:xfrm>
        </p:grpSpPr>
        <p:sp>
          <p:nvSpPr>
            <p:cNvPr id="14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4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3" name="グループ"/>
          <p:cNvGrpSpPr/>
          <p:nvPr/>
        </p:nvGrpSpPr>
        <p:grpSpPr>
          <a:xfrm rot="16200000">
            <a:off x="4362989" y="4072448"/>
            <a:ext cx="389478" cy="549493"/>
            <a:chOff x="0" y="0"/>
            <a:chExt cx="389477" cy="549491"/>
          </a:xfrm>
        </p:grpSpPr>
        <p:sp>
          <p:nvSpPr>
            <p:cNvPr id="14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5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58" name="グループ"/>
          <p:cNvGrpSpPr/>
          <p:nvPr/>
        </p:nvGrpSpPr>
        <p:grpSpPr>
          <a:xfrm rot="16200000">
            <a:off x="4915094" y="4072448"/>
            <a:ext cx="389478" cy="549493"/>
            <a:chOff x="0" y="0"/>
            <a:chExt cx="389477" cy="549491"/>
          </a:xfrm>
        </p:grpSpPr>
        <p:sp>
          <p:nvSpPr>
            <p:cNvPr id="15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5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5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63" name="グループ"/>
          <p:cNvGrpSpPr/>
          <p:nvPr/>
        </p:nvGrpSpPr>
        <p:grpSpPr>
          <a:xfrm rot="16200000">
            <a:off x="2162249" y="4072448"/>
            <a:ext cx="389478" cy="549493"/>
            <a:chOff x="0" y="0"/>
            <a:chExt cx="389477" cy="549491"/>
          </a:xfrm>
        </p:grpSpPr>
        <p:sp>
          <p:nvSpPr>
            <p:cNvPr id="15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6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68" name="グループ"/>
          <p:cNvGrpSpPr/>
          <p:nvPr/>
        </p:nvGrpSpPr>
        <p:grpSpPr>
          <a:xfrm flipH="1" rot="16200000">
            <a:off x="2713135" y="6863726"/>
            <a:ext cx="389478" cy="549493"/>
            <a:chOff x="0" y="0"/>
            <a:chExt cx="389477" cy="549491"/>
          </a:xfrm>
        </p:grpSpPr>
        <p:sp>
          <p:nvSpPr>
            <p:cNvPr id="16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6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6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3" name="グループ"/>
          <p:cNvGrpSpPr/>
          <p:nvPr/>
        </p:nvGrpSpPr>
        <p:grpSpPr>
          <a:xfrm flipH="1" rot="16200000">
            <a:off x="3265240" y="6863726"/>
            <a:ext cx="389479" cy="549493"/>
            <a:chOff x="0" y="0"/>
            <a:chExt cx="389477" cy="549491"/>
          </a:xfrm>
        </p:grpSpPr>
        <p:sp>
          <p:nvSpPr>
            <p:cNvPr id="16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7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78" name="グループ"/>
          <p:cNvGrpSpPr/>
          <p:nvPr/>
        </p:nvGrpSpPr>
        <p:grpSpPr>
          <a:xfrm flipH="1" rot="16200000">
            <a:off x="3812103" y="6863726"/>
            <a:ext cx="389478" cy="549493"/>
            <a:chOff x="0" y="0"/>
            <a:chExt cx="389477" cy="549491"/>
          </a:xfrm>
        </p:grpSpPr>
        <p:sp>
          <p:nvSpPr>
            <p:cNvPr id="17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7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7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7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3" name="グループ"/>
          <p:cNvGrpSpPr/>
          <p:nvPr/>
        </p:nvGrpSpPr>
        <p:grpSpPr>
          <a:xfrm flipH="1" rot="16200000">
            <a:off x="4362989" y="6863726"/>
            <a:ext cx="389478" cy="549493"/>
            <a:chOff x="0" y="0"/>
            <a:chExt cx="389477" cy="549491"/>
          </a:xfrm>
        </p:grpSpPr>
        <p:sp>
          <p:nvSpPr>
            <p:cNvPr id="17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8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88" name="グループ"/>
          <p:cNvGrpSpPr/>
          <p:nvPr/>
        </p:nvGrpSpPr>
        <p:grpSpPr>
          <a:xfrm flipH="1" rot="16200000">
            <a:off x="4915094" y="6863726"/>
            <a:ext cx="389478" cy="549493"/>
            <a:chOff x="0" y="0"/>
            <a:chExt cx="389477" cy="549491"/>
          </a:xfrm>
        </p:grpSpPr>
        <p:sp>
          <p:nvSpPr>
            <p:cNvPr id="18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8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8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8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3" name="グループ"/>
          <p:cNvGrpSpPr/>
          <p:nvPr/>
        </p:nvGrpSpPr>
        <p:grpSpPr>
          <a:xfrm flipH="1" rot="16200000">
            <a:off x="2162249" y="6863726"/>
            <a:ext cx="389478" cy="549493"/>
            <a:chOff x="0" y="0"/>
            <a:chExt cx="389477" cy="549491"/>
          </a:xfrm>
        </p:grpSpPr>
        <p:sp>
          <p:nvSpPr>
            <p:cNvPr id="18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9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98" name="グループ"/>
          <p:cNvGrpSpPr/>
          <p:nvPr/>
        </p:nvGrpSpPr>
        <p:grpSpPr>
          <a:xfrm rot="10800000">
            <a:off x="1695394" y="4370736"/>
            <a:ext cx="389478" cy="549493"/>
            <a:chOff x="0" y="0"/>
            <a:chExt cx="389477" cy="549491"/>
          </a:xfrm>
        </p:grpSpPr>
        <p:sp>
          <p:nvSpPr>
            <p:cNvPr id="19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9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19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9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03" name="グループ"/>
          <p:cNvGrpSpPr/>
          <p:nvPr/>
        </p:nvGrpSpPr>
        <p:grpSpPr>
          <a:xfrm rot="10800000">
            <a:off x="1695394" y="4922841"/>
            <a:ext cx="389478" cy="549493"/>
            <a:chOff x="0" y="0"/>
            <a:chExt cx="389477" cy="549491"/>
          </a:xfrm>
        </p:grpSpPr>
        <p:sp>
          <p:nvSpPr>
            <p:cNvPr id="19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0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08" name="グループ"/>
          <p:cNvGrpSpPr/>
          <p:nvPr/>
        </p:nvGrpSpPr>
        <p:grpSpPr>
          <a:xfrm rot="10800000">
            <a:off x="1695394" y="5469704"/>
            <a:ext cx="389478" cy="549493"/>
            <a:chOff x="0" y="0"/>
            <a:chExt cx="389477" cy="549491"/>
          </a:xfrm>
        </p:grpSpPr>
        <p:sp>
          <p:nvSpPr>
            <p:cNvPr id="20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0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0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3" name="グループ"/>
          <p:cNvGrpSpPr/>
          <p:nvPr/>
        </p:nvGrpSpPr>
        <p:grpSpPr>
          <a:xfrm rot="10800000">
            <a:off x="1695394" y="6020590"/>
            <a:ext cx="389478" cy="549493"/>
            <a:chOff x="0" y="0"/>
            <a:chExt cx="389477" cy="549491"/>
          </a:xfrm>
        </p:grpSpPr>
        <p:sp>
          <p:nvSpPr>
            <p:cNvPr id="209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0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11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2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218" name="グループ"/>
          <p:cNvGrpSpPr/>
          <p:nvPr/>
        </p:nvGrpSpPr>
        <p:grpSpPr>
          <a:xfrm rot="10800000">
            <a:off x="1695394" y="6572694"/>
            <a:ext cx="389478" cy="549493"/>
            <a:chOff x="0" y="0"/>
            <a:chExt cx="389477" cy="549491"/>
          </a:xfrm>
        </p:grpSpPr>
        <p:sp>
          <p:nvSpPr>
            <p:cNvPr id="214" name="object 56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solidFill>
              <a:srgbClr val="CDCDD2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5" name="object 57"/>
            <p:cNvSpPr/>
            <p:nvPr/>
          </p:nvSpPr>
          <p:spPr>
            <a:xfrm>
              <a:off x="-1" y="0"/>
              <a:ext cx="174856" cy="549492"/>
            </a:xfrm>
            <a:prstGeom prst="rect">
              <a:avLst/>
            </a:prstGeom>
            <a:noFill/>
            <a:ln w="9118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pic>
          <p:nvPicPr>
            <p:cNvPr id="216" name="object 58" descr="object 58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75760" y="35779"/>
              <a:ext cx="213718" cy="1880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7" name="object 59" descr="object 59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175760" y="310996"/>
              <a:ext cx="213718" cy="188088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