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296400" cy="9296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 snapToGrid="0">
      <p:cViewPr varScale="1">
        <p:scale>
          <a:sx n="60" d="100"/>
          <a:sy n="60" d="100"/>
        </p:scale>
        <p:origin x="206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Helvetica Neue"/>
      </a:defRPr>
    </a:lvl1pPr>
    <a:lvl2pPr indent="228600" latinLnBrk="0">
      <a:defRPr sz="1200">
        <a:latin typeface="+mj-lt"/>
        <a:ea typeface="+mj-ea"/>
        <a:cs typeface="+mj-cs"/>
        <a:sym typeface="Helvetica Neue"/>
      </a:defRPr>
    </a:lvl2pPr>
    <a:lvl3pPr indent="457200" latinLnBrk="0">
      <a:defRPr sz="1200">
        <a:latin typeface="+mj-lt"/>
        <a:ea typeface="+mj-ea"/>
        <a:cs typeface="+mj-cs"/>
        <a:sym typeface="Helvetica Neue"/>
      </a:defRPr>
    </a:lvl3pPr>
    <a:lvl4pPr indent="685800" latinLnBrk="0">
      <a:defRPr sz="1200">
        <a:latin typeface="+mj-lt"/>
        <a:ea typeface="+mj-ea"/>
        <a:cs typeface="+mj-cs"/>
        <a:sym typeface="Helvetica Neue"/>
      </a:defRPr>
    </a:lvl4pPr>
    <a:lvl5pPr indent="914400" latinLnBrk="0">
      <a:defRPr sz="1200">
        <a:latin typeface="+mj-lt"/>
        <a:ea typeface="+mj-ea"/>
        <a:cs typeface="+mj-cs"/>
        <a:sym typeface="Helvetica Neue"/>
      </a:defRPr>
    </a:lvl5pPr>
    <a:lvl6pPr indent="1143000" latinLnBrk="0">
      <a:defRPr sz="1200">
        <a:latin typeface="+mj-lt"/>
        <a:ea typeface="+mj-ea"/>
        <a:cs typeface="+mj-cs"/>
        <a:sym typeface="Helvetica Neue"/>
      </a:defRPr>
    </a:lvl6pPr>
    <a:lvl7pPr indent="1371600" latinLnBrk="0">
      <a:defRPr sz="1200">
        <a:latin typeface="+mj-lt"/>
        <a:ea typeface="+mj-ea"/>
        <a:cs typeface="+mj-cs"/>
        <a:sym typeface="Helvetica Neue"/>
      </a:defRPr>
    </a:lvl7pPr>
    <a:lvl8pPr indent="1600200" latinLnBrk="0">
      <a:defRPr sz="1200">
        <a:latin typeface="+mj-lt"/>
        <a:ea typeface="+mj-ea"/>
        <a:cs typeface="+mj-cs"/>
        <a:sym typeface="Helvetica Neue"/>
      </a:defRPr>
    </a:lvl8pPr>
    <a:lvl9pPr indent="1828800" latinLnBrk="0">
      <a:defRPr sz="1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テキスト"/>
          <p:cNvSpPr txBox="1">
            <a:spLocks noGrp="1"/>
          </p:cNvSpPr>
          <p:nvPr>
            <p:ph type="title"/>
          </p:nvPr>
        </p:nvSpPr>
        <p:spPr>
          <a:xfrm>
            <a:off x="697230" y="2881883"/>
            <a:ext cx="7901941" cy="1952245"/>
          </a:xfrm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12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394460" y="5205984"/>
            <a:ext cx="6507482" cy="2324102"/>
          </a:xfrm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21" name="本文レベル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2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30" name="本文レベル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3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39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464819" y="2138172"/>
            <a:ext cx="4043937" cy="6135624"/>
          </a:xfrm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0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48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テキスト"/>
          <p:cNvSpPr txBox="1">
            <a:spLocks noGrp="1"/>
          </p:cNvSpPr>
          <p:nvPr>
            <p:ph type="title"/>
          </p:nvPr>
        </p:nvSpPr>
        <p:spPr>
          <a:xfrm>
            <a:off x="1929995" y="605436"/>
            <a:ext cx="2849881" cy="9969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3" name="本文レベル1…"/>
          <p:cNvSpPr txBox="1">
            <a:spLocks noGrp="1"/>
          </p:cNvSpPr>
          <p:nvPr>
            <p:ph type="body" idx="1"/>
          </p:nvPr>
        </p:nvSpPr>
        <p:spPr>
          <a:xfrm>
            <a:off x="464819" y="2138172"/>
            <a:ext cx="8366761" cy="61356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8564607" y="8645652"/>
            <a:ext cx="266973" cy="2794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>
                <a:solidFill>
                  <a:srgbClr val="888888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object 2"/>
          <p:cNvSpPr txBox="1">
            <a:spLocks noGrp="1"/>
          </p:cNvSpPr>
          <p:nvPr>
            <p:ph type="title"/>
          </p:nvPr>
        </p:nvSpPr>
        <p:spPr>
          <a:xfrm>
            <a:off x="2628233" y="261786"/>
            <a:ext cx="2849882" cy="996952"/>
          </a:xfrm>
          <a:prstGeom prst="rect">
            <a:avLst/>
          </a:prstGeom>
        </p:spPr>
        <p:txBody>
          <a:bodyPr/>
          <a:lstStyle/>
          <a:p>
            <a:pPr indent="12700" algn="ctr">
              <a:spcBef>
                <a:spcPts val="100"/>
              </a:spcBef>
            </a:pPr>
            <a:r>
              <a:rPr dirty="0"/>
              <a:t>505</a:t>
            </a:r>
            <a:r>
              <a:rPr sz="5500" dirty="0">
                <a:latin typeface="+mn-lt"/>
                <a:ea typeface="+mn-ea"/>
                <a:cs typeface="+mn-cs"/>
                <a:sym typeface="Helvetica"/>
              </a:rPr>
              <a:t>号室</a:t>
            </a:r>
          </a:p>
        </p:txBody>
      </p:sp>
      <p:sp>
        <p:nvSpPr>
          <p:cNvPr id="65" name="object 3"/>
          <p:cNvSpPr txBox="1"/>
          <p:nvPr/>
        </p:nvSpPr>
        <p:spPr>
          <a:xfrm>
            <a:off x="1104849" y="1277961"/>
            <a:ext cx="3255648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 algn="ctr">
              <a:defRPr sz="3000" spc="6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rPr dirty="0"/>
              <a:t>スクール</a:t>
            </a:r>
            <a:r>
              <a:rPr lang="en-US" dirty="0"/>
              <a:t>3</a:t>
            </a:r>
            <a:r>
              <a:rPr spc="265" dirty="0"/>
              <a:t>人</a:t>
            </a:r>
            <a:r>
              <a:rPr spc="75" dirty="0"/>
              <a:t>掛け</a:t>
            </a:r>
          </a:p>
        </p:txBody>
      </p:sp>
      <p:sp>
        <p:nvSpPr>
          <p:cNvPr id="66" name="object 4"/>
          <p:cNvSpPr txBox="1"/>
          <p:nvPr/>
        </p:nvSpPr>
        <p:spPr>
          <a:xfrm>
            <a:off x="4545279" y="1300125"/>
            <a:ext cx="1725297" cy="446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 algn="ctr">
              <a:defRPr sz="2900" spc="254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rPr dirty="0"/>
              <a:t>最大</a:t>
            </a:r>
            <a:r>
              <a:rPr lang="en-US" dirty="0"/>
              <a:t>24</a:t>
            </a:r>
            <a:r>
              <a:rPr spc="204" dirty="0"/>
              <a:t>席</a:t>
            </a:r>
          </a:p>
        </p:txBody>
      </p:sp>
      <p:sp>
        <p:nvSpPr>
          <p:cNvPr id="80" name="object 19"/>
          <p:cNvSpPr/>
          <p:nvPr/>
        </p:nvSpPr>
        <p:spPr>
          <a:xfrm>
            <a:off x="807124" y="3354405"/>
            <a:ext cx="6152352" cy="4532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015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lnTo>
                  <a:pt x="0" y="15385"/>
                </a:lnTo>
              </a:path>
            </a:pathLst>
          </a:custGeom>
          <a:ln w="889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81" name="object 193"/>
          <p:cNvSpPr/>
          <p:nvPr/>
        </p:nvSpPr>
        <p:spPr>
          <a:xfrm>
            <a:off x="883831" y="5494628"/>
            <a:ext cx="218454" cy="218454"/>
          </a:xfrm>
          <a:prstGeom prst="rect">
            <a:avLst/>
          </a:prstGeom>
          <a:ln w="29717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82" name="object 194"/>
          <p:cNvSpPr/>
          <p:nvPr/>
        </p:nvSpPr>
        <p:spPr>
          <a:xfrm flipH="1" flipV="1">
            <a:off x="808759" y="2580470"/>
            <a:ext cx="2350313" cy="2"/>
          </a:xfrm>
          <a:prstGeom prst="line">
            <a:avLst/>
          </a:prstGeom>
          <a:ln w="30403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3" name="object 195"/>
          <p:cNvSpPr/>
          <p:nvPr/>
        </p:nvSpPr>
        <p:spPr>
          <a:xfrm>
            <a:off x="4545279" y="2580470"/>
            <a:ext cx="2410919" cy="2"/>
          </a:xfrm>
          <a:prstGeom prst="line">
            <a:avLst/>
          </a:prstGeom>
          <a:ln w="30403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27" name="object 228"/>
          <p:cNvSpPr txBox="1"/>
          <p:nvPr/>
        </p:nvSpPr>
        <p:spPr>
          <a:xfrm>
            <a:off x="3401931" y="2355363"/>
            <a:ext cx="1101092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3200" spc="20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t>7.2m </a:t>
            </a:r>
          </a:p>
        </p:txBody>
      </p:sp>
      <p:sp>
        <p:nvSpPr>
          <p:cNvPr id="128" name="object 229"/>
          <p:cNvSpPr txBox="1"/>
          <p:nvPr/>
        </p:nvSpPr>
        <p:spPr>
          <a:xfrm>
            <a:off x="7605700" y="2536130"/>
            <a:ext cx="1096647" cy="241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1900" spc="16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t>有線</a:t>
            </a:r>
            <a:r>
              <a:rPr spc="130"/>
              <a:t>LAN</a:t>
            </a:r>
          </a:p>
        </p:txBody>
      </p:sp>
      <p:sp>
        <p:nvSpPr>
          <p:cNvPr id="129" name="object 230"/>
          <p:cNvSpPr/>
          <p:nvPr/>
        </p:nvSpPr>
        <p:spPr>
          <a:xfrm>
            <a:off x="7315086" y="2585541"/>
            <a:ext cx="218454" cy="218454"/>
          </a:xfrm>
          <a:prstGeom prst="rect">
            <a:avLst/>
          </a:prstGeom>
          <a:ln w="29717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30" name="object 231"/>
          <p:cNvSpPr txBox="1"/>
          <p:nvPr/>
        </p:nvSpPr>
        <p:spPr>
          <a:xfrm>
            <a:off x="7362600" y="2602171"/>
            <a:ext cx="106680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200" spc="5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t>L</a:t>
            </a:r>
          </a:p>
        </p:txBody>
      </p:sp>
      <p:sp>
        <p:nvSpPr>
          <p:cNvPr id="131" name="object 232"/>
          <p:cNvSpPr txBox="1"/>
          <p:nvPr/>
        </p:nvSpPr>
        <p:spPr>
          <a:xfrm rot="16200000">
            <a:off x="932610" y="5532269"/>
            <a:ext cx="106680" cy="1605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lnSpc>
                <a:spcPts val="1400"/>
              </a:lnSpc>
              <a:defRPr sz="120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t>L</a:t>
            </a:r>
          </a:p>
        </p:txBody>
      </p:sp>
      <p:grpSp>
        <p:nvGrpSpPr>
          <p:cNvPr id="136" name="object 233"/>
          <p:cNvGrpSpPr/>
          <p:nvPr/>
        </p:nvGrpSpPr>
        <p:grpSpPr>
          <a:xfrm>
            <a:off x="797325" y="2431573"/>
            <a:ext cx="6943371" cy="5486100"/>
            <a:chOff x="0" y="-1"/>
            <a:chExt cx="6943370" cy="5486099"/>
          </a:xfrm>
        </p:grpSpPr>
        <p:sp>
          <p:nvSpPr>
            <p:cNvPr id="132" name="object 234"/>
            <p:cNvSpPr/>
            <p:nvPr/>
          </p:nvSpPr>
          <p:spPr>
            <a:xfrm flipH="1">
              <a:off x="0" y="-1"/>
              <a:ext cx="2" cy="922836"/>
            </a:xfrm>
            <a:prstGeom prst="line">
              <a:avLst/>
            </a:prstGeom>
            <a:noFill/>
            <a:ln w="30403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33" name="object 235"/>
            <p:cNvSpPr/>
            <p:nvPr/>
          </p:nvSpPr>
          <p:spPr>
            <a:xfrm>
              <a:off x="6177916" y="-2"/>
              <a:ext cx="2" cy="922836"/>
            </a:xfrm>
            <a:prstGeom prst="line">
              <a:avLst/>
            </a:prstGeom>
            <a:noFill/>
            <a:ln w="30403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34" name="object 236"/>
            <p:cNvSpPr/>
            <p:nvPr/>
          </p:nvSpPr>
          <p:spPr>
            <a:xfrm>
              <a:off x="6943369" y="3320289"/>
              <a:ext cx="2" cy="2165810"/>
            </a:xfrm>
            <a:prstGeom prst="line">
              <a:avLst/>
            </a:prstGeom>
            <a:noFill/>
            <a:ln w="16891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35" name="object 237"/>
            <p:cNvSpPr/>
            <p:nvPr/>
          </p:nvSpPr>
          <p:spPr>
            <a:xfrm flipV="1">
              <a:off x="6943369" y="946186"/>
              <a:ext cx="2" cy="1349986"/>
            </a:xfrm>
            <a:prstGeom prst="line">
              <a:avLst/>
            </a:prstGeom>
            <a:noFill/>
            <a:ln w="16891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37" name="object 238"/>
          <p:cNvSpPr txBox="1"/>
          <p:nvPr/>
        </p:nvSpPr>
        <p:spPr>
          <a:xfrm rot="16200000">
            <a:off x="7311104" y="5051238"/>
            <a:ext cx="948057" cy="4495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lnSpc>
                <a:spcPts val="3900"/>
              </a:lnSpc>
              <a:defRPr sz="3500" spc="-2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t>5.3</a:t>
            </a:r>
            <a:r>
              <a:rPr sz="2800"/>
              <a:t>m</a:t>
            </a:r>
          </a:p>
        </p:txBody>
      </p:sp>
      <p:sp>
        <p:nvSpPr>
          <p:cNvPr id="138" name="object 240"/>
          <p:cNvSpPr/>
          <p:nvPr/>
        </p:nvSpPr>
        <p:spPr>
          <a:xfrm>
            <a:off x="6959476" y="7917666"/>
            <a:ext cx="1145567" cy="2"/>
          </a:xfrm>
          <a:prstGeom prst="line">
            <a:avLst/>
          </a:prstGeom>
          <a:noFill/>
          <a:ln w="16891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endParaRPr/>
          </a:p>
        </p:txBody>
      </p:sp>
      <p:sp>
        <p:nvSpPr>
          <p:cNvPr id="139" name="object 241"/>
          <p:cNvSpPr/>
          <p:nvPr/>
        </p:nvSpPr>
        <p:spPr>
          <a:xfrm>
            <a:off x="6895976" y="3377767"/>
            <a:ext cx="1209067" cy="1"/>
          </a:xfrm>
          <a:prstGeom prst="line">
            <a:avLst/>
          </a:prstGeom>
          <a:noFill/>
          <a:ln w="16891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endParaRPr/>
          </a:p>
        </p:txBody>
      </p:sp>
      <p:grpSp>
        <p:nvGrpSpPr>
          <p:cNvPr id="448" name="グループ化 447">
            <a:extLst>
              <a:ext uri="{FF2B5EF4-FFF2-40B4-BE49-F238E27FC236}">
                <a16:creationId xmlns:a16="http://schemas.microsoft.com/office/drawing/2014/main" id="{7E3894FA-EB3B-0AAF-E8A6-15D101488F5C}"/>
              </a:ext>
            </a:extLst>
          </p:cNvPr>
          <p:cNvGrpSpPr/>
          <p:nvPr/>
        </p:nvGrpSpPr>
        <p:grpSpPr>
          <a:xfrm>
            <a:off x="793087" y="6570817"/>
            <a:ext cx="716078" cy="1027890"/>
            <a:chOff x="793087" y="6570817"/>
            <a:chExt cx="716078" cy="1027890"/>
          </a:xfrm>
        </p:grpSpPr>
        <p:sp>
          <p:nvSpPr>
            <p:cNvPr id="84" name="object 196"/>
            <p:cNvSpPr/>
            <p:nvPr/>
          </p:nvSpPr>
          <p:spPr>
            <a:xfrm flipH="1">
              <a:off x="793087" y="6570819"/>
              <a:ext cx="2" cy="1008534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txBody>
            <a:bodyPr lIns="45718" tIns="45718" rIns="45718" bIns="45718"/>
            <a:lstStyle/>
            <a:p>
              <a:endParaRPr/>
            </a:p>
          </p:txBody>
        </p:sp>
        <p:sp>
          <p:nvSpPr>
            <p:cNvPr id="140" name="object 242"/>
            <p:cNvSpPr/>
            <p:nvPr/>
          </p:nvSpPr>
          <p:spPr>
            <a:xfrm>
              <a:off x="844507" y="6870627"/>
              <a:ext cx="664658" cy="728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1556" y="20121"/>
                  </a:lnTo>
                  <a:lnTo>
                    <a:pt x="21425" y="18669"/>
                  </a:lnTo>
                  <a:lnTo>
                    <a:pt x="21208" y="17247"/>
                  </a:lnTo>
                  <a:lnTo>
                    <a:pt x="20907" y="15858"/>
                  </a:lnTo>
                  <a:lnTo>
                    <a:pt x="20525" y="14505"/>
                  </a:lnTo>
                  <a:lnTo>
                    <a:pt x="20063" y="13192"/>
                  </a:lnTo>
                  <a:lnTo>
                    <a:pt x="19522" y="11922"/>
                  </a:lnTo>
                  <a:lnTo>
                    <a:pt x="18904" y="10698"/>
                  </a:lnTo>
                  <a:lnTo>
                    <a:pt x="18211" y="9523"/>
                  </a:lnTo>
                  <a:lnTo>
                    <a:pt x="17445" y="8401"/>
                  </a:lnTo>
                  <a:lnTo>
                    <a:pt x="16608" y="7334"/>
                  </a:lnTo>
                  <a:lnTo>
                    <a:pt x="15700" y="6326"/>
                  </a:lnTo>
                  <a:lnTo>
                    <a:pt x="14725" y="5381"/>
                  </a:lnTo>
                  <a:lnTo>
                    <a:pt x="13683" y="4501"/>
                  </a:lnTo>
                  <a:lnTo>
                    <a:pt x="12577" y="3689"/>
                  </a:lnTo>
                  <a:lnTo>
                    <a:pt x="11408" y="2949"/>
                  </a:lnTo>
                  <a:lnTo>
                    <a:pt x="10178" y="2284"/>
                  </a:lnTo>
                  <a:lnTo>
                    <a:pt x="8888" y="1697"/>
                  </a:lnTo>
                  <a:lnTo>
                    <a:pt x="7541" y="1192"/>
                  </a:lnTo>
                  <a:lnTo>
                    <a:pt x="6137" y="772"/>
                  </a:lnTo>
                  <a:lnTo>
                    <a:pt x="4680" y="439"/>
                  </a:lnTo>
                  <a:lnTo>
                    <a:pt x="3170" y="197"/>
                  </a:lnTo>
                  <a:lnTo>
                    <a:pt x="1610" y="50"/>
                  </a:lnTo>
                  <a:lnTo>
                    <a:pt x="0" y="0"/>
                  </a:lnTo>
                </a:path>
              </a:pathLst>
            </a:custGeom>
            <a:noFill/>
            <a:ln w="30403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41" name="object 243"/>
            <p:cNvSpPr/>
            <p:nvPr/>
          </p:nvSpPr>
          <p:spPr>
            <a:xfrm>
              <a:off x="848681" y="6570817"/>
              <a:ext cx="288025" cy="315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3780" y="21317"/>
                  </a:lnTo>
                  <a:lnTo>
                    <a:pt x="7264" y="20499"/>
                  </a:lnTo>
                  <a:lnTo>
                    <a:pt x="10428" y="19189"/>
                  </a:lnTo>
                  <a:lnTo>
                    <a:pt x="13248" y="17433"/>
                  </a:lnTo>
                  <a:lnTo>
                    <a:pt x="15700" y="15274"/>
                  </a:lnTo>
                  <a:lnTo>
                    <a:pt x="17760" y="12757"/>
                  </a:lnTo>
                  <a:lnTo>
                    <a:pt x="19404" y="9927"/>
                  </a:lnTo>
                  <a:lnTo>
                    <a:pt x="20608" y="6827"/>
                  </a:lnTo>
                  <a:lnTo>
                    <a:pt x="21348" y="3504"/>
                  </a:lnTo>
                  <a:lnTo>
                    <a:pt x="21600" y="0"/>
                  </a:lnTo>
                  <a:lnTo>
                    <a:pt x="0" y="0"/>
                  </a:lnTo>
                </a:path>
              </a:pathLst>
            </a:custGeom>
            <a:noFill/>
            <a:ln w="13169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sp>
        <p:nvSpPr>
          <p:cNvPr id="334" name="テキスト"/>
          <p:cNvSpPr txBox="1"/>
          <p:nvPr/>
        </p:nvSpPr>
        <p:spPr>
          <a:xfrm>
            <a:off x="4855994" y="3738732"/>
            <a:ext cx="1004823" cy="320038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/>
          <a:p>
            <a:endParaRPr/>
          </a:p>
        </p:txBody>
      </p:sp>
      <p:sp>
        <p:nvSpPr>
          <p:cNvPr id="70" name="object 8"/>
          <p:cNvSpPr txBox="1"/>
          <p:nvPr/>
        </p:nvSpPr>
        <p:spPr>
          <a:xfrm>
            <a:off x="7155000" y="304171"/>
            <a:ext cx="894082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2000" spc="12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 algn="ctr"/>
            <a:r>
              <a:rPr dirty="0"/>
              <a:t>180cm</a:t>
            </a:r>
          </a:p>
        </p:txBody>
      </p:sp>
      <p:sp>
        <p:nvSpPr>
          <p:cNvPr id="71" name="object 9"/>
          <p:cNvSpPr txBox="1"/>
          <p:nvPr/>
        </p:nvSpPr>
        <p:spPr>
          <a:xfrm>
            <a:off x="8420800" y="611948"/>
            <a:ext cx="751207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2000" spc="114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 algn="ctr"/>
            <a:r>
              <a:rPr dirty="0"/>
              <a:t>45cm</a:t>
            </a:r>
          </a:p>
        </p:txBody>
      </p:sp>
      <p:sp>
        <p:nvSpPr>
          <p:cNvPr id="489" name="Google Shape;255;p7">
            <a:extLst>
              <a:ext uri="{FF2B5EF4-FFF2-40B4-BE49-F238E27FC236}">
                <a16:creationId xmlns:a16="http://schemas.microsoft.com/office/drawing/2014/main" id="{72DD93BD-8C65-4C1C-43FF-B6F04278DED6}"/>
              </a:ext>
            </a:extLst>
          </p:cNvPr>
          <p:cNvSpPr/>
          <p:nvPr/>
        </p:nvSpPr>
        <p:spPr>
          <a:xfrm>
            <a:off x="6847841" y="612720"/>
            <a:ext cx="1508400" cy="3780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object 10"/>
          <p:cNvSpPr txBox="1"/>
          <p:nvPr/>
        </p:nvSpPr>
        <p:spPr>
          <a:xfrm>
            <a:off x="6847841" y="1047467"/>
            <a:ext cx="710700" cy="2923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spcBef>
                <a:spcPts val="1300"/>
              </a:spcBef>
              <a:defRPr sz="1900" spc="135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 algn="ctr"/>
            <a:r>
              <a:rPr dirty="0"/>
              <a:t>5</a:t>
            </a:r>
            <a:r>
              <a:rPr lang="en-US" dirty="0"/>
              <a:t>5</a:t>
            </a:r>
            <a:r>
              <a:rPr dirty="0"/>
              <a:t>cm</a:t>
            </a:r>
          </a:p>
        </p:txBody>
      </p:sp>
      <p:sp>
        <p:nvSpPr>
          <p:cNvPr id="335" name="object 10"/>
          <p:cNvSpPr txBox="1"/>
          <p:nvPr/>
        </p:nvSpPr>
        <p:spPr>
          <a:xfrm>
            <a:off x="7449111" y="1458082"/>
            <a:ext cx="652824" cy="2923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spcBef>
                <a:spcPts val="1300"/>
              </a:spcBef>
              <a:defRPr sz="1900" spc="135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 algn="ctr"/>
            <a:r>
              <a:rPr dirty="0"/>
              <a:t>55cm</a:t>
            </a:r>
          </a:p>
        </p:txBody>
      </p:sp>
      <p:grpSp>
        <p:nvGrpSpPr>
          <p:cNvPr id="491" name="グループ化 490">
            <a:extLst>
              <a:ext uri="{FF2B5EF4-FFF2-40B4-BE49-F238E27FC236}">
                <a16:creationId xmlns:a16="http://schemas.microsoft.com/office/drawing/2014/main" id="{3C34A87C-F8A9-C44B-B9DD-B9F513215B21}"/>
              </a:ext>
            </a:extLst>
          </p:cNvPr>
          <p:cNvGrpSpPr/>
          <p:nvPr/>
        </p:nvGrpSpPr>
        <p:grpSpPr>
          <a:xfrm rot="10800000">
            <a:off x="6878987" y="1363214"/>
            <a:ext cx="460800" cy="460800"/>
            <a:chOff x="-1694023" y="3712170"/>
            <a:chExt cx="460800" cy="460800"/>
          </a:xfrm>
        </p:grpSpPr>
        <p:sp>
          <p:nvSpPr>
            <p:cNvPr id="492" name="Google Shape;135;p7">
              <a:extLst>
                <a:ext uri="{FF2B5EF4-FFF2-40B4-BE49-F238E27FC236}">
                  <a16:creationId xmlns:a16="http://schemas.microsoft.com/office/drawing/2014/main" id="{0F42C74E-A32F-C8F6-E65D-CDC37441873B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93" name="直線コネクタ 492">
              <a:extLst>
                <a:ext uri="{FF2B5EF4-FFF2-40B4-BE49-F238E27FC236}">
                  <a16:creationId xmlns:a16="http://schemas.microsoft.com/office/drawing/2014/main" id="{388B5793-280D-96DF-37C3-BFA622A30B94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1" name="Google Shape;255;p7">
            <a:extLst>
              <a:ext uri="{FF2B5EF4-FFF2-40B4-BE49-F238E27FC236}">
                <a16:creationId xmlns:a16="http://schemas.microsoft.com/office/drawing/2014/main" id="{01CC71BC-A0A3-9E6B-886E-E86BF790F73E}"/>
              </a:ext>
            </a:extLst>
          </p:cNvPr>
          <p:cNvSpPr/>
          <p:nvPr/>
        </p:nvSpPr>
        <p:spPr>
          <a:xfrm rot="5400000">
            <a:off x="2158646" y="4533623"/>
            <a:ext cx="1508400" cy="3780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68" name="グループ化 167">
            <a:extLst>
              <a:ext uri="{FF2B5EF4-FFF2-40B4-BE49-F238E27FC236}">
                <a16:creationId xmlns:a16="http://schemas.microsoft.com/office/drawing/2014/main" id="{DEB8E7DF-BE1A-D070-7820-08B3BBA9BE57}"/>
              </a:ext>
            </a:extLst>
          </p:cNvPr>
          <p:cNvGrpSpPr/>
          <p:nvPr/>
        </p:nvGrpSpPr>
        <p:grpSpPr>
          <a:xfrm rot="16200000">
            <a:off x="3103493" y="4978172"/>
            <a:ext cx="460800" cy="460800"/>
            <a:chOff x="-1694023" y="3712170"/>
            <a:chExt cx="460800" cy="460800"/>
          </a:xfrm>
        </p:grpSpPr>
        <p:sp>
          <p:nvSpPr>
            <p:cNvPr id="163" name="Google Shape;135;p7">
              <a:extLst>
                <a:ext uri="{FF2B5EF4-FFF2-40B4-BE49-F238E27FC236}">
                  <a16:creationId xmlns:a16="http://schemas.microsoft.com/office/drawing/2014/main" id="{4C11A94E-D3B2-D05C-66E9-FFBAE32B9113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4" name="直線コネクタ 163">
              <a:extLst>
                <a:ext uri="{FF2B5EF4-FFF2-40B4-BE49-F238E27FC236}">
                  <a16:creationId xmlns:a16="http://schemas.microsoft.com/office/drawing/2014/main" id="{10E2268C-4176-5E8D-8B5A-366AC0B1FA21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9" name="グループ化 168">
            <a:extLst>
              <a:ext uri="{FF2B5EF4-FFF2-40B4-BE49-F238E27FC236}">
                <a16:creationId xmlns:a16="http://schemas.microsoft.com/office/drawing/2014/main" id="{8D3ECE31-DA54-60FD-4A3C-C7C1D49BFC99}"/>
              </a:ext>
            </a:extLst>
          </p:cNvPr>
          <p:cNvGrpSpPr/>
          <p:nvPr/>
        </p:nvGrpSpPr>
        <p:grpSpPr>
          <a:xfrm rot="16200000">
            <a:off x="3103493" y="3992768"/>
            <a:ext cx="460800" cy="460800"/>
            <a:chOff x="-1694023" y="3712170"/>
            <a:chExt cx="460800" cy="460800"/>
          </a:xfrm>
        </p:grpSpPr>
        <p:sp>
          <p:nvSpPr>
            <p:cNvPr id="170" name="Google Shape;135;p7">
              <a:extLst>
                <a:ext uri="{FF2B5EF4-FFF2-40B4-BE49-F238E27FC236}">
                  <a16:creationId xmlns:a16="http://schemas.microsoft.com/office/drawing/2014/main" id="{E9796D79-3B00-FC7A-110E-D587EC4C414B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1" name="直線コネクタ 170">
              <a:extLst>
                <a:ext uri="{FF2B5EF4-FFF2-40B4-BE49-F238E27FC236}">
                  <a16:creationId xmlns:a16="http://schemas.microsoft.com/office/drawing/2014/main" id="{0618766B-29A6-D12E-2C26-6103048AD364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893365E-9CDA-3FE1-FBF4-120D430D696C}"/>
              </a:ext>
            </a:extLst>
          </p:cNvPr>
          <p:cNvGrpSpPr/>
          <p:nvPr/>
        </p:nvGrpSpPr>
        <p:grpSpPr>
          <a:xfrm rot="16200000">
            <a:off x="3103493" y="4485470"/>
            <a:ext cx="460800" cy="460800"/>
            <a:chOff x="-1694023" y="3712170"/>
            <a:chExt cx="460800" cy="460800"/>
          </a:xfrm>
        </p:grpSpPr>
        <p:sp>
          <p:nvSpPr>
            <p:cNvPr id="3" name="Google Shape;135;p7">
              <a:extLst>
                <a:ext uri="{FF2B5EF4-FFF2-40B4-BE49-F238E27FC236}">
                  <a16:creationId xmlns:a16="http://schemas.microsoft.com/office/drawing/2014/main" id="{0615A0E4-A906-0F79-69AD-72F66A2D073A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" name="直線コネクタ 3">
              <a:extLst>
                <a:ext uri="{FF2B5EF4-FFF2-40B4-BE49-F238E27FC236}">
                  <a16:creationId xmlns:a16="http://schemas.microsoft.com/office/drawing/2014/main" id="{D35408B4-52DC-CDD4-B6B4-AE38027AAF64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Google Shape;255;p7">
            <a:extLst>
              <a:ext uri="{FF2B5EF4-FFF2-40B4-BE49-F238E27FC236}">
                <a16:creationId xmlns:a16="http://schemas.microsoft.com/office/drawing/2014/main" id="{6D6879FD-BA57-1AA9-37D1-1D8DCDDC9509}"/>
              </a:ext>
            </a:extLst>
          </p:cNvPr>
          <p:cNvSpPr/>
          <p:nvPr/>
        </p:nvSpPr>
        <p:spPr>
          <a:xfrm rot="5400000">
            <a:off x="2158646" y="6320859"/>
            <a:ext cx="1508400" cy="3780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B6124B28-40AB-FDDE-DE3A-2A54E82DC379}"/>
              </a:ext>
            </a:extLst>
          </p:cNvPr>
          <p:cNvGrpSpPr/>
          <p:nvPr/>
        </p:nvGrpSpPr>
        <p:grpSpPr>
          <a:xfrm rot="16200000">
            <a:off x="3103493" y="6765408"/>
            <a:ext cx="460800" cy="460800"/>
            <a:chOff x="-1694023" y="3712170"/>
            <a:chExt cx="460800" cy="460800"/>
          </a:xfrm>
        </p:grpSpPr>
        <p:sp>
          <p:nvSpPr>
            <p:cNvPr id="15" name="Google Shape;135;p7">
              <a:extLst>
                <a:ext uri="{FF2B5EF4-FFF2-40B4-BE49-F238E27FC236}">
                  <a16:creationId xmlns:a16="http://schemas.microsoft.com/office/drawing/2014/main" id="{FF4ED6FC-5E16-2209-CE48-98C23704F765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18E2B7BD-37AB-60FC-0E58-D305A2B4C30C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F4001C4-FD6B-1603-A8C1-0B4456CD0D8B}"/>
              </a:ext>
            </a:extLst>
          </p:cNvPr>
          <p:cNvGrpSpPr/>
          <p:nvPr/>
        </p:nvGrpSpPr>
        <p:grpSpPr>
          <a:xfrm rot="16200000">
            <a:off x="3103493" y="5780004"/>
            <a:ext cx="460800" cy="460800"/>
            <a:chOff x="-1694023" y="3712170"/>
            <a:chExt cx="460800" cy="460800"/>
          </a:xfrm>
        </p:grpSpPr>
        <p:sp>
          <p:nvSpPr>
            <p:cNvPr id="13" name="Google Shape;135;p7">
              <a:extLst>
                <a:ext uri="{FF2B5EF4-FFF2-40B4-BE49-F238E27FC236}">
                  <a16:creationId xmlns:a16="http://schemas.microsoft.com/office/drawing/2014/main" id="{E41C1C22-B5B8-CA9B-6395-FDB0E06083B9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A0E121DF-A7CD-BDFC-6F0C-38C493434A49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717307A6-3D99-F7EB-6355-E4A779B2EDE5}"/>
              </a:ext>
            </a:extLst>
          </p:cNvPr>
          <p:cNvGrpSpPr/>
          <p:nvPr/>
        </p:nvGrpSpPr>
        <p:grpSpPr>
          <a:xfrm rot="16200000">
            <a:off x="3103493" y="6272706"/>
            <a:ext cx="460800" cy="460800"/>
            <a:chOff x="-1694023" y="3712170"/>
            <a:chExt cx="460800" cy="460800"/>
          </a:xfrm>
        </p:grpSpPr>
        <p:sp>
          <p:nvSpPr>
            <p:cNvPr id="11" name="Google Shape;135;p7">
              <a:extLst>
                <a:ext uri="{FF2B5EF4-FFF2-40B4-BE49-F238E27FC236}">
                  <a16:creationId xmlns:a16="http://schemas.microsoft.com/office/drawing/2014/main" id="{C504CE37-6542-7932-25AC-80F1AB5DAE06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D426930C-5A84-178C-AFAB-FF4EF7F4C43D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Google Shape;255;p7">
            <a:extLst>
              <a:ext uri="{FF2B5EF4-FFF2-40B4-BE49-F238E27FC236}">
                <a16:creationId xmlns:a16="http://schemas.microsoft.com/office/drawing/2014/main" id="{549288BE-9E28-DDE9-7638-D8D91EC80798}"/>
              </a:ext>
            </a:extLst>
          </p:cNvPr>
          <p:cNvSpPr/>
          <p:nvPr/>
        </p:nvSpPr>
        <p:spPr>
          <a:xfrm rot="5400000">
            <a:off x="3187346" y="4533623"/>
            <a:ext cx="1508400" cy="3780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3AA5102C-6046-36E8-E1E8-C507EE80342B}"/>
              </a:ext>
            </a:extLst>
          </p:cNvPr>
          <p:cNvGrpSpPr/>
          <p:nvPr/>
        </p:nvGrpSpPr>
        <p:grpSpPr>
          <a:xfrm rot="16200000">
            <a:off x="4132193" y="4978172"/>
            <a:ext cx="460800" cy="460800"/>
            <a:chOff x="-1694023" y="3712170"/>
            <a:chExt cx="460800" cy="460800"/>
          </a:xfrm>
        </p:grpSpPr>
        <p:sp>
          <p:nvSpPr>
            <p:cNvPr id="26" name="Google Shape;135;p7">
              <a:extLst>
                <a:ext uri="{FF2B5EF4-FFF2-40B4-BE49-F238E27FC236}">
                  <a16:creationId xmlns:a16="http://schemas.microsoft.com/office/drawing/2014/main" id="{C5EFFB5B-ECDE-7A40-FA33-D18AF4FAEBC1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C7B4DA00-C533-87E2-0CAF-5ABBA2192FED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A0D1D335-9C65-6006-64D8-0FDF456A3DFE}"/>
              </a:ext>
            </a:extLst>
          </p:cNvPr>
          <p:cNvGrpSpPr/>
          <p:nvPr/>
        </p:nvGrpSpPr>
        <p:grpSpPr>
          <a:xfrm rot="16200000">
            <a:off x="4132193" y="3992768"/>
            <a:ext cx="460800" cy="460800"/>
            <a:chOff x="-1694023" y="3712170"/>
            <a:chExt cx="460800" cy="460800"/>
          </a:xfrm>
        </p:grpSpPr>
        <p:sp>
          <p:nvSpPr>
            <p:cNvPr id="24" name="Google Shape;135;p7">
              <a:extLst>
                <a:ext uri="{FF2B5EF4-FFF2-40B4-BE49-F238E27FC236}">
                  <a16:creationId xmlns:a16="http://schemas.microsoft.com/office/drawing/2014/main" id="{AFF852CD-53D2-DAD9-0F7F-C712AD3F8646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36B7D481-EDC7-E4A1-DC33-BB32555726E2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C398906C-2374-2B6D-C1A2-FF765B320DB3}"/>
              </a:ext>
            </a:extLst>
          </p:cNvPr>
          <p:cNvGrpSpPr/>
          <p:nvPr/>
        </p:nvGrpSpPr>
        <p:grpSpPr>
          <a:xfrm rot="16200000">
            <a:off x="4132193" y="4485470"/>
            <a:ext cx="460800" cy="460800"/>
            <a:chOff x="-1694023" y="3712170"/>
            <a:chExt cx="460800" cy="460800"/>
          </a:xfrm>
        </p:grpSpPr>
        <p:sp>
          <p:nvSpPr>
            <p:cNvPr id="22" name="Google Shape;135;p7">
              <a:extLst>
                <a:ext uri="{FF2B5EF4-FFF2-40B4-BE49-F238E27FC236}">
                  <a16:creationId xmlns:a16="http://schemas.microsoft.com/office/drawing/2014/main" id="{F4D7E8A4-2C8E-3185-3C77-D2B8E5747A64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8DFDB030-3178-2B8B-5192-7C1A08FF1359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" name="Google Shape;255;p7">
            <a:extLst>
              <a:ext uri="{FF2B5EF4-FFF2-40B4-BE49-F238E27FC236}">
                <a16:creationId xmlns:a16="http://schemas.microsoft.com/office/drawing/2014/main" id="{9A2C69DD-2DE2-4B35-F633-FE2D123D9F18}"/>
              </a:ext>
            </a:extLst>
          </p:cNvPr>
          <p:cNvSpPr/>
          <p:nvPr/>
        </p:nvSpPr>
        <p:spPr>
          <a:xfrm rot="5400000">
            <a:off x="3187346" y="6320859"/>
            <a:ext cx="1508400" cy="3780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B366629B-E513-D2B7-0377-65E3C1880B03}"/>
              </a:ext>
            </a:extLst>
          </p:cNvPr>
          <p:cNvGrpSpPr/>
          <p:nvPr/>
        </p:nvGrpSpPr>
        <p:grpSpPr>
          <a:xfrm rot="16200000">
            <a:off x="4132193" y="6765408"/>
            <a:ext cx="460800" cy="460800"/>
            <a:chOff x="-1694023" y="3712170"/>
            <a:chExt cx="460800" cy="460800"/>
          </a:xfrm>
        </p:grpSpPr>
        <p:sp>
          <p:nvSpPr>
            <p:cNvPr id="37" name="Google Shape;135;p7">
              <a:extLst>
                <a:ext uri="{FF2B5EF4-FFF2-40B4-BE49-F238E27FC236}">
                  <a16:creationId xmlns:a16="http://schemas.microsoft.com/office/drawing/2014/main" id="{10BA981B-C708-3ACC-21BF-36F9C0529F9D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9BC943A2-8F53-B575-29B5-BF528CB74D99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C073EF11-79F8-6DA1-FB14-7B732EC71731}"/>
              </a:ext>
            </a:extLst>
          </p:cNvPr>
          <p:cNvGrpSpPr/>
          <p:nvPr/>
        </p:nvGrpSpPr>
        <p:grpSpPr>
          <a:xfrm rot="16200000">
            <a:off x="4132193" y="5780004"/>
            <a:ext cx="460800" cy="460800"/>
            <a:chOff x="-1694023" y="3712170"/>
            <a:chExt cx="460800" cy="460800"/>
          </a:xfrm>
        </p:grpSpPr>
        <p:sp>
          <p:nvSpPr>
            <p:cNvPr id="35" name="Google Shape;135;p7">
              <a:extLst>
                <a:ext uri="{FF2B5EF4-FFF2-40B4-BE49-F238E27FC236}">
                  <a16:creationId xmlns:a16="http://schemas.microsoft.com/office/drawing/2014/main" id="{0227CFF7-495C-C852-DF00-8E27C8E9D4CB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225ADF89-DDDA-7370-2E16-C0EE7B077F83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7421BA6D-5458-E2D8-9021-7C195751EF83}"/>
              </a:ext>
            </a:extLst>
          </p:cNvPr>
          <p:cNvGrpSpPr/>
          <p:nvPr/>
        </p:nvGrpSpPr>
        <p:grpSpPr>
          <a:xfrm rot="16200000">
            <a:off x="4132193" y="6272706"/>
            <a:ext cx="460800" cy="460800"/>
            <a:chOff x="-1694023" y="3712170"/>
            <a:chExt cx="460800" cy="460800"/>
          </a:xfrm>
        </p:grpSpPr>
        <p:sp>
          <p:nvSpPr>
            <p:cNvPr id="33" name="Google Shape;135;p7">
              <a:extLst>
                <a:ext uri="{FF2B5EF4-FFF2-40B4-BE49-F238E27FC236}">
                  <a16:creationId xmlns:a16="http://schemas.microsoft.com/office/drawing/2014/main" id="{DD744233-A9F7-C401-6F96-5790D3A2B077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D0EA32EF-8292-E652-4BE2-D8EDFD5E670D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" name="Google Shape;255;p7">
            <a:extLst>
              <a:ext uri="{FF2B5EF4-FFF2-40B4-BE49-F238E27FC236}">
                <a16:creationId xmlns:a16="http://schemas.microsoft.com/office/drawing/2014/main" id="{8712B1AD-5C7E-C3C2-0649-A51E6123DFDA}"/>
              </a:ext>
            </a:extLst>
          </p:cNvPr>
          <p:cNvSpPr/>
          <p:nvPr/>
        </p:nvSpPr>
        <p:spPr>
          <a:xfrm rot="5400000">
            <a:off x="4205655" y="4533623"/>
            <a:ext cx="1508400" cy="3780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DA27A057-DEBA-8965-590E-82D4D8C86C4D}"/>
              </a:ext>
            </a:extLst>
          </p:cNvPr>
          <p:cNvGrpSpPr/>
          <p:nvPr/>
        </p:nvGrpSpPr>
        <p:grpSpPr>
          <a:xfrm rot="16200000">
            <a:off x="5150502" y="4978172"/>
            <a:ext cx="460800" cy="460800"/>
            <a:chOff x="-1694023" y="3712170"/>
            <a:chExt cx="460800" cy="460800"/>
          </a:xfrm>
        </p:grpSpPr>
        <p:sp>
          <p:nvSpPr>
            <p:cNvPr id="62" name="Google Shape;135;p7">
              <a:extLst>
                <a:ext uri="{FF2B5EF4-FFF2-40B4-BE49-F238E27FC236}">
                  <a16:creationId xmlns:a16="http://schemas.microsoft.com/office/drawing/2014/main" id="{12F883E0-63D5-524C-B46D-F0670700E28C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A608B633-1DDF-3BF8-7CE3-E4C8F476DD48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F8A46FD8-E1FE-ADF2-C15C-FC4706357CC2}"/>
              </a:ext>
            </a:extLst>
          </p:cNvPr>
          <p:cNvGrpSpPr/>
          <p:nvPr/>
        </p:nvGrpSpPr>
        <p:grpSpPr>
          <a:xfrm rot="16200000">
            <a:off x="5150502" y="3992768"/>
            <a:ext cx="460800" cy="460800"/>
            <a:chOff x="-1694023" y="3712170"/>
            <a:chExt cx="460800" cy="460800"/>
          </a:xfrm>
        </p:grpSpPr>
        <p:sp>
          <p:nvSpPr>
            <p:cNvPr id="60" name="Google Shape;135;p7">
              <a:extLst>
                <a:ext uri="{FF2B5EF4-FFF2-40B4-BE49-F238E27FC236}">
                  <a16:creationId xmlns:a16="http://schemas.microsoft.com/office/drawing/2014/main" id="{428BB848-447C-6E8D-4F51-E818C7D5291E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11FA574F-7BBA-F7F3-DC9C-D6C4527D3B6D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CC0BC1E7-2246-BA03-53D5-D83A8D688801}"/>
              </a:ext>
            </a:extLst>
          </p:cNvPr>
          <p:cNvGrpSpPr/>
          <p:nvPr/>
        </p:nvGrpSpPr>
        <p:grpSpPr>
          <a:xfrm rot="16200000">
            <a:off x="5150502" y="4485470"/>
            <a:ext cx="460800" cy="460800"/>
            <a:chOff x="-1694023" y="3712170"/>
            <a:chExt cx="460800" cy="460800"/>
          </a:xfrm>
        </p:grpSpPr>
        <p:sp>
          <p:nvSpPr>
            <p:cNvPr id="58" name="Google Shape;135;p7">
              <a:extLst>
                <a:ext uri="{FF2B5EF4-FFF2-40B4-BE49-F238E27FC236}">
                  <a16:creationId xmlns:a16="http://schemas.microsoft.com/office/drawing/2014/main" id="{8AE85CC6-99FB-6E06-6BBE-888756101895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F47531E2-47B2-B425-B012-10911F2D5629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4" name="Google Shape;255;p7">
            <a:extLst>
              <a:ext uri="{FF2B5EF4-FFF2-40B4-BE49-F238E27FC236}">
                <a16:creationId xmlns:a16="http://schemas.microsoft.com/office/drawing/2014/main" id="{8C1FC7BC-4AE9-87DE-7D3A-4DEB4B232B1D}"/>
              </a:ext>
            </a:extLst>
          </p:cNvPr>
          <p:cNvSpPr/>
          <p:nvPr/>
        </p:nvSpPr>
        <p:spPr>
          <a:xfrm rot="5400000">
            <a:off x="4205655" y="6320859"/>
            <a:ext cx="1508400" cy="3780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D615A285-9C94-9840-A09E-2E709560F0B4}"/>
              </a:ext>
            </a:extLst>
          </p:cNvPr>
          <p:cNvGrpSpPr/>
          <p:nvPr/>
        </p:nvGrpSpPr>
        <p:grpSpPr>
          <a:xfrm rot="16200000">
            <a:off x="5150502" y="6765408"/>
            <a:ext cx="460800" cy="460800"/>
            <a:chOff x="-1694023" y="3712170"/>
            <a:chExt cx="460800" cy="460800"/>
          </a:xfrm>
        </p:grpSpPr>
        <p:sp>
          <p:nvSpPr>
            <p:cNvPr id="52" name="Google Shape;135;p7">
              <a:extLst>
                <a:ext uri="{FF2B5EF4-FFF2-40B4-BE49-F238E27FC236}">
                  <a16:creationId xmlns:a16="http://schemas.microsoft.com/office/drawing/2014/main" id="{4000E2F3-0B1B-86A9-B329-898A9F92E098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58146F22-BB0F-75BF-8085-55702652D7D5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6" name="グループ化 45">
            <a:extLst>
              <a:ext uri="{FF2B5EF4-FFF2-40B4-BE49-F238E27FC236}">
                <a16:creationId xmlns:a16="http://schemas.microsoft.com/office/drawing/2014/main" id="{9B6E32E6-2F07-9B31-F2DD-E7BD6D469F3D}"/>
              </a:ext>
            </a:extLst>
          </p:cNvPr>
          <p:cNvGrpSpPr/>
          <p:nvPr/>
        </p:nvGrpSpPr>
        <p:grpSpPr>
          <a:xfrm rot="16200000">
            <a:off x="5150502" y="5780004"/>
            <a:ext cx="460800" cy="460800"/>
            <a:chOff x="-1694023" y="3712170"/>
            <a:chExt cx="460800" cy="460800"/>
          </a:xfrm>
        </p:grpSpPr>
        <p:sp>
          <p:nvSpPr>
            <p:cNvPr id="50" name="Google Shape;135;p7">
              <a:extLst>
                <a:ext uri="{FF2B5EF4-FFF2-40B4-BE49-F238E27FC236}">
                  <a16:creationId xmlns:a16="http://schemas.microsoft.com/office/drawing/2014/main" id="{F5B32307-5F64-1862-BA95-A0F54D755BBF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5A905362-6AFD-3E5E-DD75-43B55AC9E24F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0C7286CC-DF47-489F-B9E6-7B9FC1BFA24F}"/>
              </a:ext>
            </a:extLst>
          </p:cNvPr>
          <p:cNvGrpSpPr/>
          <p:nvPr/>
        </p:nvGrpSpPr>
        <p:grpSpPr>
          <a:xfrm rot="16200000">
            <a:off x="5150502" y="6272706"/>
            <a:ext cx="460800" cy="460800"/>
            <a:chOff x="-1694023" y="3712170"/>
            <a:chExt cx="460800" cy="460800"/>
          </a:xfrm>
        </p:grpSpPr>
        <p:sp>
          <p:nvSpPr>
            <p:cNvPr id="48" name="Google Shape;135;p7">
              <a:extLst>
                <a:ext uri="{FF2B5EF4-FFF2-40B4-BE49-F238E27FC236}">
                  <a16:creationId xmlns:a16="http://schemas.microsoft.com/office/drawing/2014/main" id="{4AAABA69-297C-CC69-96DB-3403622DB9FF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id="{90391DE8-F0F5-3173-798A-671005FB0AC6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99" name="Google Shape;255;p7">
            <a:extLst>
              <a:ext uri="{FF2B5EF4-FFF2-40B4-BE49-F238E27FC236}">
                <a16:creationId xmlns:a16="http://schemas.microsoft.com/office/drawing/2014/main" id="{C4058B44-A7AE-EA10-5E3F-49FEFD618554}"/>
              </a:ext>
            </a:extLst>
          </p:cNvPr>
          <p:cNvSpPr/>
          <p:nvPr/>
        </p:nvSpPr>
        <p:spPr>
          <a:xfrm rot="5400000">
            <a:off x="5234355" y="4533623"/>
            <a:ext cx="1508400" cy="3780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00" name="グループ化 499">
            <a:extLst>
              <a:ext uri="{FF2B5EF4-FFF2-40B4-BE49-F238E27FC236}">
                <a16:creationId xmlns:a16="http://schemas.microsoft.com/office/drawing/2014/main" id="{84DEE6D4-4F0D-20DC-9E87-9AD30DF9F650}"/>
              </a:ext>
            </a:extLst>
          </p:cNvPr>
          <p:cNvGrpSpPr/>
          <p:nvPr/>
        </p:nvGrpSpPr>
        <p:grpSpPr>
          <a:xfrm rot="16200000">
            <a:off x="6179202" y="4978172"/>
            <a:ext cx="460800" cy="460800"/>
            <a:chOff x="-1694023" y="3712170"/>
            <a:chExt cx="460800" cy="460800"/>
          </a:xfrm>
        </p:grpSpPr>
        <p:sp>
          <p:nvSpPr>
            <p:cNvPr id="507" name="Google Shape;135;p7">
              <a:extLst>
                <a:ext uri="{FF2B5EF4-FFF2-40B4-BE49-F238E27FC236}">
                  <a16:creationId xmlns:a16="http://schemas.microsoft.com/office/drawing/2014/main" id="{5D809854-5EF2-ACC1-4609-FA6CACC66450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08" name="直線コネクタ 507">
              <a:extLst>
                <a:ext uri="{FF2B5EF4-FFF2-40B4-BE49-F238E27FC236}">
                  <a16:creationId xmlns:a16="http://schemas.microsoft.com/office/drawing/2014/main" id="{1CCDFB66-989D-1000-ECC4-25533ADDA27B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01" name="グループ化 500">
            <a:extLst>
              <a:ext uri="{FF2B5EF4-FFF2-40B4-BE49-F238E27FC236}">
                <a16:creationId xmlns:a16="http://schemas.microsoft.com/office/drawing/2014/main" id="{18B04FCD-96BF-547E-A51F-253D587A9FAB}"/>
              </a:ext>
            </a:extLst>
          </p:cNvPr>
          <p:cNvGrpSpPr/>
          <p:nvPr/>
        </p:nvGrpSpPr>
        <p:grpSpPr>
          <a:xfrm rot="16200000">
            <a:off x="6179202" y="3992768"/>
            <a:ext cx="460800" cy="460800"/>
            <a:chOff x="-1694023" y="3712170"/>
            <a:chExt cx="460800" cy="460800"/>
          </a:xfrm>
        </p:grpSpPr>
        <p:sp>
          <p:nvSpPr>
            <p:cNvPr id="505" name="Google Shape;135;p7">
              <a:extLst>
                <a:ext uri="{FF2B5EF4-FFF2-40B4-BE49-F238E27FC236}">
                  <a16:creationId xmlns:a16="http://schemas.microsoft.com/office/drawing/2014/main" id="{64EF8043-E518-6BD1-26A9-7A66AB2626EC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06" name="直線コネクタ 505">
              <a:extLst>
                <a:ext uri="{FF2B5EF4-FFF2-40B4-BE49-F238E27FC236}">
                  <a16:creationId xmlns:a16="http://schemas.microsoft.com/office/drawing/2014/main" id="{24306B17-D96F-43C0-BABF-008E575FB4E6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02" name="グループ化 501">
            <a:extLst>
              <a:ext uri="{FF2B5EF4-FFF2-40B4-BE49-F238E27FC236}">
                <a16:creationId xmlns:a16="http://schemas.microsoft.com/office/drawing/2014/main" id="{B9915DF6-EB0E-8BFA-046A-09BA112DCB0F}"/>
              </a:ext>
            </a:extLst>
          </p:cNvPr>
          <p:cNvGrpSpPr/>
          <p:nvPr/>
        </p:nvGrpSpPr>
        <p:grpSpPr>
          <a:xfrm rot="16200000">
            <a:off x="6179202" y="4485470"/>
            <a:ext cx="460800" cy="460800"/>
            <a:chOff x="-1694023" y="3712170"/>
            <a:chExt cx="460800" cy="460800"/>
          </a:xfrm>
        </p:grpSpPr>
        <p:sp>
          <p:nvSpPr>
            <p:cNvPr id="503" name="Google Shape;135;p7">
              <a:extLst>
                <a:ext uri="{FF2B5EF4-FFF2-40B4-BE49-F238E27FC236}">
                  <a16:creationId xmlns:a16="http://schemas.microsoft.com/office/drawing/2014/main" id="{D3C4EFFF-1DEE-98DE-B6FE-6A9AD5963A84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04" name="直線コネクタ 503">
              <a:extLst>
                <a:ext uri="{FF2B5EF4-FFF2-40B4-BE49-F238E27FC236}">
                  <a16:creationId xmlns:a16="http://schemas.microsoft.com/office/drawing/2014/main" id="{47C23308-211F-D0D7-15DD-36D0B13485F5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63" name="Google Shape;255;p7">
            <a:extLst>
              <a:ext uri="{FF2B5EF4-FFF2-40B4-BE49-F238E27FC236}">
                <a16:creationId xmlns:a16="http://schemas.microsoft.com/office/drawing/2014/main" id="{3DDBE0D6-8419-1DAE-0697-236BF81BCD97}"/>
              </a:ext>
            </a:extLst>
          </p:cNvPr>
          <p:cNvSpPr/>
          <p:nvPr/>
        </p:nvSpPr>
        <p:spPr>
          <a:xfrm rot="5400000">
            <a:off x="5234355" y="6320859"/>
            <a:ext cx="1508400" cy="3780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64" name="グループ化 463">
            <a:extLst>
              <a:ext uri="{FF2B5EF4-FFF2-40B4-BE49-F238E27FC236}">
                <a16:creationId xmlns:a16="http://schemas.microsoft.com/office/drawing/2014/main" id="{EC8E6DDC-4DA9-D12E-0083-6204171DA76D}"/>
              </a:ext>
            </a:extLst>
          </p:cNvPr>
          <p:cNvGrpSpPr/>
          <p:nvPr/>
        </p:nvGrpSpPr>
        <p:grpSpPr>
          <a:xfrm rot="16200000">
            <a:off x="6179202" y="6765408"/>
            <a:ext cx="460800" cy="460800"/>
            <a:chOff x="-1694023" y="3712170"/>
            <a:chExt cx="460800" cy="460800"/>
          </a:xfrm>
        </p:grpSpPr>
        <p:sp>
          <p:nvSpPr>
            <p:cNvPr id="494" name="Google Shape;135;p7">
              <a:extLst>
                <a:ext uri="{FF2B5EF4-FFF2-40B4-BE49-F238E27FC236}">
                  <a16:creationId xmlns:a16="http://schemas.microsoft.com/office/drawing/2014/main" id="{478FD2FB-BC90-AC21-C50E-44049924906A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95" name="直線コネクタ 494">
              <a:extLst>
                <a:ext uri="{FF2B5EF4-FFF2-40B4-BE49-F238E27FC236}">
                  <a16:creationId xmlns:a16="http://schemas.microsoft.com/office/drawing/2014/main" id="{49B96794-7A88-48A0-69D8-A6624161217E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65" name="グループ化 464">
            <a:extLst>
              <a:ext uri="{FF2B5EF4-FFF2-40B4-BE49-F238E27FC236}">
                <a16:creationId xmlns:a16="http://schemas.microsoft.com/office/drawing/2014/main" id="{52FA7051-2912-27EA-DBF8-FC12D7EC840F}"/>
              </a:ext>
            </a:extLst>
          </p:cNvPr>
          <p:cNvGrpSpPr/>
          <p:nvPr/>
        </p:nvGrpSpPr>
        <p:grpSpPr>
          <a:xfrm rot="16200000">
            <a:off x="6179202" y="5780004"/>
            <a:ext cx="460800" cy="460800"/>
            <a:chOff x="-1694023" y="3712170"/>
            <a:chExt cx="460800" cy="460800"/>
          </a:xfrm>
        </p:grpSpPr>
        <p:sp>
          <p:nvSpPr>
            <p:cNvPr id="488" name="Google Shape;135;p7">
              <a:extLst>
                <a:ext uri="{FF2B5EF4-FFF2-40B4-BE49-F238E27FC236}">
                  <a16:creationId xmlns:a16="http://schemas.microsoft.com/office/drawing/2014/main" id="{B386C184-FA1A-8517-6613-C655ECE8C870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90" name="直線コネクタ 489">
              <a:extLst>
                <a:ext uri="{FF2B5EF4-FFF2-40B4-BE49-F238E27FC236}">
                  <a16:creationId xmlns:a16="http://schemas.microsoft.com/office/drawing/2014/main" id="{726FF548-4FBF-6C55-B27B-D3EB9DF77597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66" name="グループ化 465">
            <a:extLst>
              <a:ext uri="{FF2B5EF4-FFF2-40B4-BE49-F238E27FC236}">
                <a16:creationId xmlns:a16="http://schemas.microsoft.com/office/drawing/2014/main" id="{626D4B91-7F57-0339-AEFE-C40493D8C8F7}"/>
              </a:ext>
            </a:extLst>
          </p:cNvPr>
          <p:cNvGrpSpPr/>
          <p:nvPr/>
        </p:nvGrpSpPr>
        <p:grpSpPr>
          <a:xfrm rot="16200000">
            <a:off x="6179202" y="6272706"/>
            <a:ext cx="460800" cy="460800"/>
            <a:chOff x="-1694023" y="3712170"/>
            <a:chExt cx="460800" cy="460800"/>
          </a:xfrm>
        </p:grpSpPr>
        <p:sp>
          <p:nvSpPr>
            <p:cNvPr id="467" name="Google Shape;135;p7">
              <a:extLst>
                <a:ext uri="{FF2B5EF4-FFF2-40B4-BE49-F238E27FC236}">
                  <a16:creationId xmlns:a16="http://schemas.microsoft.com/office/drawing/2014/main" id="{B9503E32-FAE1-BA97-7864-52F5377547F8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68" name="直線コネクタ 467">
              <a:extLst>
                <a:ext uri="{FF2B5EF4-FFF2-40B4-BE49-F238E27FC236}">
                  <a16:creationId xmlns:a16="http://schemas.microsoft.com/office/drawing/2014/main" id="{EF852156-97F7-C272-EE5D-3616A52C58AF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49" name="グループ化 448">
            <a:extLst>
              <a:ext uri="{FF2B5EF4-FFF2-40B4-BE49-F238E27FC236}">
                <a16:creationId xmlns:a16="http://schemas.microsoft.com/office/drawing/2014/main" id="{C61B1160-A108-72E9-2473-615447E6299F}"/>
              </a:ext>
            </a:extLst>
          </p:cNvPr>
          <p:cNvGrpSpPr/>
          <p:nvPr/>
        </p:nvGrpSpPr>
        <p:grpSpPr>
          <a:xfrm>
            <a:off x="6413509" y="7511878"/>
            <a:ext cx="332310" cy="372972"/>
            <a:chOff x="6192322" y="7495857"/>
            <a:chExt cx="332310" cy="372972"/>
          </a:xfrm>
        </p:grpSpPr>
        <p:sp>
          <p:nvSpPr>
            <p:cNvPr id="450" name="object 244">
              <a:extLst>
                <a:ext uri="{FF2B5EF4-FFF2-40B4-BE49-F238E27FC236}">
                  <a16:creationId xmlns:a16="http://schemas.microsoft.com/office/drawing/2014/main" id="{575B9D6B-A683-891E-7BA4-C6729A09F5CF}"/>
                </a:ext>
              </a:extLst>
            </p:cNvPr>
            <p:cNvSpPr/>
            <p:nvPr/>
          </p:nvSpPr>
          <p:spPr>
            <a:xfrm>
              <a:off x="6192322" y="7495857"/>
              <a:ext cx="332310" cy="332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3671" y="386"/>
                  </a:lnTo>
                  <a:lnTo>
                    <a:pt x="16251" y="1474"/>
                  </a:lnTo>
                  <a:lnTo>
                    <a:pt x="18437" y="3163"/>
                  </a:lnTo>
                  <a:lnTo>
                    <a:pt x="20125" y="5349"/>
                  </a:lnTo>
                  <a:lnTo>
                    <a:pt x="21214" y="7929"/>
                  </a:lnTo>
                  <a:lnTo>
                    <a:pt x="21600" y="10800"/>
                  </a:lnTo>
                  <a:lnTo>
                    <a:pt x="21214" y="13671"/>
                  </a:lnTo>
                  <a:lnTo>
                    <a:pt x="20125" y="16251"/>
                  </a:lnTo>
                  <a:lnTo>
                    <a:pt x="18437" y="18437"/>
                  </a:lnTo>
                  <a:lnTo>
                    <a:pt x="16251" y="20125"/>
                  </a:lnTo>
                  <a:lnTo>
                    <a:pt x="13671" y="21214"/>
                  </a:lnTo>
                  <a:lnTo>
                    <a:pt x="10800" y="21600"/>
                  </a:lnTo>
                  <a:lnTo>
                    <a:pt x="7929" y="21214"/>
                  </a:lnTo>
                  <a:lnTo>
                    <a:pt x="5349" y="20125"/>
                  </a:lnTo>
                  <a:lnTo>
                    <a:pt x="3163" y="18437"/>
                  </a:lnTo>
                  <a:lnTo>
                    <a:pt x="1475" y="16251"/>
                  </a:lnTo>
                  <a:lnTo>
                    <a:pt x="386" y="13671"/>
                  </a:lnTo>
                  <a:lnTo>
                    <a:pt x="0" y="10800"/>
                  </a:lnTo>
                  <a:lnTo>
                    <a:pt x="386" y="7929"/>
                  </a:lnTo>
                  <a:lnTo>
                    <a:pt x="1475" y="5349"/>
                  </a:lnTo>
                  <a:lnTo>
                    <a:pt x="3163" y="3163"/>
                  </a:lnTo>
                  <a:lnTo>
                    <a:pt x="5349" y="1474"/>
                  </a:lnTo>
                  <a:lnTo>
                    <a:pt x="7929" y="386"/>
                  </a:lnTo>
                  <a:lnTo>
                    <a:pt x="10800" y="0"/>
                  </a:lnTo>
                  <a:close/>
                </a:path>
              </a:pathLst>
            </a:custGeom>
            <a:noFill/>
            <a:ln w="11861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pic>
          <p:nvPicPr>
            <p:cNvPr id="451" name="object 245" descr="object 245">
              <a:extLst>
                <a:ext uri="{FF2B5EF4-FFF2-40B4-BE49-F238E27FC236}">
                  <a16:creationId xmlns:a16="http://schemas.microsoft.com/office/drawing/2014/main" id="{3A3DBBDE-622D-A64F-102A-A9A1E08F0B3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237138" y="7645291"/>
              <a:ext cx="106224" cy="10623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09" name="object 246" descr="object 246">
              <a:extLst>
                <a:ext uri="{FF2B5EF4-FFF2-40B4-BE49-F238E27FC236}">
                  <a16:creationId xmlns:a16="http://schemas.microsoft.com/office/drawing/2014/main" id="{C6F0D945-1C39-543F-F452-9E13CAE948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75512" y="7645291"/>
              <a:ext cx="106224" cy="10623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10" name="object 247">
              <a:extLst>
                <a:ext uri="{FF2B5EF4-FFF2-40B4-BE49-F238E27FC236}">
                  <a16:creationId xmlns:a16="http://schemas.microsoft.com/office/drawing/2014/main" id="{8544AC92-1E55-0947-F120-31C1BFFE1DE6}"/>
                </a:ext>
              </a:extLst>
            </p:cNvPr>
            <p:cNvSpPr/>
            <p:nvPr/>
          </p:nvSpPr>
          <p:spPr>
            <a:xfrm>
              <a:off x="6193262" y="7764332"/>
              <a:ext cx="330431" cy="104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1836" y="8750"/>
                  </a:lnTo>
                  <a:lnTo>
                    <a:pt x="4339" y="15578"/>
                  </a:lnTo>
                  <a:lnTo>
                    <a:pt x="7372" y="20017"/>
                  </a:lnTo>
                  <a:lnTo>
                    <a:pt x="10800" y="21600"/>
                  </a:lnTo>
                  <a:lnTo>
                    <a:pt x="14228" y="20017"/>
                  </a:lnTo>
                  <a:lnTo>
                    <a:pt x="17261" y="15578"/>
                  </a:lnTo>
                  <a:lnTo>
                    <a:pt x="19764" y="875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grpSp>
        <p:nvGrpSpPr>
          <p:cNvPr id="511" name="グループ化 510">
            <a:extLst>
              <a:ext uri="{FF2B5EF4-FFF2-40B4-BE49-F238E27FC236}">
                <a16:creationId xmlns:a16="http://schemas.microsoft.com/office/drawing/2014/main" id="{AE25EFBC-425D-27ED-419D-B4A45C8F6676}"/>
              </a:ext>
            </a:extLst>
          </p:cNvPr>
          <p:cNvGrpSpPr/>
          <p:nvPr/>
        </p:nvGrpSpPr>
        <p:grpSpPr>
          <a:xfrm>
            <a:off x="6315581" y="3333698"/>
            <a:ext cx="332310" cy="372973"/>
            <a:chOff x="6315586" y="3437938"/>
            <a:chExt cx="332310" cy="372973"/>
          </a:xfrm>
        </p:grpSpPr>
        <p:sp>
          <p:nvSpPr>
            <p:cNvPr id="67" name="object 248">
              <a:extLst>
                <a:ext uri="{FF2B5EF4-FFF2-40B4-BE49-F238E27FC236}">
                  <a16:creationId xmlns:a16="http://schemas.microsoft.com/office/drawing/2014/main" id="{09A7C3DF-AAC3-BBCE-F5D1-72376485D804}"/>
                </a:ext>
              </a:extLst>
            </p:cNvPr>
            <p:cNvSpPr/>
            <p:nvPr/>
          </p:nvSpPr>
          <p:spPr>
            <a:xfrm>
              <a:off x="6315586" y="3478600"/>
              <a:ext cx="332310" cy="332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3671" y="21214"/>
                  </a:lnTo>
                  <a:lnTo>
                    <a:pt x="16251" y="20126"/>
                  </a:lnTo>
                  <a:lnTo>
                    <a:pt x="18437" y="18437"/>
                  </a:lnTo>
                  <a:lnTo>
                    <a:pt x="20125" y="16251"/>
                  </a:lnTo>
                  <a:lnTo>
                    <a:pt x="21214" y="13671"/>
                  </a:lnTo>
                  <a:lnTo>
                    <a:pt x="21600" y="10800"/>
                  </a:lnTo>
                  <a:lnTo>
                    <a:pt x="21214" y="7929"/>
                  </a:lnTo>
                  <a:lnTo>
                    <a:pt x="20125" y="5349"/>
                  </a:lnTo>
                  <a:lnTo>
                    <a:pt x="18437" y="3163"/>
                  </a:lnTo>
                  <a:lnTo>
                    <a:pt x="16251" y="1475"/>
                  </a:lnTo>
                  <a:lnTo>
                    <a:pt x="13671" y="386"/>
                  </a:lnTo>
                  <a:lnTo>
                    <a:pt x="10800" y="0"/>
                  </a:lnTo>
                  <a:lnTo>
                    <a:pt x="7929" y="386"/>
                  </a:lnTo>
                  <a:lnTo>
                    <a:pt x="5349" y="1475"/>
                  </a:lnTo>
                  <a:lnTo>
                    <a:pt x="3163" y="3163"/>
                  </a:lnTo>
                  <a:lnTo>
                    <a:pt x="1475" y="5349"/>
                  </a:lnTo>
                  <a:lnTo>
                    <a:pt x="386" y="7929"/>
                  </a:lnTo>
                  <a:lnTo>
                    <a:pt x="0" y="10800"/>
                  </a:lnTo>
                  <a:lnTo>
                    <a:pt x="386" y="13671"/>
                  </a:lnTo>
                  <a:lnTo>
                    <a:pt x="1475" y="16251"/>
                  </a:lnTo>
                  <a:lnTo>
                    <a:pt x="3163" y="18437"/>
                  </a:lnTo>
                  <a:lnTo>
                    <a:pt x="5349" y="20126"/>
                  </a:lnTo>
                  <a:lnTo>
                    <a:pt x="7929" y="21214"/>
                  </a:lnTo>
                  <a:lnTo>
                    <a:pt x="10800" y="21600"/>
                  </a:lnTo>
                  <a:close/>
                </a:path>
              </a:pathLst>
            </a:custGeom>
            <a:noFill/>
            <a:ln w="11861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pic>
          <p:nvPicPr>
            <p:cNvPr id="68" name="object 249" descr="object 249">
              <a:extLst>
                <a:ext uri="{FF2B5EF4-FFF2-40B4-BE49-F238E27FC236}">
                  <a16:creationId xmlns:a16="http://schemas.microsoft.com/office/drawing/2014/main" id="{244C527A-4EFB-50B1-B8F9-B4064B841F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60402" y="3555239"/>
              <a:ext cx="106224" cy="10623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9" name="object 250" descr="object 250">
              <a:extLst>
                <a:ext uri="{FF2B5EF4-FFF2-40B4-BE49-F238E27FC236}">
                  <a16:creationId xmlns:a16="http://schemas.microsoft.com/office/drawing/2014/main" id="{E62FBE05-369E-2A5A-089A-C80D3E5BC4A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98775" y="3555239"/>
              <a:ext cx="106224" cy="10623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3" name="object 251">
              <a:extLst>
                <a:ext uri="{FF2B5EF4-FFF2-40B4-BE49-F238E27FC236}">
                  <a16:creationId xmlns:a16="http://schemas.microsoft.com/office/drawing/2014/main" id="{80832786-5834-6440-A796-7558B14ACAD7}"/>
                </a:ext>
              </a:extLst>
            </p:cNvPr>
            <p:cNvSpPr/>
            <p:nvPr/>
          </p:nvSpPr>
          <p:spPr>
            <a:xfrm>
              <a:off x="6316526" y="3437938"/>
              <a:ext cx="330431" cy="104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7372" y="1583"/>
                  </a:lnTo>
                  <a:lnTo>
                    <a:pt x="4339" y="6022"/>
                  </a:lnTo>
                  <a:lnTo>
                    <a:pt x="1836" y="1285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19764" y="12850"/>
                  </a:lnTo>
                  <a:lnTo>
                    <a:pt x="17261" y="6022"/>
                  </a:lnTo>
                  <a:lnTo>
                    <a:pt x="14228" y="1583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grpSp>
        <p:nvGrpSpPr>
          <p:cNvPr id="74" name="グループ化 73">
            <a:extLst>
              <a:ext uri="{FF2B5EF4-FFF2-40B4-BE49-F238E27FC236}">
                <a16:creationId xmlns:a16="http://schemas.microsoft.com/office/drawing/2014/main" id="{B96DE501-68C6-F568-1822-52DFD84D2414}"/>
              </a:ext>
            </a:extLst>
          </p:cNvPr>
          <p:cNvGrpSpPr/>
          <p:nvPr/>
        </p:nvGrpSpPr>
        <p:grpSpPr>
          <a:xfrm>
            <a:off x="1305109" y="3333698"/>
            <a:ext cx="332310" cy="372973"/>
            <a:chOff x="1358668" y="3425238"/>
            <a:chExt cx="332310" cy="372973"/>
          </a:xfrm>
        </p:grpSpPr>
        <p:sp>
          <p:nvSpPr>
            <p:cNvPr id="75" name="object 252">
              <a:extLst>
                <a:ext uri="{FF2B5EF4-FFF2-40B4-BE49-F238E27FC236}">
                  <a16:creationId xmlns:a16="http://schemas.microsoft.com/office/drawing/2014/main" id="{569F8C2C-8B5E-A3C4-0AD5-28732562DDAE}"/>
                </a:ext>
              </a:extLst>
            </p:cNvPr>
            <p:cNvSpPr/>
            <p:nvPr/>
          </p:nvSpPr>
          <p:spPr>
            <a:xfrm>
              <a:off x="1358668" y="3465900"/>
              <a:ext cx="332310" cy="332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7929" y="21214"/>
                  </a:lnTo>
                  <a:lnTo>
                    <a:pt x="5349" y="20126"/>
                  </a:lnTo>
                  <a:lnTo>
                    <a:pt x="3163" y="18437"/>
                  </a:lnTo>
                  <a:lnTo>
                    <a:pt x="1475" y="16251"/>
                  </a:lnTo>
                  <a:lnTo>
                    <a:pt x="386" y="13671"/>
                  </a:lnTo>
                  <a:lnTo>
                    <a:pt x="0" y="10800"/>
                  </a:lnTo>
                  <a:lnTo>
                    <a:pt x="386" y="7929"/>
                  </a:lnTo>
                  <a:lnTo>
                    <a:pt x="1475" y="5349"/>
                  </a:lnTo>
                  <a:lnTo>
                    <a:pt x="3163" y="3163"/>
                  </a:lnTo>
                  <a:lnTo>
                    <a:pt x="5349" y="1475"/>
                  </a:lnTo>
                  <a:lnTo>
                    <a:pt x="7929" y="386"/>
                  </a:lnTo>
                  <a:lnTo>
                    <a:pt x="10800" y="0"/>
                  </a:lnTo>
                  <a:lnTo>
                    <a:pt x="13671" y="386"/>
                  </a:lnTo>
                  <a:lnTo>
                    <a:pt x="16251" y="1475"/>
                  </a:lnTo>
                  <a:lnTo>
                    <a:pt x="18437" y="3163"/>
                  </a:lnTo>
                  <a:lnTo>
                    <a:pt x="20125" y="5349"/>
                  </a:lnTo>
                  <a:lnTo>
                    <a:pt x="21214" y="7929"/>
                  </a:lnTo>
                  <a:lnTo>
                    <a:pt x="21600" y="10800"/>
                  </a:lnTo>
                  <a:lnTo>
                    <a:pt x="21214" y="13671"/>
                  </a:lnTo>
                  <a:lnTo>
                    <a:pt x="20125" y="16251"/>
                  </a:lnTo>
                  <a:lnTo>
                    <a:pt x="18437" y="18437"/>
                  </a:lnTo>
                  <a:lnTo>
                    <a:pt x="16251" y="20126"/>
                  </a:lnTo>
                  <a:lnTo>
                    <a:pt x="13671" y="21214"/>
                  </a:lnTo>
                  <a:lnTo>
                    <a:pt x="10800" y="21600"/>
                  </a:lnTo>
                  <a:close/>
                </a:path>
              </a:pathLst>
            </a:custGeom>
            <a:noFill/>
            <a:ln w="11861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pic>
          <p:nvPicPr>
            <p:cNvPr id="76" name="object 253" descr="object 253">
              <a:extLst>
                <a:ext uri="{FF2B5EF4-FFF2-40B4-BE49-F238E27FC236}">
                  <a16:creationId xmlns:a16="http://schemas.microsoft.com/office/drawing/2014/main" id="{6C1AB702-2366-527C-8573-629594D81DC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39938" y="3542539"/>
              <a:ext cx="106224" cy="10623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7" name="object 254" descr="object 254">
              <a:extLst>
                <a:ext uri="{FF2B5EF4-FFF2-40B4-BE49-F238E27FC236}">
                  <a16:creationId xmlns:a16="http://schemas.microsoft.com/office/drawing/2014/main" id="{2F84BFD6-6F9F-37E5-1703-D24684FAD6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01565" y="3542539"/>
              <a:ext cx="106224" cy="10623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8" name="object 255">
              <a:extLst>
                <a:ext uri="{FF2B5EF4-FFF2-40B4-BE49-F238E27FC236}">
                  <a16:creationId xmlns:a16="http://schemas.microsoft.com/office/drawing/2014/main" id="{C7100DB2-4CEF-FBB7-8BFE-02ABEBE8FCD9}"/>
                </a:ext>
              </a:extLst>
            </p:cNvPr>
            <p:cNvSpPr/>
            <p:nvPr/>
          </p:nvSpPr>
          <p:spPr>
            <a:xfrm>
              <a:off x="1359608" y="3425238"/>
              <a:ext cx="330430" cy="104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7372" y="1583"/>
                  </a:lnTo>
                  <a:lnTo>
                    <a:pt x="4339" y="6022"/>
                  </a:lnTo>
                  <a:lnTo>
                    <a:pt x="1836" y="1285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19764" y="12850"/>
                  </a:lnTo>
                  <a:lnTo>
                    <a:pt x="17261" y="6022"/>
                  </a:lnTo>
                  <a:lnTo>
                    <a:pt x="14228" y="1583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grpSp>
        <p:nvGrpSpPr>
          <p:cNvPr id="79" name="グループ化 78">
            <a:extLst>
              <a:ext uri="{FF2B5EF4-FFF2-40B4-BE49-F238E27FC236}">
                <a16:creationId xmlns:a16="http://schemas.microsoft.com/office/drawing/2014/main" id="{3350A90C-9063-330F-1BEE-94829AD02481}"/>
              </a:ext>
            </a:extLst>
          </p:cNvPr>
          <p:cNvGrpSpPr/>
          <p:nvPr/>
        </p:nvGrpSpPr>
        <p:grpSpPr>
          <a:xfrm>
            <a:off x="793271" y="5855909"/>
            <a:ext cx="372973" cy="332311"/>
            <a:chOff x="852072" y="5776815"/>
            <a:chExt cx="372973" cy="332311"/>
          </a:xfrm>
        </p:grpSpPr>
        <p:sp>
          <p:nvSpPr>
            <p:cNvPr id="85" name="object 256">
              <a:extLst>
                <a:ext uri="{FF2B5EF4-FFF2-40B4-BE49-F238E27FC236}">
                  <a16:creationId xmlns:a16="http://schemas.microsoft.com/office/drawing/2014/main" id="{9C82A85B-7B79-F64D-D6BD-B8C290061B83}"/>
                </a:ext>
              </a:extLst>
            </p:cNvPr>
            <p:cNvSpPr/>
            <p:nvPr/>
          </p:nvSpPr>
          <p:spPr>
            <a:xfrm>
              <a:off x="892733" y="5776815"/>
              <a:ext cx="332312" cy="332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21214" y="13671"/>
                  </a:lnTo>
                  <a:lnTo>
                    <a:pt x="20126" y="16251"/>
                  </a:lnTo>
                  <a:lnTo>
                    <a:pt x="18437" y="18437"/>
                  </a:lnTo>
                  <a:lnTo>
                    <a:pt x="16251" y="20125"/>
                  </a:lnTo>
                  <a:lnTo>
                    <a:pt x="13671" y="21214"/>
                  </a:lnTo>
                  <a:lnTo>
                    <a:pt x="10800" y="21600"/>
                  </a:lnTo>
                  <a:lnTo>
                    <a:pt x="7929" y="21214"/>
                  </a:lnTo>
                  <a:lnTo>
                    <a:pt x="5349" y="20125"/>
                  </a:lnTo>
                  <a:lnTo>
                    <a:pt x="3163" y="18437"/>
                  </a:lnTo>
                  <a:lnTo>
                    <a:pt x="1475" y="16251"/>
                  </a:lnTo>
                  <a:lnTo>
                    <a:pt x="386" y="13671"/>
                  </a:lnTo>
                  <a:lnTo>
                    <a:pt x="0" y="10800"/>
                  </a:lnTo>
                  <a:lnTo>
                    <a:pt x="386" y="7929"/>
                  </a:lnTo>
                  <a:lnTo>
                    <a:pt x="1475" y="5349"/>
                  </a:lnTo>
                  <a:lnTo>
                    <a:pt x="3163" y="3163"/>
                  </a:lnTo>
                  <a:lnTo>
                    <a:pt x="5349" y="1475"/>
                  </a:lnTo>
                  <a:lnTo>
                    <a:pt x="7929" y="386"/>
                  </a:lnTo>
                  <a:lnTo>
                    <a:pt x="10800" y="0"/>
                  </a:lnTo>
                  <a:lnTo>
                    <a:pt x="13671" y="386"/>
                  </a:lnTo>
                  <a:lnTo>
                    <a:pt x="16251" y="1475"/>
                  </a:lnTo>
                  <a:lnTo>
                    <a:pt x="18437" y="3163"/>
                  </a:lnTo>
                  <a:lnTo>
                    <a:pt x="20126" y="5349"/>
                  </a:lnTo>
                  <a:lnTo>
                    <a:pt x="21214" y="7929"/>
                  </a:lnTo>
                  <a:lnTo>
                    <a:pt x="21600" y="10800"/>
                  </a:lnTo>
                  <a:close/>
                </a:path>
              </a:pathLst>
            </a:custGeom>
            <a:noFill/>
            <a:ln w="11861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pic>
          <p:nvPicPr>
            <p:cNvPr id="86" name="object 257" descr="object 257">
              <a:extLst>
                <a:ext uri="{FF2B5EF4-FFF2-40B4-BE49-F238E27FC236}">
                  <a16:creationId xmlns:a16="http://schemas.microsoft.com/office/drawing/2014/main" id="{DE200D7F-CE2C-7286-3410-B25A8F74277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69373" y="5821631"/>
              <a:ext cx="106237" cy="10622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87" name="object 258" descr="object 258">
              <a:extLst>
                <a:ext uri="{FF2B5EF4-FFF2-40B4-BE49-F238E27FC236}">
                  <a16:creationId xmlns:a16="http://schemas.microsoft.com/office/drawing/2014/main" id="{E39DFA93-2738-3DF7-4916-22AB9B528F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69373" y="5960005"/>
              <a:ext cx="106237" cy="10622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88" name="object 259">
              <a:extLst>
                <a:ext uri="{FF2B5EF4-FFF2-40B4-BE49-F238E27FC236}">
                  <a16:creationId xmlns:a16="http://schemas.microsoft.com/office/drawing/2014/main" id="{EBFAD105-0F02-5FBC-DCC0-2253B3F5D532}"/>
                </a:ext>
              </a:extLst>
            </p:cNvPr>
            <p:cNvSpPr/>
            <p:nvPr/>
          </p:nvSpPr>
          <p:spPr>
            <a:xfrm>
              <a:off x="852072" y="5777755"/>
              <a:ext cx="104497" cy="330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2850" y="1836"/>
                  </a:lnTo>
                  <a:lnTo>
                    <a:pt x="6022" y="4339"/>
                  </a:lnTo>
                  <a:lnTo>
                    <a:pt x="1583" y="7372"/>
                  </a:lnTo>
                  <a:lnTo>
                    <a:pt x="0" y="10800"/>
                  </a:lnTo>
                  <a:lnTo>
                    <a:pt x="1583" y="14228"/>
                  </a:lnTo>
                  <a:lnTo>
                    <a:pt x="6022" y="17261"/>
                  </a:lnTo>
                  <a:lnTo>
                    <a:pt x="12850" y="19764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grpSp>
        <p:nvGrpSpPr>
          <p:cNvPr id="89" name="グループ化 88">
            <a:extLst>
              <a:ext uri="{FF2B5EF4-FFF2-40B4-BE49-F238E27FC236}">
                <a16:creationId xmlns:a16="http://schemas.microsoft.com/office/drawing/2014/main" id="{8BCB2276-34D4-862A-8C8E-E69BE1A54288}"/>
              </a:ext>
            </a:extLst>
          </p:cNvPr>
          <p:cNvGrpSpPr/>
          <p:nvPr/>
        </p:nvGrpSpPr>
        <p:grpSpPr>
          <a:xfrm>
            <a:off x="793271" y="3757286"/>
            <a:ext cx="372973" cy="332311"/>
            <a:chOff x="852072" y="5776815"/>
            <a:chExt cx="372973" cy="332311"/>
          </a:xfrm>
        </p:grpSpPr>
        <p:sp>
          <p:nvSpPr>
            <p:cNvPr id="90" name="object 256">
              <a:extLst>
                <a:ext uri="{FF2B5EF4-FFF2-40B4-BE49-F238E27FC236}">
                  <a16:creationId xmlns:a16="http://schemas.microsoft.com/office/drawing/2014/main" id="{05631DBF-8F0B-B862-A5BF-506E59825AA9}"/>
                </a:ext>
              </a:extLst>
            </p:cNvPr>
            <p:cNvSpPr/>
            <p:nvPr/>
          </p:nvSpPr>
          <p:spPr>
            <a:xfrm>
              <a:off x="892733" y="5776815"/>
              <a:ext cx="332312" cy="332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21214" y="13671"/>
                  </a:lnTo>
                  <a:lnTo>
                    <a:pt x="20126" y="16251"/>
                  </a:lnTo>
                  <a:lnTo>
                    <a:pt x="18437" y="18437"/>
                  </a:lnTo>
                  <a:lnTo>
                    <a:pt x="16251" y="20125"/>
                  </a:lnTo>
                  <a:lnTo>
                    <a:pt x="13671" y="21214"/>
                  </a:lnTo>
                  <a:lnTo>
                    <a:pt x="10800" y="21600"/>
                  </a:lnTo>
                  <a:lnTo>
                    <a:pt x="7929" y="21214"/>
                  </a:lnTo>
                  <a:lnTo>
                    <a:pt x="5349" y="20125"/>
                  </a:lnTo>
                  <a:lnTo>
                    <a:pt x="3163" y="18437"/>
                  </a:lnTo>
                  <a:lnTo>
                    <a:pt x="1475" y="16251"/>
                  </a:lnTo>
                  <a:lnTo>
                    <a:pt x="386" y="13671"/>
                  </a:lnTo>
                  <a:lnTo>
                    <a:pt x="0" y="10800"/>
                  </a:lnTo>
                  <a:lnTo>
                    <a:pt x="386" y="7929"/>
                  </a:lnTo>
                  <a:lnTo>
                    <a:pt x="1475" y="5349"/>
                  </a:lnTo>
                  <a:lnTo>
                    <a:pt x="3163" y="3163"/>
                  </a:lnTo>
                  <a:lnTo>
                    <a:pt x="5349" y="1475"/>
                  </a:lnTo>
                  <a:lnTo>
                    <a:pt x="7929" y="386"/>
                  </a:lnTo>
                  <a:lnTo>
                    <a:pt x="10800" y="0"/>
                  </a:lnTo>
                  <a:lnTo>
                    <a:pt x="13671" y="386"/>
                  </a:lnTo>
                  <a:lnTo>
                    <a:pt x="16251" y="1475"/>
                  </a:lnTo>
                  <a:lnTo>
                    <a:pt x="18437" y="3163"/>
                  </a:lnTo>
                  <a:lnTo>
                    <a:pt x="20126" y="5349"/>
                  </a:lnTo>
                  <a:lnTo>
                    <a:pt x="21214" y="7929"/>
                  </a:lnTo>
                  <a:lnTo>
                    <a:pt x="21600" y="10800"/>
                  </a:lnTo>
                  <a:close/>
                </a:path>
              </a:pathLst>
            </a:custGeom>
            <a:noFill/>
            <a:ln w="11861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pic>
          <p:nvPicPr>
            <p:cNvPr id="91" name="object 257" descr="object 257">
              <a:extLst>
                <a:ext uri="{FF2B5EF4-FFF2-40B4-BE49-F238E27FC236}">
                  <a16:creationId xmlns:a16="http://schemas.microsoft.com/office/drawing/2014/main" id="{795EE8CF-B899-A8A5-EC64-4A95EA5702A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69373" y="5821631"/>
              <a:ext cx="106237" cy="10622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2" name="object 258" descr="object 258">
              <a:extLst>
                <a:ext uri="{FF2B5EF4-FFF2-40B4-BE49-F238E27FC236}">
                  <a16:creationId xmlns:a16="http://schemas.microsoft.com/office/drawing/2014/main" id="{A16D491B-B4F7-FA87-391B-E1C78A5DB2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69373" y="5960005"/>
              <a:ext cx="106237" cy="10622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93" name="object 259">
              <a:extLst>
                <a:ext uri="{FF2B5EF4-FFF2-40B4-BE49-F238E27FC236}">
                  <a16:creationId xmlns:a16="http://schemas.microsoft.com/office/drawing/2014/main" id="{D11109F9-2B1A-9126-94B6-DD908226D322}"/>
                </a:ext>
              </a:extLst>
            </p:cNvPr>
            <p:cNvSpPr/>
            <p:nvPr/>
          </p:nvSpPr>
          <p:spPr>
            <a:xfrm>
              <a:off x="852072" y="5777755"/>
              <a:ext cx="104497" cy="330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2850" y="1836"/>
                  </a:lnTo>
                  <a:lnTo>
                    <a:pt x="6022" y="4339"/>
                  </a:lnTo>
                  <a:lnTo>
                    <a:pt x="1583" y="7372"/>
                  </a:lnTo>
                  <a:lnTo>
                    <a:pt x="0" y="10800"/>
                  </a:lnTo>
                  <a:lnTo>
                    <a:pt x="1583" y="14228"/>
                  </a:lnTo>
                  <a:lnTo>
                    <a:pt x="6022" y="17261"/>
                  </a:lnTo>
                  <a:lnTo>
                    <a:pt x="12850" y="19764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grpSp>
        <p:nvGrpSpPr>
          <p:cNvPr id="94" name="グループ化 93">
            <a:extLst>
              <a:ext uri="{FF2B5EF4-FFF2-40B4-BE49-F238E27FC236}">
                <a16:creationId xmlns:a16="http://schemas.microsoft.com/office/drawing/2014/main" id="{F8DA9606-17A5-DCD4-D7E9-F2AFEED7B407}"/>
              </a:ext>
            </a:extLst>
          </p:cNvPr>
          <p:cNvGrpSpPr/>
          <p:nvPr/>
        </p:nvGrpSpPr>
        <p:grpSpPr>
          <a:xfrm>
            <a:off x="3688545" y="3333698"/>
            <a:ext cx="332310" cy="372973"/>
            <a:chOff x="1358668" y="3425238"/>
            <a:chExt cx="332310" cy="372973"/>
          </a:xfrm>
        </p:grpSpPr>
        <p:sp>
          <p:nvSpPr>
            <p:cNvPr id="95" name="object 252">
              <a:extLst>
                <a:ext uri="{FF2B5EF4-FFF2-40B4-BE49-F238E27FC236}">
                  <a16:creationId xmlns:a16="http://schemas.microsoft.com/office/drawing/2014/main" id="{D1CF71CA-DFC4-E437-0F83-41E848D63772}"/>
                </a:ext>
              </a:extLst>
            </p:cNvPr>
            <p:cNvSpPr/>
            <p:nvPr/>
          </p:nvSpPr>
          <p:spPr>
            <a:xfrm>
              <a:off x="1358668" y="3465900"/>
              <a:ext cx="332310" cy="332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7929" y="21214"/>
                  </a:lnTo>
                  <a:lnTo>
                    <a:pt x="5349" y="20126"/>
                  </a:lnTo>
                  <a:lnTo>
                    <a:pt x="3163" y="18437"/>
                  </a:lnTo>
                  <a:lnTo>
                    <a:pt x="1475" y="16251"/>
                  </a:lnTo>
                  <a:lnTo>
                    <a:pt x="386" y="13671"/>
                  </a:lnTo>
                  <a:lnTo>
                    <a:pt x="0" y="10800"/>
                  </a:lnTo>
                  <a:lnTo>
                    <a:pt x="386" y="7929"/>
                  </a:lnTo>
                  <a:lnTo>
                    <a:pt x="1475" y="5349"/>
                  </a:lnTo>
                  <a:lnTo>
                    <a:pt x="3163" y="3163"/>
                  </a:lnTo>
                  <a:lnTo>
                    <a:pt x="5349" y="1475"/>
                  </a:lnTo>
                  <a:lnTo>
                    <a:pt x="7929" y="386"/>
                  </a:lnTo>
                  <a:lnTo>
                    <a:pt x="10800" y="0"/>
                  </a:lnTo>
                  <a:lnTo>
                    <a:pt x="13671" y="386"/>
                  </a:lnTo>
                  <a:lnTo>
                    <a:pt x="16251" y="1475"/>
                  </a:lnTo>
                  <a:lnTo>
                    <a:pt x="18437" y="3163"/>
                  </a:lnTo>
                  <a:lnTo>
                    <a:pt x="20125" y="5349"/>
                  </a:lnTo>
                  <a:lnTo>
                    <a:pt x="21214" y="7929"/>
                  </a:lnTo>
                  <a:lnTo>
                    <a:pt x="21600" y="10800"/>
                  </a:lnTo>
                  <a:lnTo>
                    <a:pt x="21214" y="13671"/>
                  </a:lnTo>
                  <a:lnTo>
                    <a:pt x="20125" y="16251"/>
                  </a:lnTo>
                  <a:lnTo>
                    <a:pt x="18437" y="18437"/>
                  </a:lnTo>
                  <a:lnTo>
                    <a:pt x="16251" y="20126"/>
                  </a:lnTo>
                  <a:lnTo>
                    <a:pt x="13671" y="21214"/>
                  </a:lnTo>
                  <a:lnTo>
                    <a:pt x="10800" y="21600"/>
                  </a:lnTo>
                  <a:close/>
                </a:path>
              </a:pathLst>
            </a:custGeom>
            <a:noFill/>
            <a:ln w="11861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pic>
          <p:nvPicPr>
            <p:cNvPr id="96" name="object 253" descr="object 253">
              <a:extLst>
                <a:ext uri="{FF2B5EF4-FFF2-40B4-BE49-F238E27FC236}">
                  <a16:creationId xmlns:a16="http://schemas.microsoft.com/office/drawing/2014/main" id="{B391101E-A650-42E2-33B8-85999028FB8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39938" y="3542539"/>
              <a:ext cx="106224" cy="10623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7" name="object 254" descr="object 254">
              <a:extLst>
                <a:ext uri="{FF2B5EF4-FFF2-40B4-BE49-F238E27FC236}">
                  <a16:creationId xmlns:a16="http://schemas.microsoft.com/office/drawing/2014/main" id="{65DFB9E8-96C2-D238-45E6-2BAE9938B49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01565" y="3542539"/>
              <a:ext cx="106224" cy="10623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98" name="object 255">
              <a:extLst>
                <a:ext uri="{FF2B5EF4-FFF2-40B4-BE49-F238E27FC236}">
                  <a16:creationId xmlns:a16="http://schemas.microsoft.com/office/drawing/2014/main" id="{F865B71D-ADCB-F17F-3BC2-854E92FA8462}"/>
                </a:ext>
              </a:extLst>
            </p:cNvPr>
            <p:cNvSpPr/>
            <p:nvPr/>
          </p:nvSpPr>
          <p:spPr>
            <a:xfrm>
              <a:off x="1359608" y="3425238"/>
              <a:ext cx="330430" cy="104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7372" y="1583"/>
                  </a:lnTo>
                  <a:lnTo>
                    <a:pt x="4339" y="6022"/>
                  </a:lnTo>
                  <a:lnTo>
                    <a:pt x="1836" y="1285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19764" y="12850"/>
                  </a:lnTo>
                  <a:lnTo>
                    <a:pt x="17261" y="6022"/>
                  </a:lnTo>
                  <a:lnTo>
                    <a:pt x="14228" y="1583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grpSp>
        <p:nvGrpSpPr>
          <p:cNvPr id="99" name="グループ化 98">
            <a:extLst>
              <a:ext uri="{FF2B5EF4-FFF2-40B4-BE49-F238E27FC236}">
                <a16:creationId xmlns:a16="http://schemas.microsoft.com/office/drawing/2014/main" id="{942693B3-1C36-1AD2-755B-2C74BC7349A4}"/>
              </a:ext>
            </a:extLst>
          </p:cNvPr>
          <p:cNvGrpSpPr/>
          <p:nvPr/>
        </p:nvGrpSpPr>
        <p:grpSpPr>
          <a:xfrm rot="10800000">
            <a:off x="5606567" y="7530620"/>
            <a:ext cx="332310" cy="372973"/>
            <a:chOff x="6315586" y="3437938"/>
            <a:chExt cx="332310" cy="372973"/>
          </a:xfrm>
        </p:grpSpPr>
        <p:sp>
          <p:nvSpPr>
            <p:cNvPr id="100" name="object 248">
              <a:extLst>
                <a:ext uri="{FF2B5EF4-FFF2-40B4-BE49-F238E27FC236}">
                  <a16:creationId xmlns:a16="http://schemas.microsoft.com/office/drawing/2014/main" id="{6AAAC382-DA4C-A40C-4266-00A793726FD4}"/>
                </a:ext>
              </a:extLst>
            </p:cNvPr>
            <p:cNvSpPr/>
            <p:nvPr/>
          </p:nvSpPr>
          <p:spPr>
            <a:xfrm>
              <a:off x="6315586" y="3478600"/>
              <a:ext cx="332310" cy="332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3671" y="21214"/>
                  </a:lnTo>
                  <a:lnTo>
                    <a:pt x="16251" y="20126"/>
                  </a:lnTo>
                  <a:lnTo>
                    <a:pt x="18437" y="18437"/>
                  </a:lnTo>
                  <a:lnTo>
                    <a:pt x="20125" y="16251"/>
                  </a:lnTo>
                  <a:lnTo>
                    <a:pt x="21214" y="13671"/>
                  </a:lnTo>
                  <a:lnTo>
                    <a:pt x="21600" y="10800"/>
                  </a:lnTo>
                  <a:lnTo>
                    <a:pt x="21214" y="7929"/>
                  </a:lnTo>
                  <a:lnTo>
                    <a:pt x="20125" y="5349"/>
                  </a:lnTo>
                  <a:lnTo>
                    <a:pt x="18437" y="3163"/>
                  </a:lnTo>
                  <a:lnTo>
                    <a:pt x="16251" y="1475"/>
                  </a:lnTo>
                  <a:lnTo>
                    <a:pt x="13671" y="386"/>
                  </a:lnTo>
                  <a:lnTo>
                    <a:pt x="10800" y="0"/>
                  </a:lnTo>
                  <a:lnTo>
                    <a:pt x="7929" y="386"/>
                  </a:lnTo>
                  <a:lnTo>
                    <a:pt x="5349" y="1475"/>
                  </a:lnTo>
                  <a:lnTo>
                    <a:pt x="3163" y="3163"/>
                  </a:lnTo>
                  <a:lnTo>
                    <a:pt x="1475" y="5349"/>
                  </a:lnTo>
                  <a:lnTo>
                    <a:pt x="386" y="7929"/>
                  </a:lnTo>
                  <a:lnTo>
                    <a:pt x="0" y="10800"/>
                  </a:lnTo>
                  <a:lnTo>
                    <a:pt x="386" y="13671"/>
                  </a:lnTo>
                  <a:lnTo>
                    <a:pt x="1475" y="16251"/>
                  </a:lnTo>
                  <a:lnTo>
                    <a:pt x="3163" y="18437"/>
                  </a:lnTo>
                  <a:lnTo>
                    <a:pt x="5349" y="20126"/>
                  </a:lnTo>
                  <a:lnTo>
                    <a:pt x="7929" y="21214"/>
                  </a:lnTo>
                  <a:lnTo>
                    <a:pt x="10800" y="21600"/>
                  </a:lnTo>
                  <a:close/>
                </a:path>
              </a:pathLst>
            </a:custGeom>
            <a:noFill/>
            <a:ln w="11861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pic>
          <p:nvPicPr>
            <p:cNvPr id="101" name="object 249" descr="object 249">
              <a:extLst>
                <a:ext uri="{FF2B5EF4-FFF2-40B4-BE49-F238E27FC236}">
                  <a16:creationId xmlns:a16="http://schemas.microsoft.com/office/drawing/2014/main" id="{6B6DBFB7-6477-B75F-B749-AD4A40434A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60402" y="3555239"/>
              <a:ext cx="106224" cy="10623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2" name="object 250" descr="object 250">
              <a:extLst>
                <a:ext uri="{FF2B5EF4-FFF2-40B4-BE49-F238E27FC236}">
                  <a16:creationId xmlns:a16="http://schemas.microsoft.com/office/drawing/2014/main" id="{36B57EBD-F2F6-E5A5-BFFD-DFC5A7A77EF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98775" y="3555239"/>
              <a:ext cx="106224" cy="10623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03" name="object 251">
              <a:extLst>
                <a:ext uri="{FF2B5EF4-FFF2-40B4-BE49-F238E27FC236}">
                  <a16:creationId xmlns:a16="http://schemas.microsoft.com/office/drawing/2014/main" id="{C5B92B80-B5EB-6DE1-7ABA-88E752E6F26C}"/>
                </a:ext>
              </a:extLst>
            </p:cNvPr>
            <p:cNvSpPr/>
            <p:nvPr/>
          </p:nvSpPr>
          <p:spPr>
            <a:xfrm>
              <a:off x="6316526" y="3437938"/>
              <a:ext cx="330431" cy="104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7372" y="1583"/>
                  </a:lnTo>
                  <a:lnTo>
                    <a:pt x="4339" y="6022"/>
                  </a:lnTo>
                  <a:lnTo>
                    <a:pt x="1836" y="1285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19764" y="12850"/>
                  </a:lnTo>
                  <a:lnTo>
                    <a:pt x="17261" y="6022"/>
                  </a:lnTo>
                  <a:lnTo>
                    <a:pt x="14228" y="1583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grpSp>
        <p:nvGrpSpPr>
          <p:cNvPr id="104" name="グループ化 103">
            <a:extLst>
              <a:ext uri="{FF2B5EF4-FFF2-40B4-BE49-F238E27FC236}">
                <a16:creationId xmlns:a16="http://schemas.microsoft.com/office/drawing/2014/main" id="{5FE0CDA3-D89C-0067-9A0F-99BA94ED9E02}"/>
              </a:ext>
            </a:extLst>
          </p:cNvPr>
          <p:cNvGrpSpPr/>
          <p:nvPr/>
        </p:nvGrpSpPr>
        <p:grpSpPr>
          <a:xfrm rot="10800000">
            <a:off x="3792757" y="7515630"/>
            <a:ext cx="332310" cy="372973"/>
            <a:chOff x="6315586" y="3437938"/>
            <a:chExt cx="332310" cy="372973"/>
          </a:xfrm>
        </p:grpSpPr>
        <p:sp>
          <p:nvSpPr>
            <p:cNvPr id="105" name="object 248">
              <a:extLst>
                <a:ext uri="{FF2B5EF4-FFF2-40B4-BE49-F238E27FC236}">
                  <a16:creationId xmlns:a16="http://schemas.microsoft.com/office/drawing/2014/main" id="{0A94A01F-8426-0B46-F76D-BDC6502A8B13}"/>
                </a:ext>
              </a:extLst>
            </p:cNvPr>
            <p:cNvSpPr/>
            <p:nvPr/>
          </p:nvSpPr>
          <p:spPr>
            <a:xfrm>
              <a:off x="6315586" y="3478600"/>
              <a:ext cx="332310" cy="332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3671" y="21214"/>
                  </a:lnTo>
                  <a:lnTo>
                    <a:pt x="16251" y="20126"/>
                  </a:lnTo>
                  <a:lnTo>
                    <a:pt x="18437" y="18437"/>
                  </a:lnTo>
                  <a:lnTo>
                    <a:pt x="20125" y="16251"/>
                  </a:lnTo>
                  <a:lnTo>
                    <a:pt x="21214" y="13671"/>
                  </a:lnTo>
                  <a:lnTo>
                    <a:pt x="21600" y="10800"/>
                  </a:lnTo>
                  <a:lnTo>
                    <a:pt x="21214" y="7929"/>
                  </a:lnTo>
                  <a:lnTo>
                    <a:pt x="20125" y="5349"/>
                  </a:lnTo>
                  <a:lnTo>
                    <a:pt x="18437" y="3163"/>
                  </a:lnTo>
                  <a:lnTo>
                    <a:pt x="16251" y="1475"/>
                  </a:lnTo>
                  <a:lnTo>
                    <a:pt x="13671" y="386"/>
                  </a:lnTo>
                  <a:lnTo>
                    <a:pt x="10800" y="0"/>
                  </a:lnTo>
                  <a:lnTo>
                    <a:pt x="7929" y="386"/>
                  </a:lnTo>
                  <a:lnTo>
                    <a:pt x="5349" y="1475"/>
                  </a:lnTo>
                  <a:lnTo>
                    <a:pt x="3163" y="3163"/>
                  </a:lnTo>
                  <a:lnTo>
                    <a:pt x="1475" y="5349"/>
                  </a:lnTo>
                  <a:lnTo>
                    <a:pt x="386" y="7929"/>
                  </a:lnTo>
                  <a:lnTo>
                    <a:pt x="0" y="10800"/>
                  </a:lnTo>
                  <a:lnTo>
                    <a:pt x="386" y="13671"/>
                  </a:lnTo>
                  <a:lnTo>
                    <a:pt x="1475" y="16251"/>
                  </a:lnTo>
                  <a:lnTo>
                    <a:pt x="3163" y="18437"/>
                  </a:lnTo>
                  <a:lnTo>
                    <a:pt x="5349" y="20126"/>
                  </a:lnTo>
                  <a:lnTo>
                    <a:pt x="7929" y="21214"/>
                  </a:lnTo>
                  <a:lnTo>
                    <a:pt x="10800" y="21600"/>
                  </a:lnTo>
                  <a:close/>
                </a:path>
              </a:pathLst>
            </a:custGeom>
            <a:noFill/>
            <a:ln w="11861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pic>
          <p:nvPicPr>
            <p:cNvPr id="106" name="object 249" descr="object 249">
              <a:extLst>
                <a:ext uri="{FF2B5EF4-FFF2-40B4-BE49-F238E27FC236}">
                  <a16:creationId xmlns:a16="http://schemas.microsoft.com/office/drawing/2014/main" id="{7B97F0E8-0F30-BA0E-1C85-F206EBDD8AA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60402" y="3555239"/>
              <a:ext cx="106224" cy="10623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7" name="object 250" descr="object 250">
              <a:extLst>
                <a:ext uri="{FF2B5EF4-FFF2-40B4-BE49-F238E27FC236}">
                  <a16:creationId xmlns:a16="http://schemas.microsoft.com/office/drawing/2014/main" id="{A3E6EA7C-8969-7255-86EF-0A39130EFAB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98775" y="3555239"/>
              <a:ext cx="106224" cy="10623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08" name="object 251">
              <a:extLst>
                <a:ext uri="{FF2B5EF4-FFF2-40B4-BE49-F238E27FC236}">
                  <a16:creationId xmlns:a16="http://schemas.microsoft.com/office/drawing/2014/main" id="{1DDA11C0-6C2C-74FD-FB48-BF1DA4E204C9}"/>
                </a:ext>
              </a:extLst>
            </p:cNvPr>
            <p:cNvSpPr/>
            <p:nvPr/>
          </p:nvSpPr>
          <p:spPr>
            <a:xfrm>
              <a:off x="6316526" y="3437938"/>
              <a:ext cx="330431" cy="104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7372" y="1583"/>
                  </a:lnTo>
                  <a:lnTo>
                    <a:pt x="4339" y="6022"/>
                  </a:lnTo>
                  <a:lnTo>
                    <a:pt x="1836" y="1285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19764" y="12850"/>
                  </a:lnTo>
                  <a:lnTo>
                    <a:pt x="17261" y="6022"/>
                  </a:lnTo>
                  <a:lnTo>
                    <a:pt x="14228" y="1583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grpSp>
        <p:nvGrpSpPr>
          <p:cNvPr id="109" name="グループ化 108">
            <a:extLst>
              <a:ext uri="{FF2B5EF4-FFF2-40B4-BE49-F238E27FC236}">
                <a16:creationId xmlns:a16="http://schemas.microsoft.com/office/drawing/2014/main" id="{26A1684A-7FE5-387D-DA24-6F84FD6DF020}"/>
              </a:ext>
            </a:extLst>
          </p:cNvPr>
          <p:cNvGrpSpPr/>
          <p:nvPr/>
        </p:nvGrpSpPr>
        <p:grpSpPr>
          <a:xfrm rot="10800000">
            <a:off x="3133190" y="7515630"/>
            <a:ext cx="332310" cy="372973"/>
            <a:chOff x="6315586" y="3437938"/>
            <a:chExt cx="332310" cy="372973"/>
          </a:xfrm>
        </p:grpSpPr>
        <p:sp>
          <p:nvSpPr>
            <p:cNvPr id="110" name="object 248">
              <a:extLst>
                <a:ext uri="{FF2B5EF4-FFF2-40B4-BE49-F238E27FC236}">
                  <a16:creationId xmlns:a16="http://schemas.microsoft.com/office/drawing/2014/main" id="{6C009CFE-C29E-3A9E-4BBF-EFD00F5ABBD6}"/>
                </a:ext>
              </a:extLst>
            </p:cNvPr>
            <p:cNvSpPr/>
            <p:nvPr/>
          </p:nvSpPr>
          <p:spPr>
            <a:xfrm>
              <a:off x="6315586" y="3478600"/>
              <a:ext cx="332310" cy="332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3671" y="21214"/>
                  </a:lnTo>
                  <a:lnTo>
                    <a:pt x="16251" y="20126"/>
                  </a:lnTo>
                  <a:lnTo>
                    <a:pt x="18437" y="18437"/>
                  </a:lnTo>
                  <a:lnTo>
                    <a:pt x="20125" y="16251"/>
                  </a:lnTo>
                  <a:lnTo>
                    <a:pt x="21214" y="13671"/>
                  </a:lnTo>
                  <a:lnTo>
                    <a:pt x="21600" y="10800"/>
                  </a:lnTo>
                  <a:lnTo>
                    <a:pt x="21214" y="7929"/>
                  </a:lnTo>
                  <a:lnTo>
                    <a:pt x="20125" y="5349"/>
                  </a:lnTo>
                  <a:lnTo>
                    <a:pt x="18437" y="3163"/>
                  </a:lnTo>
                  <a:lnTo>
                    <a:pt x="16251" y="1475"/>
                  </a:lnTo>
                  <a:lnTo>
                    <a:pt x="13671" y="386"/>
                  </a:lnTo>
                  <a:lnTo>
                    <a:pt x="10800" y="0"/>
                  </a:lnTo>
                  <a:lnTo>
                    <a:pt x="7929" y="386"/>
                  </a:lnTo>
                  <a:lnTo>
                    <a:pt x="5349" y="1475"/>
                  </a:lnTo>
                  <a:lnTo>
                    <a:pt x="3163" y="3163"/>
                  </a:lnTo>
                  <a:lnTo>
                    <a:pt x="1475" y="5349"/>
                  </a:lnTo>
                  <a:lnTo>
                    <a:pt x="386" y="7929"/>
                  </a:lnTo>
                  <a:lnTo>
                    <a:pt x="0" y="10800"/>
                  </a:lnTo>
                  <a:lnTo>
                    <a:pt x="386" y="13671"/>
                  </a:lnTo>
                  <a:lnTo>
                    <a:pt x="1475" y="16251"/>
                  </a:lnTo>
                  <a:lnTo>
                    <a:pt x="3163" y="18437"/>
                  </a:lnTo>
                  <a:lnTo>
                    <a:pt x="5349" y="20126"/>
                  </a:lnTo>
                  <a:lnTo>
                    <a:pt x="7929" y="21214"/>
                  </a:lnTo>
                  <a:lnTo>
                    <a:pt x="10800" y="21600"/>
                  </a:lnTo>
                  <a:close/>
                </a:path>
              </a:pathLst>
            </a:custGeom>
            <a:noFill/>
            <a:ln w="11861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pic>
          <p:nvPicPr>
            <p:cNvPr id="111" name="object 249" descr="object 249">
              <a:extLst>
                <a:ext uri="{FF2B5EF4-FFF2-40B4-BE49-F238E27FC236}">
                  <a16:creationId xmlns:a16="http://schemas.microsoft.com/office/drawing/2014/main" id="{28E991D2-62FA-474B-61DD-F3B3B14158F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60402" y="3555239"/>
              <a:ext cx="106224" cy="10623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2" name="object 250" descr="object 250">
              <a:extLst>
                <a:ext uri="{FF2B5EF4-FFF2-40B4-BE49-F238E27FC236}">
                  <a16:creationId xmlns:a16="http://schemas.microsoft.com/office/drawing/2014/main" id="{0D8A397B-6824-CC90-09EE-64B7BFB7445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98775" y="3555239"/>
              <a:ext cx="106224" cy="10623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13" name="object 251">
              <a:extLst>
                <a:ext uri="{FF2B5EF4-FFF2-40B4-BE49-F238E27FC236}">
                  <a16:creationId xmlns:a16="http://schemas.microsoft.com/office/drawing/2014/main" id="{DA290193-2AF5-DDFD-6E68-9E05E5170081}"/>
                </a:ext>
              </a:extLst>
            </p:cNvPr>
            <p:cNvSpPr/>
            <p:nvPr/>
          </p:nvSpPr>
          <p:spPr>
            <a:xfrm>
              <a:off x="6316526" y="3437938"/>
              <a:ext cx="330431" cy="104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7372" y="1583"/>
                  </a:lnTo>
                  <a:lnTo>
                    <a:pt x="4339" y="6022"/>
                  </a:lnTo>
                  <a:lnTo>
                    <a:pt x="1836" y="1285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19764" y="12850"/>
                  </a:lnTo>
                  <a:lnTo>
                    <a:pt x="17261" y="6022"/>
                  </a:lnTo>
                  <a:lnTo>
                    <a:pt x="14228" y="1583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20</Words>
  <Application>Microsoft Office PowerPoint</Application>
  <PresentationFormat>ユーザー設定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Helvetica Neue</vt:lpstr>
      <vt:lpstr>小塚ゴシック Pr6N M</vt:lpstr>
      <vt:lpstr>Calibri</vt:lpstr>
      <vt:lpstr>Helvetica</vt:lpstr>
      <vt:lpstr>Office Theme</vt:lpstr>
      <vt:lpstr>505号室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505号室</dc:title>
  <cp:lastModifiedBy>福田啓</cp:lastModifiedBy>
  <cp:revision>9</cp:revision>
  <dcterms:modified xsi:type="dcterms:W3CDTF">2024-01-28T01:55:50Z</dcterms:modified>
</cp:coreProperties>
</file>